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6481B6-C025-4AC9-B98A-F2FC3DE900F1}" v="131" dt="2023-02-22T00:06:43.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7" d="100"/>
          <a:sy n="117" d="100"/>
        </p:scale>
        <p:origin x="102" y="192"/>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84B092F-BABB-4ECA-959B-D420ECE85B68}"/>
    <pc:docChg chg="custSel modSld">
      <pc:chgData name="Roberto Gallardo" userId="49a044883f185952" providerId="LiveId" clId="{984B092F-BABB-4ECA-959B-D420ECE85B68}" dt="2023-02-06T00:06:29.016" v="551" actId="27918"/>
      <pc:docMkLst>
        <pc:docMk/>
      </pc:docMkLst>
      <pc:sldChg chg="modSp mod">
        <pc:chgData name="Roberto Gallardo" userId="49a044883f185952" providerId="LiveId" clId="{984B092F-BABB-4ECA-959B-D420ECE85B68}" dt="2023-02-05T22:58:20.090" v="22" actId="20577"/>
        <pc:sldMkLst>
          <pc:docMk/>
          <pc:sldMk cId="2846901679" sldId="256"/>
        </pc:sldMkLst>
        <pc:spChg chg="mod">
          <ac:chgData name="Roberto Gallardo" userId="49a044883f185952" providerId="LiveId" clId="{984B092F-BABB-4ECA-959B-D420ECE85B68}" dt="2023-02-05T22:58:20.090" v="22" actId="20577"/>
          <ac:spMkLst>
            <pc:docMk/>
            <pc:sldMk cId="2846901679" sldId="256"/>
            <ac:spMk id="7" creationId="{B1E0ABEC-554C-720A-2772-F0324C8E93CA}"/>
          </ac:spMkLst>
        </pc:spChg>
      </pc:sldChg>
      <pc:sldChg chg="mod">
        <pc:chgData name="Roberto Gallardo" userId="49a044883f185952" providerId="LiveId" clId="{984B092F-BABB-4ECA-959B-D420ECE85B68}" dt="2023-02-05T23:05:44.792" v="48" actId="27918"/>
        <pc:sldMkLst>
          <pc:docMk/>
          <pc:sldMk cId="3231157596" sldId="257"/>
        </pc:sldMkLst>
      </pc:sldChg>
      <pc:sldChg chg="modSp mod">
        <pc:chgData name="Roberto Gallardo" userId="49a044883f185952" providerId="LiveId" clId="{984B092F-BABB-4ECA-959B-D420ECE85B68}" dt="2023-02-05T23:02:37.856" v="36"/>
        <pc:sldMkLst>
          <pc:docMk/>
          <pc:sldMk cId="3702837515" sldId="258"/>
        </pc:sldMkLst>
        <pc:graphicFrameChg chg="mod">
          <ac:chgData name="Roberto Gallardo" userId="49a044883f185952" providerId="LiveId" clId="{984B092F-BABB-4ECA-959B-D420ECE85B68}" dt="2023-02-05T23:02:37.856" v="36"/>
          <ac:graphicFrameMkLst>
            <pc:docMk/>
            <pc:sldMk cId="3702837515" sldId="258"/>
            <ac:graphicFrameMk id="9" creationId="{A966EEC7-83EF-771C-E559-BAB55F5A621C}"/>
          </ac:graphicFrameMkLst>
        </pc:graphicFrameChg>
      </pc:sldChg>
      <pc:sldChg chg="mod">
        <pc:chgData name="Roberto Gallardo" userId="49a044883f185952" providerId="LiveId" clId="{984B092F-BABB-4ECA-959B-D420ECE85B68}" dt="2023-02-05T23:03:14.676" v="42" actId="27918"/>
        <pc:sldMkLst>
          <pc:docMk/>
          <pc:sldMk cId="2519083202" sldId="259"/>
        </pc:sldMkLst>
      </pc:sldChg>
      <pc:sldChg chg="mod">
        <pc:chgData name="Roberto Gallardo" userId="49a044883f185952" providerId="LiveId" clId="{984B092F-BABB-4ECA-959B-D420ECE85B68}" dt="2023-02-05T23:01:24.612" v="29" actId="27918"/>
        <pc:sldMkLst>
          <pc:docMk/>
          <pc:sldMk cId="3877078759" sldId="260"/>
        </pc:sldMkLst>
      </pc:sldChg>
      <pc:sldChg chg="mod">
        <pc:chgData name="Roberto Gallardo" userId="49a044883f185952" providerId="LiveId" clId="{984B092F-BABB-4ECA-959B-D420ECE85B68}" dt="2023-02-05T23:11:00.209" v="75" actId="27918"/>
        <pc:sldMkLst>
          <pc:docMk/>
          <pc:sldMk cId="1175010214" sldId="261"/>
        </pc:sldMkLst>
      </pc:sldChg>
      <pc:sldChg chg="addSp delSp modSp mod">
        <pc:chgData name="Roberto Gallardo" userId="49a044883f185952" providerId="LiveId" clId="{984B092F-BABB-4ECA-959B-D420ECE85B68}" dt="2023-02-05T23:14:52.112" v="109" actId="1076"/>
        <pc:sldMkLst>
          <pc:docMk/>
          <pc:sldMk cId="1418533539" sldId="271"/>
        </pc:sldMkLst>
        <pc:picChg chg="del">
          <ac:chgData name="Roberto Gallardo" userId="49a044883f185952" providerId="LiveId" clId="{984B092F-BABB-4ECA-959B-D420ECE85B68}" dt="2023-02-05T23:11:57.909" v="82" actId="478"/>
          <ac:picMkLst>
            <pc:docMk/>
            <pc:sldMk cId="1418533539" sldId="271"/>
            <ac:picMk id="6" creationId="{AA324F2A-B126-1213-F38B-7FC8BB6EC3B1}"/>
          </ac:picMkLst>
        </pc:picChg>
        <pc:picChg chg="add mod">
          <ac:chgData name="Roberto Gallardo" userId="49a044883f185952" providerId="LiveId" clId="{984B092F-BABB-4ECA-959B-D420ECE85B68}" dt="2023-02-05T23:14:52.112" v="109" actId="1076"/>
          <ac:picMkLst>
            <pc:docMk/>
            <pc:sldMk cId="1418533539" sldId="271"/>
            <ac:picMk id="7" creationId="{CF74D533-2D85-32B8-6A1F-30678252C584}"/>
          </ac:picMkLst>
        </pc:picChg>
      </pc:sldChg>
      <pc:sldChg chg="mod">
        <pc:chgData name="Roberto Gallardo" userId="49a044883f185952" providerId="LiveId" clId="{984B092F-BABB-4ECA-959B-D420ECE85B68}" dt="2023-02-05T23:07:43.867" v="54" actId="27918"/>
        <pc:sldMkLst>
          <pc:docMk/>
          <pc:sldMk cId="2653937722" sldId="272"/>
        </pc:sldMkLst>
      </pc:sldChg>
      <pc:sldChg chg="mod">
        <pc:chgData name="Roberto Gallardo" userId="49a044883f185952" providerId="LiveId" clId="{984B092F-BABB-4ECA-959B-D420ECE85B68}" dt="2023-02-06T00:03:24.874" v="451" actId="27918"/>
        <pc:sldMkLst>
          <pc:docMk/>
          <pc:sldMk cId="2076698419" sldId="273"/>
        </pc:sldMkLst>
      </pc:sldChg>
      <pc:sldChg chg="mod">
        <pc:chgData name="Roberto Gallardo" userId="49a044883f185952" providerId="LiveId" clId="{984B092F-BABB-4ECA-959B-D420ECE85B68}" dt="2023-02-06T00:06:02.992" v="547" actId="27918"/>
        <pc:sldMkLst>
          <pc:docMk/>
          <pc:sldMk cId="3802335161" sldId="274"/>
        </pc:sldMkLst>
      </pc:sldChg>
      <pc:sldChg chg="mod">
        <pc:chgData name="Roberto Gallardo" userId="49a044883f185952" providerId="LiveId" clId="{984B092F-BABB-4ECA-959B-D420ECE85B68}" dt="2023-02-06T00:06:29.016" v="551" actId="27918"/>
        <pc:sldMkLst>
          <pc:docMk/>
          <pc:sldMk cId="4292554322" sldId="275"/>
        </pc:sldMkLst>
      </pc:sldChg>
      <pc:sldChg chg="modSp mod">
        <pc:chgData name="Roberto Gallardo" userId="49a044883f185952" providerId="LiveId" clId="{984B092F-BABB-4ECA-959B-D420ECE85B68}" dt="2023-02-06T00:05:16.941" v="543" actId="20577"/>
        <pc:sldMkLst>
          <pc:docMk/>
          <pc:sldMk cId="513409896" sldId="276"/>
        </pc:sldMkLst>
        <pc:spChg chg="mod">
          <ac:chgData name="Roberto Gallardo" userId="49a044883f185952" providerId="LiveId" clId="{984B092F-BABB-4ECA-959B-D420ECE85B68}" dt="2023-02-06T00:05:16.941" v="543" actId="20577"/>
          <ac:spMkLst>
            <pc:docMk/>
            <pc:sldMk cId="513409896" sldId="276"/>
            <ac:spMk id="21" creationId="{9A68ADBE-AECC-EE60-7E94-3675B33E08AE}"/>
          </ac:spMkLst>
        </pc:spChg>
        <pc:cxnChg chg="mod">
          <ac:chgData name="Roberto Gallardo" userId="49a044883f185952" providerId="LiveId" clId="{984B092F-BABB-4ECA-959B-D420ECE85B68}" dt="2023-02-06T00:04:49.210" v="526" actId="1036"/>
          <ac:cxnSpMkLst>
            <pc:docMk/>
            <pc:sldMk cId="513409896" sldId="276"/>
            <ac:cxnSpMk id="22" creationId="{1B423FA0-E4B3-6570-929B-A9283D503787}"/>
          </ac:cxnSpMkLst>
        </pc:cxnChg>
        <pc:cxnChg chg="mod">
          <ac:chgData name="Roberto Gallardo" userId="49a044883f185952" providerId="LiveId" clId="{984B092F-BABB-4ECA-959B-D420ECE85B68}" dt="2023-02-06T00:04:34.567" v="489" actId="1036"/>
          <ac:cxnSpMkLst>
            <pc:docMk/>
            <pc:sldMk cId="513409896" sldId="276"/>
            <ac:cxnSpMk id="23" creationId="{D616797E-0044-3804-BA5A-23B8EB309CA5}"/>
          </ac:cxnSpMkLst>
        </pc:cxnChg>
        <pc:cxnChg chg="mod">
          <ac:chgData name="Roberto Gallardo" userId="49a044883f185952" providerId="LiveId" clId="{984B092F-BABB-4ECA-959B-D420ECE85B68}" dt="2023-02-06T00:05:03.092" v="539" actId="14100"/>
          <ac:cxnSpMkLst>
            <pc:docMk/>
            <pc:sldMk cId="513409896" sldId="276"/>
            <ac:cxnSpMk id="24" creationId="{20A6256E-6780-BAE0-B803-D02FE024579F}"/>
          </ac:cxnSpMkLst>
        </pc:cxnChg>
        <pc:cxnChg chg="mod">
          <ac:chgData name="Roberto Gallardo" userId="49a044883f185952" providerId="LiveId" clId="{984B092F-BABB-4ECA-959B-D420ECE85B68}" dt="2023-02-06T00:04:54.686" v="527" actId="14100"/>
          <ac:cxnSpMkLst>
            <pc:docMk/>
            <pc:sldMk cId="513409896" sldId="276"/>
            <ac:cxnSpMk id="25" creationId="{62B7492E-2C75-E0CD-947E-C582F412F7D7}"/>
          </ac:cxnSpMkLst>
        </pc:cxnChg>
      </pc:sldChg>
      <pc:sldChg chg="mod">
        <pc:chgData name="Roberto Gallardo" userId="49a044883f185952" providerId="LiveId" clId="{984B092F-BABB-4ECA-959B-D420ECE85B68}" dt="2023-02-06T00:02:53.265" v="446" actId="27918"/>
        <pc:sldMkLst>
          <pc:docMk/>
          <pc:sldMk cId="349244952" sldId="278"/>
        </pc:sldMkLst>
      </pc:sldChg>
      <pc:sldChg chg="addSp delSp modSp mod">
        <pc:chgData name="Roberto Gallardo" userId="49a044883f185952" providerId="LiveId" clId="{984B092F-BABB-4ECA-959B-D420ECE85B68}" dt="2023-02-05T23:24:37.321" v="203" actId="1076"/>
        <pc:sldMkLst>
          <pc:docMk/>
          <pc:sldMk cId="2124848710" sldId="281"/>
        </pc:sldMkLst>
        <pc:picChg chg="add mod">
          <ac:chgData name="Roberto Gallardo" userId="49a044883f185952" providerId="LiveId" clId="{984B092F-BABB-4ECA-959B-D420ECE85B68}" dt="2023-02-05T23:24:37.321" v="203" actId="1076"/>
          <ac:picMkLst>
            <pc:docMk/>
            <pc:sldMk cId="2124848710" sldId="281"/>
            <ac:picMk id="5" creationId="{48719103-E2CA-CC6F-A9D3-6D2BD284EC6D}"/>
          </ac:picMkLst>
        </pc:picChg>
        <pc:picChg chg="del">
          <ac:chgData name="Roberto Gallardo" userId="49a044883f185952" providerId="LiveId" clId="{984B092F-BABB-4ECA-959B-D420ECE85B68}" dt="2023-02-05T23:12:22.794" v="88" actId="478"/>
          <ac:picMkLst>
            <pc:docMk/>
            <pc:sldMk cId="2124848710" sldId="281"/>
            <ac:picMk id="8" creationId="{B2C7F90E-076E-E7F4-6353-0557D09C4DB8}"/>
          </ac:picMkLst>
        </pc:picChg>
      </pc:sldChg>
      <pc:sldChg chg="addSp delSp modSp mod">
        <pc:chgData name="Roberto Gallardo" userId="49a044883f185952" providerId="LiveId" clId="{984B092F-BABB-4ECA-959B-D420ECE85B68}" dt="2023-02-05T23:26:19.743" v="221" actId="1076"/>
        <pc:sldMkLst>
          <pc:docMk/>
          <pc:sldMk cId="2028175529" sldId="282"/>
        </pc:sldMkLst>
        <pc:picChg chg="del">
          <ac:chgData name="Roberto Gallardo" userId="49a044883f185952" providerId="LiveId" clId="{984B092F-BABB-4ECA-959B-D420ECE85B68}" dt="2023-02-05T23:12:25.937" v="89" actId="478"/>
          <ac:picMkLst>
            <pc:docMk/>
            <pc:sldMk cId="2028175529" sldId="282"/>
            <ac:picMk id="5" creationId="{260C7A0C-0951-FADF-30D5-25F9F86F74C3}"/>
          </ac:picMkLst>
        </pc:picChg>
        <pc:picChg chg="add mod">
          <ac:chgData name="Roberto Gallardo" userId="49a044883f185952" providerId="LiveId" clId="{984B092F-BABB-4ECA-959B-D420ECE85B68}" dt="2023-02-05T23:26:19.743" v="221" actId="1076"/>
          <ac:picMkLst>
            <pc:docMk/>
            <pc:sldMk cId="2028175529" sldId="282"/>
            <ac:picMk id="8" creationId="{CFE023EC-0FF0-6406-85A7-175F15D08D2F}"/>
          </ac:picMkLst>
        </pc:picChg>
      </pc:sldChg>
      <pc:sldChg chg="addSp delSp modSp mod">
        <pc:chgData name="Roberto Gallardo" userId="49a044883f185952" providerId="LiveId" clId="{984B092F-BABB-4ECA-959B-D420ECE85B68}" dt="2023-02-05T23:28:08.555" v="242" actId="1076"/>
        <pc:sldMkLst>
          <pc:docMk/>
          <pc:sldMk cId="1326517747" sldId="283"/>
        </pc:sldMkLst>
        <pc:picChg chg="del">
          <ac:chgData name="Roberto Gallardo" userId="49a044883f185952" providerId="LiveId" clId="{984B092F-BABB-4ECA-959B-D420ECE85B68}" dt="2023-02-05T23:12:31.477" v="90" actId="478"/>
          <ac:picMkLst>
            <pc:docMk/>
            <pc:sldMk cId="1326517747" sldId="283"/>
            <ac:picMk id="5" creationId="{D5820370-CCF1-A1EF-BE00-D7215C0A77FB}"/>
          </ac:picMkLst>
        </pc:picChg>
        <pc:picChg chg="add mod">
          <ac:chgData name="Roberto Gallardo" userId="49a044883f185952" providerId="LiveId" clId="{984B092F-BABB-4ECA-959B-D420ECE85B68}" dt="2023-02-05T23:28:08.555" v="242" actId="1076"/>
          <ac:picMkLst>
            <pc:docMk/>
            <pc:sldMk cId="1326517747" sldId="283"/>
            <ac:picMk id="8" creationId="{9A29E625-A19A-7665-D4A2-F80734D2096C}"/>
          </ac:picMkLst>
        </pc:picChg>
      </pc:sldChg>
      <pc:sldChg chg="addSp delSp modSp mod">
        <pc:chgData name="Roberto Gallardo" userId="49a044883f185952" providerId="LiveId" clId="{984B092F-BABB-4ECA-959B-D420ECE85B68}" dt="2023-02-05T23:29:33.410" v="260" actId="1076"/>
        <pc:sldMkLst>
          <pc:docMk/>
          <pc:sldMk cId="783739251" sldId="284"/>
        </pc:sldMkLst>
        <pc:picChg chg="del">
          <ac:chgData name="Roberto Gallardo" userId="49a044883f185952" providerId="LiveId" clId="{984B092F-BABB-4ECA-959B-D420ECE85B68}" dt="2023-02-05T23:12:34.762" v="91" actId="478"/>
          <ac:picMkLst>
            <pc:docMk/>
            <pc:sldMk cId="783739251" sldId="284"/>
            <ac:picMk id="5" creationId="{51A0082B-6724-5BA2-83DB-9E6F050C4194}"/>
          </ac:picMkLst>
        </pc:picChg>
        <pc:picChg chg="add mod">
          <ac:chgData name="Roberto Gallardo" userId="49a044883f185952" providerId="LiveId" clId="{984B092F-BABB-4ECA-959B-D420ECE85B68}" dt="2023-02-05T23:29:33.410" v="260" actId="1076"/>
          <ac:picMkLst>
            <pc:docMk/>
            <pc:sldMk cId="783739251" sldId="284"/>
            <ac:picMk id="8" creationId="{63CDE078-CCBF-8497-C770-4245D0782293}"/>
          </ac:picMkLst>
        </pc:picChg>
      </pc:sldChg>
      <pc:sldChg chg="addSp delSp modSp mod">
        <pc:chgData name="Roberto Gallardo" userId="49a044883f185952" providerId="LiveId" clId="{984B092F-BABB-4ECA-959B-D420ECE85B68}" dt="2023-02-05T23:31:07.189" v="278" actId="1076"/>
        <pc:sldMkLst>
          <pc:docMk/>
          <pc:sldMk cId="1676122233" sldId="285"/>
        </pc:sldMkLst>
        <pc:picChg chg="del">
          <ac:chgData name="Roberto Gallardo" userId="49a044883f185952" providerId="LiveId" clId="{984B092F-BABB-4ECA-959B-D420ECE85B68}" dt="2023-02-05T23:12:38.193" v="92" actId="478"/>
          <ac:picMkLst>
            <pc:docMk/>
            <pc:sldMk cId="1676122233" sldId="285"/>
            <ac:picMk id="5" creationId="{530164EF-188D-6031-69E1-DAEB594BD715}"/>
          </ac:picMkLst>
        </pc:picChg>
        <pc:picChg chg="add mod">
          <ac:chgData name="Roberto Gallardo" userId="49a044883f185952" providerId="LiveId" clId="{984B092F-BABB-4ECA-959B-D420ECE85B68}" dt="2023-02-05T23:31:07.189" v="278" actId="1076"/>
          <ac:picMkLst>
            <pc:docMk/>
            <pc:sldMk cId="1676122233" sldId="285"/>
            <ac:picMk id="8" creationId="{301A97BC-685B-5788-F49B-36F9BF8D7A6A}"/>
          </ac:picMkLst>
        </pc:picChg>
      </pc:sldChg>
      <pc:sldChg chg="addSp delSp modSp mod">
        <pc:chgData name="Roberto Gallardo" userId="49a044883f185952" providerId="LiveId" clId="{984B092F-BABB-4ECA-959B-D420ECE85B68}" dt="2023-02-05T23:33:29.325" v="295" actId="1076"/>
        <pc:sldMkLst>
          <pc:docMk/>
          <pc:sldMk cId="3100398757" sldId="286"/>
        </pc:sldMkLst>
        <pc:picChg chg="del">
          <ac:chgData name="Roberto Gallardo" userId="49a044883f185952" providerId="LiveId" clId="{984B092F-BABB-4ECA-959B-D420ECE85B68}" dt="2023-02-05T23:12:41.729" v="93" actId="478"/>
          <ac:picMkLst>
            <pc:docMk/>
            <pc:sldMk cId="3100398757" sldId="286"/>
            <ac:picMk id="5" creationId="{81384F42-FB82-8586-B860-364340637A94}"/>
          </ac:picMkLst>
        </pc:picChg>
        <pc:picChg chg="add mod">
          <ac:chgData name="Roberto Gallardo" userId="49a044883f185952" providerId="LiveId" clId="{984B092F-BABB-4ECA-959B-D420ECE85B68}" dt="2023-02-05T23:33:29.325" v="295" actId="1076"/>
          <ac:picMkLst>
            <pc:docMk/>
            <pc:sldMk cId="3100398757" sldId="286"/>
            <ac:picMk id="8" creationId="{1B94F364-0690-10E3-7A2A-1C3CCDD3C930}"/>
          </ac:picMkLst>
        </pc:picChg>
      </pc:sldChg>
      <pc:sldChg chg="addSp delSp modSp mod">
        <pc:chgData name="Roberto Gallardo" userId="49a044883f185952" providerId="LiveId" clId="{984B092F-BABB-4ECA-959B-D420ECE85B68}" dt="2023-02-05T23:35:12.725" v="315" actId="1076"/>
        <pc:sldMkLst>
          <pc:docMk/>
          <pc:sldMk cId="1546475425" sldId="287"/>
        </pc:sldMkLst>
        <pc:picChg chg="del">
          <ac:chgData name="Roberto Gallardo" userId="49a044883f185952" providerId="LiveId" clId="{984B092F-BABB-4ECA-959B-D420ECE85B68}" dt="2023-02-05T23:12:45.416" v="94" actId="478"/>
          <ac:picMkLst>
            <pc:docMk/>
            <pc:sldMk cId="1546475425" sldId="287"/>
            <ac:picMk id="5" creationId="{9E9D876E-9747-F78D-891D-F8A446A515CF}"/>
          </ac:picMkLst>
        </pc:picChg>
        <pc:picChg chg="add mod">
          <ac:chgData name="Roberto Gallardo" userId="49a044883f185952" providerId="LiveId" clId="{984B092F-BABB-4ECA-959B-D420ECE85B68}" dt="2023-02-05T23:35:12.725" v="315" actId="1076"/>
          <ac:picMkLst>
            <pc:docMk/>
            <pc:sldMk cId="1546475425" sldId="287"/>
            <ac:picMk id="8" creationId="{CAA855F8-29C0-6C54-C3A3-891AD3FBAC60}"/>
          </ac:picMkLst>
        </pc:picChg>
      </pc:sldChg>
      <pc:sldChg chg="addSp delSp modSp mod">
        <pc:chgData name="Roberto Gallardo" userId="49a044883f185952" providerId="LiveId" clId="{984B092F-BABB-4ECA-959B-D420ECE85B68}" dt="2023-02-05T23:38:33.800" v="351" actId="1076"/>
        <pc:sldMkLst>
          <pc:docMk/>
          <pc:sldMk cId="1380517306" sldId="288"/>
        </pc:sldMkLst>
        <pc:picChg chg="del">
          <ac:chgData name="Roberto Gallardo" userId="49a044883f185952" providerId="LiveId" clId="{984B092F-BABB-4ECA-959B-D420ECE85B68}" dt="2023-02-05T23:12:53.882" v="96" actId="478"/>
          <ac:picMkLst>
            <pc:docMk/>
            <pc:sldMk cId="1380517306" sldId="288"/>
            <ac:picMk id="5" creationId="{B56955DC-09E5-145F-D5EA-7A4828711AD9}"/>
          </ac:picMkLst>
        </pc:picChg>
        <pc:picChg chg="add mod">
          <ac:chgData name="Roberto Gallardo" userId="49a044883f185952" providerId="LiveId" clId="{984B092F-BABB-4ECA-959B-D420ECE85B68}" dt="2023-02-05T23:38:33.800" v="351" actId="1076"/>
          <ac:picMkLst>
            <pc:docMk/>
            <pc:sldMk cId="1380517306" sldId="288"/>
            <ac:picMk id="8" creationId="{1269BCA3-CB6D-5913-CFF9-17C7374E8DE0}"/>
          </ac:picMkLst>
        </pc:picChg>
      </pc:sldChg>
      <pc:sldChg chg="addSp delSp modSp mod">
        <pc:chgData name="Roberto Gallardo" userId="49a044883f185952" providerId="LiveId" clId="{984B092F-BABB-4ECA-959B-D420ECE85B68}" dt="2023-02-05T23:41:10.344" v="375" actId="1076"/>
        <pc:sldMkLst>
          <pc:docMk/>
          <pc:sldMk cId="1388671151" sldId="289"/>
        </pc:sldMkLst>
        <pc:picChg chg="del">
          <ac:chgData name="Roberto Gallardo" userId="49a044883f185952" providerId="LiveId" clId="{984B092F-BABB-4ECA-959B-D420ECE85B68}" dt="2023-02-05T23:12:57.100" v="97" actId="478"/>
          <ac:picMkLst>
            <pc:docMk/>
            <pc:sldMk cId="1388671151" sldId="289"/>
            <ac:picMk id="5" creationId="{D914859F-2C47-69E5-C8E5-153B565AD678}"/>
          </ac:picMkLst>
        </pc:picChg>
        <pc:picChg chg="add mod">
          <ac:chgData name="Roberto Gallardo" userId="49a044883f185952" providerId="LiveId" clId="{984B092F-BABB-4ECA-959B-D420ECE85B68}" dt="2023-02-05T23:41:10.344" v="375" actId="1076"/>
          <ac:picMkLst>
            <pc:docMk/>
            <pc:sldMk cId="1388671151" sldId="289"/>
            <ac:picMk id="8" creationId="{6D17C1DE-5762-AC51-F9BA-92346D9A815C}"/>
          </ac:picMkLst>
        </pc:picChg>
      </pc:sldChg>
      <pc:sldChg chg="addSp delSp modSp mod">
        <pc:chgData name="Roberto Gallardo" userId="49a044883f185952" providerId="LiveId" clId="{984B092F-BABB-4ECA-959B-D420ECE85B68}" dt="2023-02-06T00:00:07.023" v="425" actId="1038"/>
        <pc:sldMkLst>
          <pc:docMk/>
          <pc:sldMk cId="2355376039" sldId="290"/>
        </pc:sldMkLst>
        <pc:picChg chg="add mod">
          <ac:chgData name="Roberto Gallardo" userId="49a044883f185952" providerId="LiveId" clId="{984B092F-BABB-4ECA-959B-D420ECE85B68}" dt="2023-02-06T00:00:07.023" v="425" actId="1038"/>
          <ac:picMkLst>
            <pc:docMk/>
            <pc:sldMk cId="2355376039" sldId="290"/>
            <ac:picMk id="8" creationId="{5DA0350F-FE6D-53CB-2AFD-AA6A8980488E}"/>
          </ac:picMkLst>
        </pc:picChg>
        <pc:picChg chg="del">
          <ac:chgData name="Roberto Gallardo" userId="49a044883f185952" providerId="LiveId" clId="{984B092F-BABB-4ECA-959B-D420ECE85B68}" dt="2023-02-05T23:13:04.913" v="99" actId="478"/>
          <ac:picMkLst>
            <pc:docMk/>
            <pc:sldMk cId="2355376039" sldId="290"/>
            <ac:picMk id="9" creationId="{FBDED459-655E-6F8F-68B1-AF4AA58F1F84}"/>
          </ac:picMkLst>
        </pc:picChg>
      </pc:sldChg>
      <pc:sldChg chg="addSp delSp modSp mod">
        <pc:chgData name="Roberto Gallardo" userId="49a044883f185952" providerId="LiveId" clId="{984B092F-BABB-4ECA-959B-D420ECE85B68}" dt="2023-02-06T00:01:39.251" v="442" actId="1076"/>
        <pc:sldMkLst>
          <pc:docMk/>
          <pc:sldMk cId="3757257295" sldId="291"/>
        </pc:sldMkLst>
        <pc:picChg chg="del">
          <ac:chgData name="Roberto Gallardo" userId="49a044883f185952" providerId="LiveId" clId="{984B092F-BABB-4ECA-959B-D420ECE85B68}" dt="2023-02-05T23:13:09.677" v="100" actId="478"/>
          <ac:picMkLst>
            <pc:docMk/>
            <pc:sldMk cId="3757257295" sldId="291"/>
            <ac:picMk id="7" creationId="{A8C2B9C6-FE6E-6FFB-23EF-BFF18FD3ADBC}"/>
          </ac:picMkLst>
        </pc:picChg>
        <pc:picChg chg="add mod">
          <ac:chgData name="Roberto Gallardo" userId="49a044883f185952" providerId="LiveId" clId="{984B092F-BABB-4ECA-959B-D420ECE85B68}" dt="2023-02-06T00:01:39.251" v="442" actId="1076"/>
          <ac:picMkLst>
            <pc:docMk/>
            <pc:sldMk cId="3757257295" sldId="291"/>
            <ac:picMk id="8" creationId="{AEE7ABCB-D0B0-3A13-45A8-D2CBAAA77EA6}"/>
          </ac:picMkLst>
        </pc:picChg>
      </pc:sldChg>
      <pc:sldChg chg="addSp delSp modSp mod">
        <pc:chgData name="Roberto Gallardo" userId="49a044883f185952" providerId="LiveId" clId="{984B092F-BABB-4ECA-959B-D420ECE85B68}" dt="2023-02-05T23:36:52.771" v="331" actId="1076"/>
        <pc:sldMkLst>
          <pc:docMk/>
          <pc:sldMk cId="1259856727" sldId="292"/>
        </pc:sldMkLst>
        <pc:picChg chg="del">
          <ac:chgData name="Roberto Gallardo" userId="49a044883f185952" providerId="LiveId" clId="{984B092F-BABB-4ECA-959B-D420ECE85B68}" dt="2023-02-05T23:12:50.830" v="95" actId="478"/>
          <ac:picMkLst>
            <pc:docMk/>
            <pc:sldMk cId="1259856727" sldId="292"/>
            <ac:picMk id="5" creationId="{B48EF86A-52C3-AB58-168F-16F2880765DB}"/>
          </ac:picMkLst>
        </pc:picChg>
        <pc:picChg chg="add mod">
          <ac:chgData name="Roberto Gallardo" userId="49a044883f185952" providerId="LiveId" clId="{984B092F-BABB-4ECA-959B-D420ECE85B68}" dt="2023-02-05T23:36:52.771" v="331" actId="1076"/>
          <ac:picMkLst>
            <pc:docMk/>
            <pc:sldMk cId="1259856727" sldId="292"/>
            <ac:picMk id="8" creationId="{CF00FD28-5E38-7692-A3B9-F2069E86DAA8}"/>
          </ac:picMkLst>
        </pc:picChg>
      </pc:sldChg>
      <pc:sldChg chg="addSp delSp modSp mod">
        <pc:chgData name="Roberto Gallardo" userId="49a044883f185952" providerId="LiveId" clId="{984B092F-BABB-4ECA-959B-D420ECE85B68}" dt="2023-02-05T23:22:39.001" v="186" actId="1076"/>
        <pc:sldMkLst>
          <pc:docMk/>
          <pc:sldMk cId="3324519687" sldId="293"/>
        </pc:sldMkLst>
        <pc:picChg chg="del">
          <ac:chgData name="Roberto Gallardo" userId="49a044883f185952" providerId="LiveId" clId="{984B092F-BABB-4ECA-959B-D420ECE85B68}" dt="2023-02-05T23:12:18.094" v="87" actId="478"/>
          <ac:picMkLst>
            <pc:docMk/>
            <pc:sldMk cId="3324519687" sldId="293"/>
            <ac:picMk id="7" creationId="{A60F00B6-02AC-6AA9-3D46-B7D23CB693CF}"/>
          </ac:picMkLst>
        </pc:picChg>
        <pc:picChg chg="add mod">
          <ac:chgData name="Roberto Gallardo" userId="49a044883f185952" providerId="LiveId" clId="{984B092F-BABB-4ECA-959B-D420ECE85B68}" dt="2023-02-05T23:22:39.001" v="186" actId="1076"/>
          <ac:picMkLst>
            <pc:docMk/>
            <pc:sldMk cId="3324519687" sldId="293"/>
            <ac:picMk id="9" creationId="{857220EB-001E-BBC5-093B-8C24596738CE}"/>
          </ac:picMkLst>
        </pc:picChg>
      </pc:sldChg>
      <pc:sldChg chg="addSp delSp modSp mod">
        <pc:chgData name="Roberto Gallardo" userId="49a044883f185952" providerId="LiveId" clId="{984B092F-BABB-4ECA-959B-D420ECE85B68}" dt="2023-02-05T23:18:44.415" v="149" actId="1076"/>
        <pc:sldMkLst>
          <pc:docMk/>
          <pc:sldMk cId="3256182630" sldId="295"/>
        </pc:sldMkLst>
        <pc:picChg chg="add mod">
          <ac:chgData name="Roberto Gallardo" userId="49a044883f185952" providerId="LiveId" clId="{984B092F-BABB-4ECA-959B-D420ECE85B68}" dt="2023-02-05T23:18:44.415" v="149" actId="1076"/>
          <ac:picMkLst>
            <pc:docMk/>
            <pc:sldMk cId="3256182630" sldId="295"/>
            <ac:picMk id="6" creationId="{93D8D6F0-D0A9-FCE5-B024-33062FB98A83}"/>
          </ac:picMkLst>
        </pc:picChg>
        <pc:picChg chg="del">
          <ac:chgData name="Roberto Gallardo" userId="49a044883f185952" providerId="LiveId" clId="{984B092F-BABB-4ECA-959B-D420ECE85B68}" dt="2023-02-05T23:12:09.606" v="85" actId="478"/>
          <ac:picMkLst>
            <pc:docMk/>
            <pc:sldMk cId="3256182630" sldId="295"/>
            <ac:picMk id="7" creationId="{F5F485D3-05AE-5D7F-37DB-43ABCEBD3703}"/>
          </ac:picMkLst>
        </pc:picChg>
      </pc:sldChg>
      <pc:sldChg chg="addSp delSp modSp mod">
        <pc:chgData name="Roberto Gallardo" userId="49a044883f185952" providerId="LiveId" clId="{984B092F-BABB-4ECA-959B-D420ECE85B68}" dt="2023-02-05T23:20:30.670" v="169" actId="1076"/>
        <pc:sldMkLst>
          <pc:docMk/>
          <pc:sldMk cId="4057156843" sldId="296"/>
        </pc:sldMkLst>
        <pc:picChg chg="del">
          <ac:chgData name="Roberto Gallardo" userId="49a044883f185952" providerId="LiveId" clId="{984B092F-BABB-4ECA-959B-D420ECE85B68}" dt="2023-02-05T23:12:14.346" v="86" actId="478"/>
          <ac:picMkLst>
            <pc:docMk/>
            <pc:sldMk cId="4057156843" sldId="296"/>
            <ac:picMk id="6" creationId="{C8B8A69D-FF68-B96E-56CB-FCCDC75BF626}"/>
          </ac:picMkLst>
        </pc:picChg>
        <pc:picChg chg="add mod">
          <ac:chgData name="Roberto Gallardo" userId="49a044883f185952" providerId="LiveId" clId="{984B092F-BABB-4ECA-959B-D420ECE85B68}" dt="2023-02-05T23:20:30.670" v="169" actId="1076"/>
          <ac:picMkLst>
            <pc:docMk/>
            <pc:sldMk cId="4057156843" sldId="296"/>
            <ac:picMk id="7" creationId="{98D345FF-36E0-779A-A6AA-657BDCF6BCE3}"/>
          </ac:picMkLst>
        </pc:picChg>
      </pc:sldChg>
      <pc:sldChg chg="addSp delSp modSp mod">
        <pc:chgData name="Roberto Gallardo" userId="49a044883f185952" providerId="LiveId" clId="{984B092F-BABB-4ECA-959B-D420ECE85B68}" dt="2023-02-05T23:16:21.034" v="132" actId="1076"/>
        <pc:sldMkLst>
          <pc:docMk/>
          <pc:sldMk cId="2080110827" sldId="297"/>
        </pc:sldMkLst>
        <pc:picChg chg="del">
          <ac:chgData name="Roberto Gallardo" userId="49a044883f185952" providerId="LiveId" clId="{984B092F-BABB-4ECA-959B-D420ECE85B68}" dt="2023-02-05T23:12:05.995" v="84" actId="478"/>
          <ac:picMkLst>
            <pc:docMk/>
            <pc:sldMk cId="2080110827" sldId="297"/>
            <ac:picMk id="6" creationId="{1889EED2-D6E5-E4E3-73B3-31E3AF9615E2}"/>
          </ac:picMkLst>
        </pc:picChg>
        <pc:picChg chg="add mod">
          <ac:chgData name="Roberto Gallardo" userId="49a044883f185952" providerId="LiveId" clId="{984B092F-BABB-4ECA-959B-D420ECE85B68}" dt="2023-02-05T23:16:21.034" v="132" actId="1076"/>
          <ac:picMkLst>
            <pc:docMk/>
            <pc:sldMk cId="2080110827" sldId="297"/>
            <ac:picMk id="7" creationId="{FA7AA24C-289D-D5F1-A79D-1877B250B48C}"/>
          </ac:picMkLst>
        </pc:picChg>
      </pc:sldChg>
      <pc:sldChg chg="addSp delSp modSp mod">
        <pc:chgData name="Roberto Gallardo" userId="49a044883f185952" providerId="LiveId" clId="{984B092F-BABB-4ECA-959B-D420ECE85B68}" dt="2023-02-05T23:15:32.929" v="122" actId="1035"/>
        <pc:sldMkLst>
          <pc:docMk/>
          <pc:sldMk cId="1532666867" sldId="298"/>
        </pc:sldMkLst>
        <pc:picChg chg="add mod">
          <ac:chgData name="Roberto Gallardo" userId="49a044883f185952" providerId="LiveId" clId="{984B092F-BABB-4ECA-959B-D420ECE85B68}" dt="2023-02-05T23:15:32.929" v="122" actId="1035"/>
          <ac:picMkLst>
            <pc:docMk/>
            <pc:sldMk cId="1532666867" sldId="298"/>
            <ac:picMk id="6" creationId="{DF76BE9D-2515-C01B-6750-0A70245BBEC0}"/>
          </ac:picMkLst>
        </pc:picChg>
        <pc:picChg chg="del">
          <ac:chgData name="Roberto Gallardo" userId="49a044883f185952" providerId="LiveId" clId="{984B092F-BABB-4ECA-959B-D420ECE85B68}" dt="2023-02-05T23:12:02.951" v="83" actId="478"/>
          <ac:picMkLst>
            <pc:docMk/>
            <pc:sldMk cId="1532666867" sldId="298"/>
            <ac:picMk id="7" creationId="{EC553BCD-1BFE-BD14-331F-7EFEA6532C3B}"/>
          </ac:picMkLst>
        </pc:picChg>
      </pc:sldChg>
      <pc:sldChg chg="addSp delSp modSp mod">
        <pc:chgData name="Roberto Gallardo" userId="49a044883f185952" providerId="LiveId" clId="{984B092F-BABB-4ECA-959B-D420ECE85B68}" dt="2023-02-05T23:58:30.984" v="391" actId="1076"/>
        <pc:sldMkLst>
          <pc:docMk/>
          <pc:sldMk cId="1951376777" sldId="299"/>
        </pc:sldMkLst>
        <pc:picChg chg="add mod">
          <ac:chgData name="Roberto Gallardo" userId="49a044883f185952" providerId="LiveId" clId="{984B092F-BABB-4ECA-959B-D420ECE85B68}" dt="2023-02-05T23:58:30.984" v="391" actId="1076"/>
          <ac:picMkLst>
            <pc:docMk/>
            <pc:sldMk cId="1951376777" sldId="299"/>
            <ac:picMk id="5" creationId="{B3B698FB-4AEA-CDBC-DBD6-2BFDA8D589E3}"/>
          </ac:picMkLst>
        </pc:picChg>
        <pc:picChg chg="del">
          <ac:chgData name="Roberto Gallardo" userId="49a044883f185952" providerId="LiveId" clId="{984B092F-BABB-4ECA-959B-D420ECE85B68}" dt="2023-02-05T23:13:01.375" v="98" actId="478"/>
          <ac:picMkLst>
            <pc:docMk/>
            <pc:sldMk cId="1951376777" sldId="299"/>
            <ac:picMk id="8" creationId="{E81B59CA-9234-ED7C-9930-EBA794BB9820}"/>
          </ac:picMkLst>
        </pc:picChg>
      </pc:sldChg>
      <pc:sldChg chg="mod">
        <pc:chgData name="Roberto Gallardo" userId="49a044883f185952" providerId="LiveId" clId="{984B092F-BABB-4ECA-959B-D420ECE85B68}" dt="2023-02-05T23:08:25.184" v="60" actId="27918"/>
        <pc:sldMkLst>
          <pc:docMk/>
          <pc:sldMk cId="2841628872" sldId="303"/>
        </pc:sldMkLst>
      </pc:sldChg>
      <pc:sldChg chg="mod">
        <pc:chgData name="Roberto Gallardo" userId="49a044883f185952" providerId="LiveId" clId="{984B092F-BABB-4ECA-959B-D420ECE85B68}" dt="2023-02-05T23:10:07.378" v="66" actId="27918"/>
        <pc:sldMkLst>
          <pc:docMk/>
          <pc:sldMk cId="3084076302" sldId="304"/>
        </pc:sldMkLst>
      </pc:sldChg>
      <pc:sldChg chg="mod">
        <pc:chgData name="Roberto Gallardo" userId="49a044883f185952" providerId="LiveId" clId="{984B092F-BABB-4ECA-959B-D420ECE85B68}" dt="2023-02-05T23:11:43.532" v="81" actId="27918"/>
        <pc:sldMkLst>
          <pc:docMk/>
          <pc:sldMk cId="473712435" sldId="305"/>
        </pc:sldMkLst>
      </pc:sldChg>
    </pc:docChg>
  </pc:docChgLst>
  <pc:docChgLst>
    <pc:chgData name="Roberto Gallardo" userId="49a044883f185952" providerId="LiveId" clId="{CF6481B6-C025-4AC9-B98A-F2FC3DE900F1}"/>
    <pc:docChg chg="undo custSel modSld">
      <pc:chgData name="Roberto Gallardo" userId="49a044883f185952" providerId="LiveId" clId="{CF6481B6-C025-4AC9-B98A-F2FC3DE900F1}" dt="2023-02-22T00:37:19.919" v="1464" actId="27918"/>
      <pc:docMkLst>
        <pc:docMk/>
      </pc:docMkLst>
      <pc:sldChg chg="modSp mod">
        <pc:chgData name="Roberto Gallardo" userId="49a044883f185952" providerId="LiveId" clId="{CF6481B6-C025-4AC9-B98A-F2FC3DE900F1}" dt="2023-02-07T23:55:17.100" v="14" actId="20577"/>
        <pc:sldMkLst>
          <pc:docMk/>
          <pc:sldMk cId="2846901679" sldId="256"/>
        </pc:sldMkLst>
        <pc:spChg chg="mod">
          <ac:chgData name="Roberto Gallardo" userId="49a044883f185952" providerId="LiveId" clId="{CF6481B6-C025-4AC9-B98A-F2FC3DE900F1}" dt="2023-02-07T23:55:17.100" v="14" actId="20577"/>
          <ac:spMkLst>
            <pc:docMk/>
            <pc:sldMk cId="2846901679" sldId="256"/>
            <ac:spMk id="7" creationId="{B1E0ABEC-554C-720A-2772-F0324C8E93CA}"/>
          </ac:spMkLst>
        </pc:spChg>
      </pc:sldChg>
      <pc:sldChg chg="modSp mod">
        <pc:chgData name="Roberto Gallardo" userId="49a044883f185952" providerId="LiveId" clId="{CF6481B6-C025-4AC9-B98A-F2FC3DE900F1}" dt="2023-02-21T22:26:53.091" v="848" actId="27918"/>
        <pc:sldMkLst>
          <pc:docMk/>
          <pc:sldMk cId="3231157596" sldId="257"/>
        </pc:sldMkLst>
        <pc:graphicFrameChg chg="mod">
          <ac:chgData name="Roberto Gallardo" userId="49a044883f185952" providerId="LiveId" clId="{CF6481B6-C025-4AC9-B98A-F2FC3DE900F1}" dt="2023-02-08T00:14:21.105" v="100" actId="14100"/>
          <ac:graphicFrameMkLst>
            <pc:docMk/>
            <pc:sldMk cId="3231157596" sldId="257"/>
            <ac:graphicFrameMk id="7" creationId="{9B61CC2F-17D9-E6A9-D1A8-11B47E6F047B}"/>
          </ac:graphicFrameMkLst>
        </pc:graphicFrameChg>
      </pc:sldChg>
      <pc:sldChg chg="modSp mod">
        <pc:chgData name="Roberto Gallardo" userId="49a044883f185952" providerId="LiveId" clId="{CF6481B6-C025-4AC9-B98A-F2FC3DE900F1}" dt="2023-02-21T22:23:55.441" v="825" actId="27918"/>
        <pc:sldMkLst>
          <pc:docMk/>
          <pc:sldMk cId="3702837515" sldId="258"/>
        </pc:sldMkLst>
        <pc:graphicFrameChg chg="mod">
          <ac:chgData name="Roberto Gallardo" userId="49a044883f185952" providerId="LiveId" clId="{CF6481B6-C025-4AC9-B98A-F2FC3DE900F1}" dt="2023-02-08T00:39:21.981" v="260"/>
          <ac:graphicFrameMkLst>
            <pc:docMk/>
            <pc:sldMk cId="3702837515" sldId="258"/>
            <ac:graphicFrameMk id="9" creationId="{A966EEC7-83EF-771C-E559-BAB55F5A621C}"/>
          </ac:graphicFrameMkLst>
        </pc:graphicFrameChg>
      </pc:sldChg>
      <pc:sldChg chg="modSp mod">
        <pc:chgData name="Roberto Gallardo" userId="49a044883f185952" providerId="LiveId" clId="{CF6481B6-C025-4AC9-B98A-F2FC3DE900F1}" dt="2023-02-21T22:20:55.646" v="794" actId="27918"/>
        <pc:sldMkLst>
          <pc:docMk/>
          <pc:sldMk cId="2519083202" sldId="259"/>
        </pc:sldMkLst>
        <pc:graphicFrameChg chg="mod">
          <ac:chgData name="Roberto Gallardo" userId="49a044883f185952" providerId="LiveId" clId="{CF6481B6-C025-4AC9-B98A-F2FC3DE900F1}" dt="2023-02-08T00:12:03.987" v="87" actId="255"/>
          <ac:graphicFrameMkLst>
            <pc:docMk/>
            <pc:sldMk cId="2519083202" sldId="259"/>
            <ac:graphicFrameMk id="9" creationId="{BF6DEC76-8E72-6168-70C1-6709AC56F21B}"/>
          </ac:graphicFrameMkLst>
        </pc:graphicFrameChg>
      </pc:sldChg>
      <pc:sldChg chg="modSp mod">
        <pc:chgData name="Roberto Gallardo" userId="49a044883f185952" providerId="LiveId" clId="{CF6481B6-C025-4AC9-B98A-F2FC3DE900F1}" dt="2023-02-21T22:17:06.627" v="769" actId="27918"/>
        <pc:sldMkLst>
          <pc:docMk/>
          <pc:sldMk cId="3877078759" sldId="260"/>
        </pc:sldMkLst>
        <pc:spChg chg="mod">
          <ac:chgData name="Roberto Gallardo" userId="49a044883f185952" providerId="LiveId" clId="{CF6481B6-C025-4AC9-B98A-F2FC3DE900F1}" dt="2023-02-08T00:10:17.265" v="70" actId="1036"/>
          <ac:spMkLst>
            <pc:docMk/>
            <pc:sldMk cId="3877078759" sldId="260"/>
            <ac:spMk id="8" creationId="{40AF43CC-DD34-B66D-2100-C70E6AB3ED53}"/>
          </ac:spMkLst>
        </pc:spChg>
        <pc:graphicFrameChg chg="mod">
          <ac:chgData name="Roberto Gallardo" userId="49a044883f185952" providerId="LiveId" clId="{CF6481B6-C025-4AC9-B98A-F2FC3DE900F1}" dt="2023-02-08T00:10:23.167" v="71" actId="14100"/>
          <ac:graphicFrameMkLst>
            <pc:docMk/>
            <pc:sldMk cId="3877078759" sldId="260"/>
            <ac:graphicFrameMk id="7" creationId="{9B61CC2F-17D9-E6A9-D1A8-11B47E6F047B}"/>
          </ac:graphicFrameMkLst>
        </pc:graphicFrameChg>
      </pc:sldChg>
      <pc:sldChg chg="addSp delSp modSp mod">
        <pc:chgData name="Roberto Gallardo" userId="49a044883f185952" providerId="LiveId" clId="{CF6481B6-C025-4AC9-B98A-F2FC3DE900F1}" dt="2023-02-21T22:48:58.608" v="940" actId="27918"/>
        <pc:sldMkLst>
          <pc:docMk/>
          <pc:sldMk cId="1175010214" sldId="261"/>
        </pc:sldMkLst>
        <pc:graphicFrameChg chg="add mod">
          <ac:chgData name="Roberto Gallardo" userId="49a044883f185952" providerId="LiveId" clId="{CF6481B6-C025-4AC9-B98A-F2FC3DE900F1}" dt="2023-02-08T00:23:53.788" v="164" actId="207"/>
          <ac:graphicFrameMkLst>
            <pc:docMk/>
            <pc:sldMk cId="1175010214" sldId="261"/>
            <ac:graphicFrameMk id="3" creationId="{A8DE9692-3D4F-CD54-3B99-1AD8CB1A1E28}"/>
          </ac:graphicFrameMkLst>
        </pc:graphicFrameChg>
        <pc:graphicFrameChg chg="del mod">
          <ac:chgData name="Roberto Gallardo" userId="49a044883f185952" providerId="LiveId" clId="{CF6481B6-C025-4AC9-B98A-F2FC3DE900F1}" dt="2023-02-08T00:21:59.427" v="145" actId="478"/>
          <ac:graphicFrameMkLst>
            <pc:docMk/>
            <pc:sldMk cId="1175010214" sldId="261"/>
            <ac:graphicFrameMk id="10" creationId="{FD2FC231-ACEF-5FF2-C4CE-DFF89EB85588}"/>
          </ac:graphicFrameMkLst>
        </pc:graphicFrameChg>
      </pc:sldChg>
      <pc:sldChg chg="addSp delSp modSp mod">
        <pc:chgData name="Roberto Gallardo" userId="49a044883f185952" providerId="LiveId" clId="{CF6481B6-C025-4AC9-B98A-F2FC3DE900F1}" dt="2023-02-08T00:26:48.222" v="186" actId="1076"/>
        <pc:sldMkLst>
          <pc:docMk/>
          <pc:sldMk cId="1418533539" sldId="271"/>
        </pc:sldMkLst>
        <pc:picChg chg="del">
          <ac:chgData name="Roberto Gallardo" userId="49a044883f185952" providerId="LiveId" clId="{CF6481B6-C025-4AC9-B98A-F2FC3DE900F1}" dt="2023-02-08T00:25:49.882" v="177" actId="478"/>
          <ac:picMkLst>
            <pc:docMk/>
            <pc:sldMk cId="1418533539" sldId="271"/>
            <ac:picMk id="6" creationId="{F62F9F21-8480-5879-42D5-5F985FBE8402}"/>
          </ac:picMkLst>
        </pc:picChg>
        <pc:picChg chg="add mod">
          <ac:chgData name="Roberto Gallardo" userId="49a044883f185952" providerId="LiveId" clId="{CF6481B6-C025-4AC9-B98A-F2FC3DE900F1}" dt="2023-02-08T00:26:48.222" v="186" actId="1076"/>
          <ac:picMkLst>
            <pc:docMk/>
            <pc:sldMk cId="1418533539" sldId="271"/>
            <ac:picMk id="7" creationId="{13446D6B-D227-67D0-3073-C060BF75D5BF}"/>
          </ac:picMkLst>
        </pc:picChg>
      </pc:sldChg>
      <pc:sldChg chg="addSp delSp modSp mod">
        <pc:chgData name="Roberto Gallardo" userId="49a044883f185952" providerId="LiveId" clId="{CF6481B6-C025-4AC9-B98A-F2FC3DE900F1}" dt="2023-02-21T22:30:55.839" v="871" actId="27918"/>
        <pc:sldMkLst>
          <pc:docMk/>
          <pc:sldMk cId="2653937722" sldId="272"/>
        </pc:sldMkLst>
        <pc:graphicFrameChg chg="add mod">
          <ac:chgData name="Roberto Gallardo" userId="49a044883f185952" providerId="LiveId" clId="{CF6481B6-C025-4AC9-B98A-F2FC3DE900F1}" dt="2023-02-08T00:16:05.100" v="112" actId="1957"/>
          <ac:graphicFrameMkLst>
            <pc:docMk/>
            <pc:sldMk cId="2653937722" sldId="272"/>
            <ac:graphicFrameMk id="3" creationId="{FB02C378-1345-7768-FD90-CB4B9AF6F805}"/>
          </ac:graphicFrameMkLst>
        </pc:graphicFrameChg>
        <pc:graphicFrameChg chg="del mod">
          <ac:chgData name="Roberto Gallardo" userId="49a044883f185952" providerId="LiveId" clId="{CF6481B6-C025-4AC9-B98A-F2FC3DE900F1}" dt="2023-02-08T00:15:42.481" v="110" actId="478"/>
          <ac:graphicFrameMkLst>
            <pc:docMk/>
            <pc:sldMk cId="2653937722" sldId="272"/>
            <ac:graphicFrameMk id="10" creationId="{FD2FC231-ACEF-5FF2-C4CE-DFF89EB85588}"/>
          </ac:graphicFrameMkLst>
        </pc:graphicFrameChg>
      </pc:sldChg>
      <pc:sldChg chg="addSp delSp modSp mod">
        <pc:chgData name="Roberto Gallardo" userId="49a044883f185952" providerId="LiveId" clId="{CF6481B6-C025-4AC9-B98A-F2FC3DE900F1}" dt="2023-02-22T00:24:50.688" v="1355" actId="27918"/>
        <pc:sldMkLst>
          <pc:docMk/>
          <pc:sldMk cId="2076698419" sldId="273"/>
        </pc:sldMkLst>
        <pc:spChg chg="mod">
          <ac:chgData name="Roberto Gallardo" userId="49a044883f185952" providerId="LiveId" clId="{CF6481B6-C025-4AC9-B98A-F2FC3DE900F1}" dt="2023-02-08T01:09:33.006" v="634" actId="20577"/>
          <ac:spMkLst>
            <pc:docMk/>
            <pc:sldMk cId="2076698419" sldId="273"/>
            <ac:spMk id="2" creationId="{C03B1400-5F72-D252-1DBE-EDCD6E63B07C}"/>
          </ac:spMkLst>
        </pc:spChg>
        <pc:graphicFrameChg chg="add mod">
          <ac:chgData name="Roberto Gallardo" userId="49a044883f185952" providerId="LiveId" clId="{CF6481B6-C025-4AC9-B98A-F2FC3DE900F1}" dt="2023-02-08T01:09:24.222" v="626" actId="207"/>
          <ac:graphicFrameMkLst>
            <pc:docMk/>
            <pc:sldMk cId="2076698419" sldId="273"/>
            <ac:graphicFrameMk id="6" creationId="{73DA3ED7-7C06-B290-5610-59C61C9AD194}"/>
          </ac:graphicFrameMkLst>
        </pc:graphicFrameChg>
        <pc:graphicFrameChg chg="del">
          <ac:chgData name="Roberto Gallardo" userId="49a044883f185952" providerId="LiveId" clId="{CF6481B6-C025-4AC9-B98A-F2FC3DE900F1}" dt="2023-02-08T01:06:43.017" v="594" actId="478"/>
          <ac:graphicFrameMkLst>
            <pc:docMk/>
            <pc:sldMk cId="2076698419" sldId="273"/>
            <ac:graphicFrameMk id="10" creationId="{FD2FC231-ACEF-5FF2-C4CE-DFF89EB85588}"/>
          </ac:graphicFrameMkLst>
        </pc:graphicFrameChg>
      </pc:sldChg>
      <pc:sldChg chg="modSp mod">
        <pc:chgData name="Roberto Gallardo" userId="49a044883f185952" providerId="LiveId" clId="{CF6481B6-C025-4AC9-B98A-F2FC3DE900F1}" dt="2023-02-22T00:34:06.371" v="1420" actId="27918"/>
        <pc:sldMkLst>
          <pc:docMk/>
          <pc:sldMk cId="3802335161" sldId="274"/>
        </pc:sldMkLst>
        <pc:spChg chg="mod">
          <ac:chgData name="Roberto Gallardo" userId="49a044883f185952" providerId="LiveId" clId="{CF6481B6-C025-4AC9-B98A-F2FC3DE900F1}" dt="2023-02-08T01:04:02.014" v="570" actId="20577"/>
          <ac:spMkLst>
            <pc:docMk/>
            <pc:sldMk cId="3802335161" sldId="274"/>
            <ac:spMk id="2" creationId="{C03B1400-5F72-D252-1DBE-EDCD6E63B07C}"/>
          </ac:spMkLst>
        </pc:spChg>
        <pc:graphicFrameChg chg="mod">
          <ac:chgData name="Roberto Gallardo" userId="49a044883f185952" providerId="LiveId" clId="{CF6481B6-C025-4AC9-B98A-F2FC3DE900F1}" dt="2023-02-08T01:06:08.801" v="593" actId="255"/>
          <ac:graphicFrameMkLst>
            <pc:docMk/>
            <pc:sldMk cId="3802335161" sldId="274"/>
            <ac:graphicFrameMk id="10" creationId="{FD2FC231-ACEF-5FF2-C4CE-DFF89EB85588}"/>
          </ac:graphicFrameMkLst>
        </pc:graphicFrameChg>
      </pc:sldChg>
      <pc:sldChg chg="modSp mod">
        <pc:chgData name="Roberto Gallardo" userId="49a044883f185952" providerId="LiveId" clId="{CF6481B6-C025-4AC9-B98A-F2FC3DE900F1}" dt="2023-02-22T00:35:48.880" v="1443" actId="27918"/>
        <pc:sldMkLst>
          <pc:docMk/>
          <pc:sldMk cId="4292554322" sldId="275"/>
        </pc:sldMkLst>
        <pc:graphicFrameChg chg="mod">
          <ac:chgData name="Roberto Gallardo" userId="49a044883f185952" providerId="LiveId" clId="{CF6481B6-C025-4AC9-B98A-F2FC3DE900F1}" dt="2023-02-08T01:05:48.510" v="592" actId="255"/>
          <ac:graphicFrameMkLst>
            <pc:docMk/>
            <pc:sldMk cId="4292554322" sldId="275"/>
            <ac:graphicFrameMk id="10" creationId="{FD2FC231-ACEF-5FF2-C4CE-DFF89EB85588}"/>
          </ac:graphicFrameMkLst>
        </pc:graphicFrameChg>
      </pc:sldChg>
      <pc:sldChg chg="addSp delSp modSp mod">
        <pc:chgData name="Roberto Gallardo" userId="49a044883f185952" providerId="LiveId" clId="{CF6481B6-C025-4AC9-B98A-F2FC3DE900F1}" dt="2023-02-22T00:26:51.294" v="1378" actId="27918"/>
        <pc:sldMkLst>
          <pc:docMk/>
          <pc:sldMk cId="513409896" sldId="276"/>
        </pc:sldMkLst>
        <pc:spChg chg="mod">
          <ac:chgData name="Roberto Gallardo" userId="49a044883f185952" providerId="LiveId" clId="{CF6481B6-C025-4AC9-B98A-F2FC3DE900F1}" dt="2023-02-08T01:09:56.673" v="657" actId="1035"/>
          <ac:spMkLst>
            <pc:docMk/>
            <pc:sldMk cId="513409896" sldId="276"/>
            <ac:spMk id="2" creationId="{C03B1400-5F72-D252-1DBE-EDCD6E63B07C}"/>
          </ac:spMkLst>
        </pc:spChg>
        <pc:spChg chg="del">
          <ac:chgData name="Roberto Gallardo" userId="49a044883f185952" providerId="LiveId" clId="{CF6481B6-C025-4AC9-B98A-F2FC3DE900F1}" dt="2023-02-08T01:10:51.618" v="666" actId="478"/>
          <ac:spMkLst>
            <pc:docMk/>
            <pc:sldMk cId="513409896" sldId="276"/>
            <ac:spMk id="9" creationId="{EB4CC4F6-2F6B-8AF9-8151-CB2C0FF4BAC4}"/>
          </ac:spMkLst>
        </pc:spChg>
        <pc:spChg chg="del">
          <ac:chgData name="Roberto Gallardo" userId="49a044883f185952" providerId="LiveId" clId="{CF6481B6-C025-4AC9-B98A-F2FC3DE900F1}" dt="2023-02-08T01:10:58.515" v="667" actId="478"/>
          <ac:spMkLst>
            <pc:docMk/>
            <pc:sldMk cId="513409896" sldId="276"/>
            <ac:spMk id="16" creationId="{420A225E-A640-906C-A470-552759842A43}"/>
          </ac:spMkLst>
        </pc:spChg>
        <pc:spChg chg="add del">
          <ac:chgData name="Roberto Gallardo" userId="49a044883f185952" providerId="LiveId" clId="{CF6481B6-C025-4AC9-B98A-F2FC3DE900F1}" dt="2023-02-08T01:12:53.151" v="691" actId="478"/>
          <ac:spMkLst>
            <pc:docMk/>
            <pc:sldMk cId="513409896" sldId="276"/>
            <ac:spMk id="21" creationId="{9A68ADBE-AECC-EE60-7E94-3675B33E08AE}"/>
          </ac:spMkLst>
        </pc:spChg>
        <pc:graphicFrameChg chg="add del mod ord">
          <ac:chgData name="Roberto Gallardo" userId="49a044883f185952" providerId="LiveId" clId="{CF6481B6-C025-4AC9-B98A-F2FC3DE900F1}" dt="2023-02-08T01:13:45.643" v="703" actId="478"/>
          <ac:graphicFrameMkLst>
            <pc:docMk/>
            <pc:sldMk cId="513409896" sldId="276"/>
            <ac:graphicFrameMk id="8" creationId="{65CEFE8F-F876-4883-E646-DE446483B7AB}"/>
          </ac:graphicFrameMkLst>
        </pc:graphicFrameChg>
        <pc:graphicFrameChg chg="del">
          <ac:chgData name="Roberto Gallardo" userId="49a044883f185952" providerId="LiveId" clId="{CF6481B6-C025-4AC9-B98A-F2FC3DE900F1}" dt="2023-02-08T01:10:01.966" v="658" actId="478"/>
          <ac:graphicFrameMkLst>
            <pc:docMk/>
            <pc:sldMk cId="513409896" sldId="276"/>
            <ac:graphicFrameMk id="10" creationId="{FD2FC231-ACEF-5FF2-C4CE-DFF89EB85588}"/>
          </ac:graphicFrameMkLst>
        </pc:graphicFrameChg>
        <pc:graphicFrameChg chg="add mod">
          <ac:chgData name="Roberto Gallardo" userId="49a044883f185952" providerId="LiveId" clId="{CF6481B6-C025-4AC9-B98A-F2FC3DE900F1}" dt="2023-02-08T01:16:26.075" v="729" actId="14100"/>
          <ac:graphicFrameMkLst>
            <pc:docMk/>
            <pc:sldMk cId="513409896" sldId="276"/>
            <ac:graphicFrameMk id="27" creationId="{35001F71-6C2C-C1B7-1E02-6FB761956FA2}"/>
          </ac:graphicFrameMkLst>
        </pc:graphicFrameChg>
        <pc:cxnChg chg="del">
          <ac:chgData name="Roberto Gallardo" userId="49a044883f185952" providerId="LiveId" clId="{CF6481B6-C025-4AC9-B98A-F2FC3DE900F1}" dt="2023-02-08T01:10:51.618" v="666" actId="478"/>
          <ac:cxnSpMkLst>
            <pc:docMk/>
            <pc:sldMk cId="513409896" sldId="276"/>
            <ac:cxnSpMk id="12" creationId="{CFFB1630-BD90-A400-670C-BA42A969CC53}"/>
          </ac:cxnSpMkLst>
        </pc:cxnChg>
        <pc:cxnChg chg="del">
          <ac:chgData name="Roberto Gallardo" userId="49a044883f185952" providerId="LiveId" clId="{CF6481B6-C025-4AC9-B98A-F2FC3DE900F1}" dt="2023-02-08T01:10:51.618" v="666" actId="478"/>
          <ac:cxnSpMkLst>
            <pc:docMk/>
            <pc:sldMk cId="513409896" sldId="276"/>
            <ac:cxnSpMk id="13" creationId="{1D0B6E64-E4A0-FEB0-ABC4-B26C8EF7542E}"/>
          </ac:cxnSpMkLst>
        </pc:cxnChg>
        <pc:cxnChg chg="del">
          <ac:chgData name="Roberto Gallardo" userId="49a044883f185952" providerId="LiveId" clId="{CF6481B6-C025-4AC9-B98A-F2FC3DE900F1}" dt="2023-02-08T01:10:51.618" v="666" actId="478"/>
          <ac:cxnSpMkLst>
            <pc:docMk/>
            <pc:sldMk cId="513409896" sldId="276"/>
            <ac:cxnSpMk id="14" creationId="{15AB37BA-8065-3082-3040-FB8974BC0126}"/>
          </ac:cxnSpMkLst>
        </pc:cxnChg>
        <pc:cxnChg chg="del">
          <ac:chgData name="Roberto Gallardo" userId="49a044883f185952" providerId="LiveId" clId="{CF6481B6-C025-4AC9-B98A-F2FC3DE900F1}" dt="2023-02-08T01:10:51.618" v="666" actId="478"/>
          <ac:cxnSpMkLst>
            <pc:docMk/>
            <pc:sldMk cId="513409896" sldId="276"/>
            <ac:cxnSpMk id="15" creationId="{BCCCC111-CA7C-CAB0-EAC5-333D5A26296D}"/>
          </ac:cxnSpMkLst>
        </pc:cxnChg>
        <pc:cxnChg chg="del">
          <ac:chgData name="Roberto Gallardo" userId="49a044883f185952" providerId="LiveId" clId="{CF6481B6-C025-4AC9-B98A-F2FC3DE900F1}" dt="2023-02-08T01:10:58.515" v="667" actId="478"/>
          <ac:cxnSpMkLst>
            <pc:docMk/>
            <pc:sldMk cId="513409896" sldId="276"/>
            <ac:cxnSpMk id="17" creationId="{26BD209E-6819-82CB-9B59-E03611EAC1FC}"/>
          </ac:cxnSpMkLst>
        </pc:cxnChg>
        <pc:cxnChg chg="del">
          <ac:chgData name="Roberto Gallardo" userId="49a044883f185952" providerId="LiveId" clId="{CF6481B6-C025-4AC9-B98A-F2FC3DE900F1}" dt="2023-02-08T01:10:58.515" v="667" actId="478"/>
          <ac:cxnSpMkLst>
            <pc:docMk/>
            <pc:sldMk cId="513409896" sldId="276"/>
            <ac:cxnSpMk id="18" creationId="{F8736966-F272-CC1E-CA8B-886785B2B5EB}"/>
          </ac:cxnSpMkLst>
        </pc:cxnChg>
        <pc:cxnChg chg="del">
          <ac:chgData name="Roberto Gallardo" userId="49a044883f185952" providerId="LiveId" clId="{CF6481B6-C025-4AC9-B98A-F2FC3DE900F1}" dt="2023-02-08T01:10:58.515" v="667" actId="478"/>
          <ac:cxnSpMkLst>
            <pc:docMk/>
            <pc:sldMk cId="513409896" sldId="276"/>
            <ac:cxnSpMk id="19" creationId="{310587E0-05D3-43D7-B764-184E1AB6C561}"/>
          </ac:cxnSpMkLst>
        </pc:cxnChg>
        <pc:cxnChg chg="del">
          <ac:chgData name="Roberto Gallardo" userId="49a044883f185952" providerId="LiveId" clId="{CF6481B6-C025-4AC9-B98A-F2FC3DE900F1}" dt="2023-02-08T01:10:58.515" v="667" actId="478"/>
          <ac:cxnSpMkLst>
            <pc:docMk/>
            <pc:sldMk cId="513409896" sldId="276"/>
            <ac:cxnSpMk id="20" creationId="{4FC1B3BE-8F7B-FCC3-C3CB-625A8A3E620F}"/>
          </ac:cxnSpMkLst>
        </pc:cxnChg>
        <pc:cxnChg chg="add del">
          <ac:chgData name="Roberto Gallardo" userId="49a044883f185952" providerId="LiveId" clId="{CF6481B6-C025-4AC9-B98A-F2FC3DE900F1}" dt="2023-02-08T01:12:53.151" v="691" actId="478"/>
          <ac:cxnSpMkLst>
            <pc:docMk/>
            <pc:sldMk cId="513409896" sldId="276"/>
            <ac:cxnSpMk id="22" creationId="{1B423FA0-E4B3-6570-929B-A9283D503787}"/>
          </ac:cxnSpMkLst>
        </pc:cxnChg>
        <pc:cxnChg chg="add del">
          <ac:chgData name="Roberto Gallardo" userId="49a044883f185952" providerId="LiveId" clId="{CF6481B6-C025-4AC9-B98A-F2FC3DE900F1}" dt="2023-02-08T01:12:53.151" v="691" actId="478"/>
          <ac:cxnSpMkLst>
            <pc:docMk/>
            <pc:sldMk cId="513409896" sldId="276"/>
            <ac:cxnSpMk id="23" creationId="{D616797E-0044-3804-BA5A-23B8EB309CA5}"/>
          </ac:cxnSpMkLst>
        </pc:cxnChg>
        <pc:cxnChg chg="add del">
          <ac:chgData name="Roberto Gallardo" userId="49a044883f185952" providerId="LiveId" clId="{CF6481B6-C025-4AC9-B98A-F2FC3DE900F1}" dt="2023-02-08T01:12:53.151" v="691" actId="478"/>
          <ac:cxnSpMkLst>
            <pc:docMk/>
            <pc:sldMk cId="513409896" sldId="276"/>
            <ac:cxnSpMk id="24" creationId="{20A6256E-6780-BAE0-B803-D02FE024579F}"/>
          </ac:cxnSpMkLst>
        </pc:cxnChg>
        <pc:cxnChg chg="add del">
          <ac:chgData name="Roberto Gallardo" userId="49a044883f185952" providerId="LiveId" clId="{CF6481B6-C025-4AC9-B98A-F2FC3DE900F1}" dt="2023-02-08T01:12:53.151" v="691" actId="478"/>
          <ac:cxnSpMkLst>
            <pc:docMk/>
            <pc:sldMk cId="513409896" sldId="276"/>
            <ac:cxnSpMk id="25" creationId="{62B7492E-2C75-E0CD-947E-C582F412F7D7}"/>
          </ac:cxnSpMkLst>
        </pc:cxnChg>
      </pc:sldChg>
      <pc:sldChg chg="modSp mod">
        <pc:chgData name="Roberto Gallardo" userId="49a044883f185952" providerId="LiveId" clId="{CF6481B6-C025-4AC9-B98A-F2FC3DE900F1}" dt="2023-02-22T00:20:45.096" v="1332" actId="27918"/>
        <pc:sldMkLst>
          <pc:docMk/>
          <pc:sldMk cId="349244952" sldId="278"/>
        </pc:sldMkLst>
        <pc:graphicFrameChg chg="mod">
          <ac:chgData name="Roberto Gallardo" userId="49a044883f185952" providerId="LiveId" clId="{CF6481B6-C025-4AC9-B98A-F2FC3DE900F1}" dt="2023-02-08T01:01:34.132" v="545" actId="255"/>
          <ac:graphicFrameMkLst>
            <pc:docMk/>
            <pc:sldMk cId="349244952" sldId="278"/>
            <ac:graphicFrameMk id="10" creationId="{FD2FC231-ACEF-5FF2-C4CE-DFF89EB85588}"/>
          </ac:graphicFrameMkLst>
        </pc:graphicFrameChg>
      </pc:sldChg>
      <pc:sldChg chg="addSp delSp modSp mod">
        <pc:chgData name="Roberto Gallardo" userId="49a044883f185952" providerId="LiveId" clId="{CF6481B6-C025-4AC9-B98A-F2FC3DE900F1}" dt="2023-02-21T23:33:42.977" v="1054" actId="27918"/>
        <pc:sldMkLst>
          <pc:docMk/>
          <pc:sldMk cId="2124848710" sldId="281"/>
        </pc:sldMkLst>
        <pc:picChg chg="del">
          <ac:chgData name="Roberto Gallardo" userId="49a044883f185952" providerId="LiveId" clId="{CF6481B6-C025-4AC9-B98A-F2FC3DE900F1}" dt="2023-02-08T00:39:37.698" v="261" actId="478"/>
          <ac:picMkLst>
            <pc:docMk/>
            <pc:sldMk cId="2124848710" sldId="281"/>
            <ac:picMk id="5" creationId="{A0949407-F65E-DBD8-37FA-DAF9B709C4A5}"/>
          </ac:picMkLst>
        </pc:picChg>
        <pc:picChg chg="add mod">
          <ac:chgData name="Roberto Gallardo" userId="49a044883f185952" providerId="LiveId" clId="{CF6481B6-C025-4AC9-B98A-F2FC3DE900F1}" dt="2023-02-08T00:42:08.098" v="289" actId="1076"/>
          <ac:picMkLst>
            <pc:docMk/>
            <pc:sldMk cId="2124848710" sldId="281"/>
            <ac:picMk id="8" creationId="{6FE83F36-0238-364D-DA5E-68C3B59F55E6}"/>
          </ac:picMkLst>
        </pc:picChg>
      </pc:sldChg>
      <pc:sldChg chg="addSp delSp modSp mod">
        <pc:chgData name="Roberto Gallardo" userId="49a044883f185952" providerId="LiveId" clId="{CF6481B6-C025-4AC9-B98A-F2FC3DE900F1}" dt="2023-02-21T23:37:11.638" v="1075" actId="27918"/>
        <pc:sldMkLst>
          <pc:docMk/>
          <pc:sldMk cId="2028175529" sldId="282"/>
        </pc:sldMkLst>
        <pc:picChg chg="del">
          <ac:chgData name="Roberto Gallardo" userId="49a044883f185952" providerId="LiveId" clId="{CF6481B6-C025-4AC9-B98A-F2FC3DE900F1}" dt="2023-02-08T00:42:21.010" v="290" actId="478"/>
          <ac:picMkLst>
            <pc:docMk/>
            <pc:sldMk cId="2028175529" sldId="282"/>
            <ac:picMk id="5" creationId="{475C80D9-EDDD-5480-F831-712110FB2C95}"/>
          </ac:picMkLst>
        </pc:picChg>
        <pc:picChg chg="add mod">
          <ac:chgData name="Roberto Gallardo" userId="49a044883f185952" providerId="LiveId" clId="{CF6481B6-C025-4AC9-B98A-F2FC3DE900F1}" dt="2023-02-08T00:43:53.236" v="310" actId="1076"/>
          <ac:picMkLst>
            <pc:docMk/>
            <pc:sldMk cId="2028175529" sldId="282"/>
            <ac:picMk id="8" creationId="{F85F44A3-4E14-75E8-18F9-65F0771F513A}"/>
          </ac:picMkLst>
        </pc:picChg>
      </pc:sldChg>
      <pc:sldChg chg="addSp delSp modSp mod">
        <pc:chgData name="Roberto Gallardo" userId="49a044883f185952" providerId="LiveId" clId="{CF6481B6-C025-4AC9-B98A-F2FC3DE900F1}" dt="2023-02-21T23:39:11.202" v="1096" actId="27918"/>
        <pc:sldMkLst>
          <pc:docMk/>
          <pc:sldMk cId="1326517747" sldId="283"/>
        </pc:sldMkLst>
        <pc:picChg chg="del">
          <ac:chgData name="Roberto Gallardo" userId="49a044883f185952" providerId="LiveId" clId="{CF6481B6-C025-4AC9-B98A-F2FC3DE900F1}" dt="2023-02-08T00:44:03.609" v="311" actId="478"/>
          <ac:picMkLst>
            <pc:docMk/>
            <pc:sldMk cId="1326517747" sldId="283"/>
            <ac:picMk id="5" creationId="{F8975853-83FE-ACB3-00B5-94FC8D528009}"/>
          </ac:picMkLst>
        </pc:picChg>
        <pc:picChg chg="add mod">
          <ac:chgData name="Roberto Gallardo" userId="49a044883f185952" providerId="LiveId" clId="{CF6481B6-C025-4AC9-B98A-F2FC3DE900F1}" dt="2023-02-08T00:46:06.615" v="342" actId="1037"/>
          <ac:picMkLst>
            <pc:docMk/>
            <pc:sldMk cId="1326517747" sldId="283"/>
            <ac:picMk id="8" creationId="{23477BA7-CFA0-43E1-FAEB-910B043C6AEF}"/>
          </ac:picMkLst>
        </pc:picChg>
      </pc:sldChg>
      <pc:sldChg chg="addSp delSp modSp mod">
        <pc:chgData name="Roberto Gallardo" userId="49a044883f185952" providerId="LiveId" clId="{CF6481B6-C025-4AC9-B98A-F2FC3DE900F1}" dt="2023-02-21T23:40:43.994" v="1117" actId="27918"/>
        <pc:sldMkLst>
          <pc:docMk/>
          <pc:sldMk cId="783739251" sldId="284"/>
        </pc:sldMkLst>
        <pc:picChg chg="del">
          <ac:chgData name="Roberto Gallardo" userId="49a044883f185952" providerId="LiveId" clId="{CF6481B6-C025-4AC9-B98A-F2FC3DE900F1}" dt="2023-02-08T00:46:51.094" v="343" actId="478"/>
          <ac:picMkLst>
            <pc:docMk/>
            <pc:sldMk cId="783739251" sldId="284"/>
            <ac:picMk id="5" creationId="{8D434528-539D-C97C-ECEE-B126BEE65F79}"/>
          </ac:picMkLst>
        </pc:picChg>
        <pc:picChg chg="add mod">
          <ac:chgData name="Roberto Gallardo" userId="49a044883f185952" providerId="LiveId" clId="{CF6481B6-C025-4AC9-B98A-F2FC3DE900F1}" dt="2023-02-08T00:48:12.945" v="363" actId="1037"/>
          <ac:picMkLst>
            <pc:docMk/>
            <pc:sldMk cId="783739251" sldId="284"/>
            <ac:picMk id="8" creationId="{DECEEA7B-DF84-CA47-9B3A-40DE9DB0FDF6}"/>
          </ac:picMkLst>
        </pc:picChg>
      </pc:sldChg>
      <pc:sldChg chg="addSp delSp modSp mod">
        <pc:chgData name="Roberto Gallardo" userId="49a044883f185952" providerId="LiveId" clId="{CF6481B6-C025-4AC9-B98A-F2FC3DE900F1}" dt="2023-02-21T23:42:26.837" v="1138" actId="27918"/>
        <pc:sldMkLst>
          <pc:docMk/>
          <pc:sldMk cId="1676122233" sldId="285"/>
        </pc:sldMkLst>
        <pc:picChg chg="del">
          <ac:chgData name="Roberto Gallardo" userId="49a044883f185952" providerId="LiveId" clId="{CF6481B6-C025-4AC9-B98A-F2FC3DE900F1}" dt="2023-02-08T00:48:20.329" v="364" actId="478"/>
          <ac:picMkLst>
            <pc:docMk/>
            <pc:sldMk cId="1676122233" sldId="285"/>
            <ac:picMk id="5" creationId="{B4502745-FB5D-7513-0F17-9B2D3489D7FB}"/>
          </ac:picMkLst>
        </pc:picChg>
        <pc:picChg chg="add mod">
          <ac:chgData name="Roberto Gallardo" userId="49a044883f185952" providerId="LiveId" clId="{CF6481B6-C025-4AC9-B98A-F2FC3DE900F1}" dt="2023-02-08T00:49:54.708" v="382" actId="1076"/>
          <ac:picMkLst>
            <pc:docMk/>
            <pc:sldMk cId="1676122233" sldId="285"/>
            <ac:picMk id="8" creationId="{79CF5662-6CF8-0218-2CD4-73865E052C84}"/>
          </ac:picMkLst>
        </pc:picChg>
      </pc:sldChg>
      <pc:sldChg chg="addSp delSp modSp mod">
        <pc:chgData name="Roberto Gallardo" userId="49a044883f185952" providerId="LiveId" clId="{CF6481B6-C025-4AC9-B98A-F2FC3DE900F1}" dt="2023-02-21T23:44:52.870" v="1159" actId="27918"/>
        <pc:sldMkLst>
          <pc:docMk/>
          <pc:sldMk cId="3100398757" sldId="286"/>
        </pc:sldMkLst>
        <pc:picChg chg="del">
          <ac:chgData name="Roberto Gallardo" userId="49a044883f185952" providerId="LiveId" clId="{CF6481B6-C025-4AC9-B98A-F2FC3DE900F1}" dt="2023-02-08T00:50:03.306" v="383" actId="478"/>
          <ac:picMkLst>
            <pc:docMk/>
            <pc:sldMk cId="3100398757" sldId="286"/>
            <ac:picMk id="5" creationId="{1028A14C-4417-44AF-ACA8-F61BBECD1425}"/>
          </ac:picMkLst>
        </pc:picChg>
        <pc:picChg chg="add mod">
          <ac:chgData name="Roberto Gallardo" userId="49a044883f185952" providerId="LiveId" clId="{CF6481B6-C025-4AC9-B98A-F2FC3DE900F1}" dt="2023-02-08T00:50:58.715" v="399" actId="1076"/>
          <ac:picMkLst>
            <pc:docMk/>
            <pc:sldMk cId="3100398757" sldId="286"/>
            <ac:picMk id="8" creationId="{11CDF7D3-ABB8-4BDF-CEE1-5F5A6018AA0C}"/>
          </ac:picMkLst>
        </pc:picChg>
      </pc:sldChg>
      <pc:sldChg chg="addSp delSp modSp mod">
        <pc:chgData name="Roberto Gallardo" userId="49a044883f185952" providerId="LiveId" clId="{CF6481B6-C025-4AC9-B98A-F2FC3DE900F1}" dt="2023-02-21T23:47:16.575" v="1180" actId="27918"/>
        <pc:sldMkLst>
          <pc:docMk/>
          <pc:sldMk cId="1546475425" sldId="287"/>
        </pc:sldMkLst>
        <pc:picChg chg="del">
          <ac:chgData name="Roberto Gallardo" userId="49a044883f185952" providerId="LiveId" clId="{CF6481B6-C025-4AC9-B98A-F2FC3DE900F1}" dt="2023-02-08T00:51:11.360" v="400" actId="478"/>
          <ac:picMkLst>
            <pc:docMk/>
            <pc:sldMk cId="1546475425" sldId="287"/>
            <ac:picMk id="5" creationId="{C5E1E78C-2FDB-681C-1389-1E235E3F9502}"/>
          </ac:picMkLst>
        </pc:picChg>
        <pc:picChg chg="add mod">
          <ac:chgData name="Roberto Gallardo" userId="49a044883f185952" providerId="LiveId" clId="{CF6481B6-C025-4AC9-B98A-F2FC3DE900F1}" dt="2023-02-08T00:52:02.496" v="416" actId="1076"/>
          <ac:picMkLst>
            <pc:docMk/>
            <pc:sldMk cId="1546475425" sldId="287"/>
            <ac:picMk id="8" creationId="{D496B6AD-F9CA-902D-7B35-1CA19243B5FB}"/>
          </ac:picMkLst>
        </pc:picChg>
      </pc:sldChg>
      <pc:sldChg chg="addSp delSp modSp mod">
        <pc:chgData name="Roberto Gallardo" userId="49a044883f185952" providerId="LiveId" clId="{CF6481B6-C025-4AC9-B98A-F2FC3DE900F1}" dt="2023-02-22T00:37:19.919" v="1464" actId="27918"/>
        <pc:sldMkLst>
          <pc:docMk/>
          <pc:sldMk cId="1380517306" sldId="288"/>
        </pc:sldMkLst>
        <pc:picChg chg="del">
          <ac:chgData name="Roberto Gallardo" userId="49a044883f185952" providerId="LiveId" clId="{CF6481B6-C025-4AC9-B98A-F2FC3DE900F1}" dt="2023-02-08T00:53:36.197" v="436" actId="478"/>
          <ac:picMkLst>
            <pc:docMk/>
            <pc:sldMk cId="1380517306" sldId="288"/>
            <ac:picMk id="5" creationId="{7ED21A6B-473E-9465-383A-3921B8C23BE3}"/>
          </ac:picMkLst>
        </pc:picChg>
        <pc:picChg chg="add mod">
          <ac:chgData name="Roberto Gallardo" userId="49a044883f185952" providerId="LiveId" clId="{CF6481B6-C025-4AC9-B98A-F2FC3DE900F1}" dt="2023-02-08T00:54:49.927" v="459" actId="1076"/>
          <ac:picMkLst>
            <pc:docMk/>
            <pc:sldMk cId="1380517306" sldId="288"/>
            <ac:picMk id="8" creationId="{CA78C345-9753-28B4-694D-B9F90B1A2F3E}"/>
          </ac:picMkLst>
        </pc:picChg>
      </pc:sldChg>
      <pc:sldChg chg="addSp delSp modSp mod">
        <pc:chgData name="Roberto Gallardo" userId="49a044883f185952" providerId="LiveId" clId="{CF6481B6-C025-4AC9-B98A-F2FC3DE900F1}" dt="2023-02-22T00:01:03.462" v="1245" actId="27918"/>
        <pc:sldMkLst>
          <pc:docMk/>
          <pc:sldMk cId="1388671151" sldId="289"/>
        </pc:sldMkLst>
        <pc:picChg chg="del">
          <ac:chgData name="Roberto Gallardo" userId="49a044883f185952" providerId="LiveId" clId="{CF6481B6-C025-4AC9-B98A-F2FC3DE900F1}" dt="2023-02-08T00:53:40.193" v="437" actId="478"/>
          <ac:picMkLst>
            <pc:docMk/>
            <pc:sldMk cId="1388671151" sldId="289"/>
            <ac:picMk id="5" creationId="{7FF4B99B-DBD3-B8AA-E947-1A0DA9584571}"/>
          </ac:picMkLst>
        </pc:picChg>
        <pc:picChg chg="add mod">
          <ac:chgData name="Roberto Gallardo" userId="49a044883f185952" providerId="LiveId" clId="{CF6481B6-C025-4AC9-B98A-F2FC3DE900F1}" dt="2023-02-08T00:55:57.416" v="475" actId="1076"/>
          <ac:picMkLst>
            <pc:docMk/>
            <pc:sldMk cId="1388671151" sldId="289"/>
            <ac:picMk id="8" creationId="{DE06FEA7-B05D-E196-0589-B7E826D284C9}"/>
          </ac:picMkLst>
        </pc:picChg>
      </pc:sldChg>
      <pc:sldChg chg="addSp delSp modSp mod">
        <pc:chgData name="Roberto Gallardo" userId="49a044883f185952" providerId="LiveId" clId="{CF6481B6-C025-4AC9-B98A-F2FC3DE900F1}" dt="2023-02-22T00:10:05.580" v="1287" actId="27918"/>
        <pc:sldMkLst>
          <pc:docMk/>
          <pc:sldMk cId="2355376039" sldId="290"/>
        </pc:sldMkLst>
        <pc:picChg chg="del">
          <ac:chgData name="Roberto Gallardo" userId="49a044883f185952" providerId="LiveId" clId="{CF6481B6-C025-4AC9-B98A-F2FC3DE900F1}" dt="2023-02-08T00:53:45.386" v="439" actId="478"/>
          <ac:picMkLst>
            <pc:docMk/>
            <pc:sldMk cId="2355376039" sldId="290"/>
            <ac:picMk id="8" creationId="{CED1A025-A5E6-E98F-C378-8111305D32B8}"/>
          </ac:picMkLst>
        </pc:picChg>
        <pc:picChg chg="add mod">
          <ac:chgData name="Roberto Gallardo" userId="49a044883f185952" providerId="LiveId" clId="{CF6481B6-C025-4AC9-B98A-F2FC3DE900F1}" dt="2023-02-08T00:58:07.701" v="505" actId="1076"/>
          <ac:picMkLst>
            <pc:docMk/>
            <pc:sldMk cId="2355376039" sldId="290"/>
            <ac:picMk id="9" creationId="{43FAF79B-30F1-9137-E759-D96AA5A3D3FE}"/>
          </ac:picMkLst>
        </pc:picChg>
      </pc:sldChg>
      <pc:sldChg chg="addSp delSp modSp mod">
        <pc:chgData name="Roberto Gallardo" userId="49a044883f185952" providerId="LiveId" clId="{CF6481B6-C025-4AC9-B98A-F2FC3DE900F1}" dt="2023-02-22T00:14:49.824" v="1309" actId="27918"/>
        <pc:sldMkLst>
          <pc:docMk/>
          <pc:sldMk cId="3757257295" sldId="291"/>
        </pc:sldMkLst>
        <pc:graphicFrameChg chg="mod">
          <ac:chgData name="Roberto Gallardo" userId="49a044883f185952" providerId="LiveId" clId="{CF6481B6-C025-4AC9-B98A-F2FC3DE900F1}" dt="2023-02-08T01:01:01.587" v="543"/>
          <ac:graphicFrameMkLst>
            <pc:docMk/>
            <pc:sldMk cId="3757257295" sldId="291"/>
            <ac:graphicFrameMk id="6" creationId="{CE45C3AF-C253-DC6A-54C2-FE3F8F710345}"/>
          </ac:graphicFrameMkLst>
        </pc:graphicFrameChg>
        <pc:picChg chg="del">
          <ac:chgData name="Roberto Gallardo" userId="49a044883f185952" providerId="LiveId" clId="{CF6481B6-C025-4AC9-B98A-F2FC3DE900F1}" dt="2023-02-08T00:53:48.281" v="440" actId="478"/>
          <ac:picMkLst>
            <pc:docMk/>
            <pc:sldMk cId="3757257295" sldId="291"/>
            <ac:picMk id="7" creationId="{74117F0B-2469-95E4-7E0C-A1F0CA70CD25}"/>
          </ac:picMkLst>
        </pc:picChg>
        <pc:picChg chg="add mod">
          <ac:chgData name="Roberto Gallardo" userId="49a044883f185952" providerId="LiveId" clId="{CF6481B6-C025-4AC9-B98A-F2FC3DE900F1}" dt="2023-02-08T00:59:16.612" v="525" actId="1076"/>
          <ac:picMkLst>
            <pc:docMk/>
            <pc:sldMk cId="3757257295" sldId="291"/>
            <ac:picMk id="8" creationId="{5C2D73F5-F9DF-BC74-9553-1866539E4E56}"/>
          </ac:picMkLst>
        </pc:picChg>
      </pc:sldChg>
      <pc:sldChg chg="addSp delSp modSp mod">
        <pc:chgData name="Roberto Gallardo" userId="49a044883f185952" providerId="LiveId" clId="{CF6481B6-C025-4AC9-B98A-F2FC3DE900F1}" dt="2023-02-21T23:48:33.061" v="1201" actId="27918"/>
        <pc:sldMkLst>
          <pc:docMk/>
          <pc:sldMk cId="1259856727" sldId="292"/>
        </pc:sldMkLst>
        <pc:picChg chg="del">
          <ac:chgData name="Roberto Gallardo" userId="49a044883f185952" providerId="LiveId" clId="{CF6481B6-C025-4AC9-B98A-F2FC3DE900F1}" dt="2023-02-08T00:52:16.721" v="417" actId="478"/>
          <ac:picMkLst>
            <pc:docMk/>
            <pc:sldMk cId="1259856727" sldId="292"/>
            <ac:picMk id="5" creationId="{28BDC168-7160-3C58-F722-AB78B3D0BD3C}"/>
          </ac:picMkLst>
        </pc:picChg>
        <pc:picChg chg="add mod">
          <ac:chgData name="Roberto Gallardo" userId="49a044883f185952" providerId="LiveId" clId="{CF6481B6-C025-4AC9-B98A-F2FC3DE900F1}" dt="2023-02-08T00:53:21.436" v="435" actId="1076"/>
          <ac:picMkLst>
            <pc:docMk/>
            <pc:sldMk cId="1259856727" sldId="292"/>
            <ac:picMk id="8" creationId="{7B55554B-BEA1-B9A3-98B0-CE6F334DE44B}"/>
          </ac:picMkLst>
        </pc:picChg>
      </pc:sldChg>
      <pc:sldChg chg="addSp delSp modSp mod">
        <pc:chgData name="Roberto Gallardo" userId="49a044883f185952" providerId="LiveId" clId="{CF6481B6-C025-4AC9-B98A-F2FC3DE900F1}" dt="2023-02-21T23:29:41.140" v="1033" actId="27918"/>
        <pc:sldMkLst>
          <pc:docMk/>
          <pc:sldMk cId="3324519687" sldId="293"/>
        </pc:sldMkLst>
        <pc:picChg chg="del">
          <ac:chgData name="Roberto Gallardo" userId="49a044883f185952" providerId="LiveId" clId="{CF6481B6-C025-4AC9-B98A-F2FC3DE900F1}" dt="2023-02-08T00:36:32.237" v="243" actId="478"/>
          <ac:picMkLst>
            <pc:docMk/>
            <pc:sldMk cId="3324519687" sldId="293"/>
            <ac:picMk id="7" creationId="{01831CE0-3306-7644-F88B-5DEC70FB0C99}"/>
          </ac:picMkLst>
        </pc:picChg>
        <pc:picChg chg="add mod">
          <ac:chgData name="Roberto Gallardo" userId="49a044883f185952" providerId="LiveId" clId="{CF6481B6-C025-4AC9-B98A-F2FC3DE900F1}" dt="2023-02-08T00:37:36.587" v="259" actId="1076"/>
          <ac:picMkLst>
            <pc:docMk/>
            <pc:sldMk cId="3324519687" sldId="293"/>
            <ac:picMk id="9" creationId="{F667296C-CE90-A32A-0DB5-4437FD48B6AB}"/>
          </ac:picMkLst>
        </pc:picChg>
      </pc:sldChg>
      <pc:sldChg chg="addSp delSp modSp mod">
        <pc:chgData name="Roberto Gallardo" userId="49a044883f185952" providerId="LiveId" clId="{CF6481B6-C025-4AC9-B98A-F2FC3DE900F1}" dt="2023-02-21T23:25:45.711" v="990" actId="27918"/>
        <pc:sldMkLst>
          <pc:docMk/>
          <pc:sldMk cId="3256182630" sldId="295"/>
        </pc:sldMkLst>
        <pc:graphicFrameChg chg="mod">
          <ac:chgData name="Roberto Gallardo" userId="49a044883f185952" providerId="LiveId" clId="{CF6481B6-C025-4AC9-B98A-F2FC3DE900F1}" dt="2023-02-08T00:29:53.499" v="214" actId="14100"/>
          <ac:graphicFrameMkLst>
            <pc:docMk/>
            <pc:sldMk cId="3256182630" sldId="295"/>
            <ac:graphicFrameMk id="8" creationId="{D3B2E8D2-9CCD-964A-5CD5-9F743C3CE109}"/>
          </ac:graphicFrameMkLst>
        </pc:graphicFrameChg>
        <pc:picChg chg="del">
          <ac:chgData name="Roberto Gallardo" userId="49a044883f185952" providerId="LiveId" clId="{CF6481B6-C025-4AC9-B98A-F2FC3DE900F1}" dt="2023-02-08T00:28:33.373" v="204" actId="478"/>
          <ac:picMkLst>
            <pc:docMk/>
            <pc:sldMk cId="3256182630" sldId="295"/>
            <ac:picMk id="6" creationId="{A3EA4A4C-BCA1-8FDA-D1FD-FA05E8298BD6}"/>
          </ac:picMkLst>
        </pc:picChg>
        <pc:picChg chg="add mod">
          <ac:chgData name="Roberto Gallardo" userId="49a044883f185952" providerId="LiveId" clId="{CF6481B6-C025-4AC9-B98A-F2FC3DE900F1}" dt="2023-02-08T00:30:48.103" v="226" actId="1076"/>
          <ac:picMkLst>
            <pc:docMk/>
            <pc:sldMk cId="3256182630" sldId="295"/>
            <ac:picMk id="7" creationId="{F09832AD-496E-AE8C-D62A-74A5F0DDC1E6}"/>
          </ac:picMkLst>
        </pc:picChg>
      </pc:sldChg>
      <pc:sldChg chg="addSp delSp modSp mod">
        <pc:chgData name="Roberto Gallardo" userId="49a044883f185952" providerId="LiveId" clId="{CF6481B6-C025-4AC9-B98A-F2FC3DE900F1}" dt="2023-02-21T23:28:01.796" v="1012" actId="27918"/>
        <pc:sldMkLst>
          <pc:docMk/>
          <pc:sldMk cId="4057156843" sldId="296"/>
        </pc:sldMkLst>
        <pc:picChg chg="del">
          <ac:chgData name="Roberto Gallardo" userId="49a044883f185952" providerId="LiveId" clId="{CF6481B6-C025-4AC9-B98A-F2FC3DE900F1}" dt="2023-02-08T00:31:35.989" v="227" actId="478"/>
          <ac:picMkLst>
            <pc:docMk/>
            <pc:sldMk cId="4057156843" sldId="296"/>
            <ac:picMk id="6" creationId="{F008FCD4-DAD8-C43A-D838-476BF79AE0E0}"/>
          </ac:picMkLst>
        </pc:picChg>
        <pc:picChg chg="add mod">
          <ac:chgData name="Roberto Gallardo" userId="49a044883f185952" providerId="LiveId" clId="{CF6481B6-C025-4AC9-B98A-F2FC3DE900F1}" dt="2023-02-08T00:35:48.328" v="242" actId="1076"/>
          <ac:picMkLst>
            <pc:docMk/>
            <pc:sldMk cId="4057156843" sldId="296"/>
            <ac:picMk id="7" creationId="{2519EE5D-02DA-57D1-DE45-F0A4BB965548}"/>
          </ac:picMkLst>
        </pc:picChg>
      </pc:sldChg>
      <pc:sldChg chg="addSp delSp modSp mod">
        <pc:chgData name="Roberto Gallardo" userId="49a044883f185952" providerId="LiveId" clId="{CF6481B6-C025-4AC9-B98A-F2FC3DE900F1}" dt="2023-02-08T00:28:15.599" v="203" actId="1076"/>
        <pc:sldMkLst>
          <pc:docMk/>
          <pc:sldMk cId="2080110827" sldId="297"/>
        </pc:sldMkLst>
        <pc:picChg chg="del mod">
          <ac:chgData name="Roberto Gallardo" userId="49a044883f185952" providerId="LiveId" clId="{CF6481B6-C025-4AC9-B98A-F2FC3DE900F1}" dt="2023-02-08T00:27:43.144" v="196" actId="478"/>
          <ac:picMkLst>
            <pc:docMk/>
            <pc:sldMk cId="2080110827" sldId="297"/>
            <ac:picMk id="6" creationId="{8783B78A-E096-3062-5227-655EC1E5A6D2}"/>
          </ac:picMkLst>
        </pc:picChg>
        <pc:picChg chg="add mod">
          <ac:chgData name="Roberto Gallardo" userId="49a044883f185952" providerId="LiveId" clId="{CF6481B6-C025-4AC9-B98A-F2FC3DE900F1}" dt="2023-02-08T00:28:15.599" v="203" actId="1076"/>
          <ac:picMkLst>
            <pc:docMk/>
            <pc:sldMk cId="2080110827" sldId="297"/>
            <ac:picMk id="7" creationId="{C6D62B8A-CECF-DD09-E2E6-9E8C093B5C3F}"/>
          </ac:picMkLst>
        </pc:picChg>
      </pc:sldChg>
      <pc:sldChg chg="addSp delSp modSp mod">
        <pc:chgData name="Roberto Gallardo" userId="49a044883f185952" providerId="LiveId" clId="{CF6481B6-C025-4AC9-B98A-F2FC3DE900F1}" dt="2023-02-08T00:27:34.764" v="194" actId="1076"/>
        <pc:sldMkLst>
          <pc:docMk/>
          <pc:sldMk cId="1532666867" sldId="298"/>
        </pc:sldMkLst>
        <pc:picChg chg="del">
          <ac:chgData name="Roberto Gallardo" userId="49a044883f185952" providerId="LiveId" clId="{CF6481B6-C025-4AC9-B98A-F2FC3DE900F1}" dt="2023-02-08T00:26:59.142" v="187" actId="478"/>
          <ac:picMkLst>
            <pc:docMk/>
            <pc:sldMk cId="1532666867" sldId="298"/>
            <ac:picMk id="6" creationId="{C00E5955-BE21-17F2-6653-01B391A563F5}"/>
          </ac:picMkLst>
        </pc:picChg>
        <pc:picChg chg="add mod">
          <ac:chgData name="Roberto Gallardo" userId="49a044883f185952" providerId="LiveId" clId="{CF6481B6-C025-4AC9-B98A-F2FC3DE900F1}" dt="2023-02-08T00:27:34.764" v="194" actId="1076"/>
          <ac:picMkLst>
            <pc:docMk/>
            <pc:sldMk cId="1532666867" sldId="298"/>
            <ac:picMk id="7" creationId="{23C11C7A-A27F-BC43-1FC4-65B571B19F56}"/>
          </ac:picMkLst>
        </pc:picChg>
      </pc:sldChg>
      <pc:sldChg chg="addSp delSp modSp mod">
        <pc:chgData name="Roberto Gallardo" userId="49a044883f185952" providerId="LiveId" clId="{CF6481B6-C025-4AC9-B98A-F2FC3DE900F1}" dt="2023-02-22T00:08:02.230" v="1266" actId="27918"/>
        <pc:sldMkLst>
          <pc:docMk/>
          <pc:sldMk cId="1951376777" sldId="299"/>
        </pc:sldMkLst>
        <pc:picChg chg="del">
          <ac:chgData name="Roberto Gallardo" userId="49a044883f185952" providerId="LiveId" clId="{CF6481B6-C025-4AC9-B98A-F2FC3DE900F1}" dt="2023-02-08T00:53:42.769" v="438" actId="478"/>
          <ac:picMkLst>
            <pc:docMk/>
            <pc:sldMk cId="1951376777" sldId="299"/>
            <ac:picMk id="5" creationId="{69CF13D3-60D5-1060-F552-408D2051F5AC}"/>
          </ac:picMkLst>
        </pc:picChg>
        <pc:picChg chg="add mod">
          <ac:chgData name="Roberto Gallardo" userId="49a044883f185952" providerId="LiveId" clId="{CF6481B6-C025-4AC9-B98A-F2FC3DE900F1}" dt="2023-02-08T00:57:05.824" v="491" actId="1076"/>
          <ac:picMkLst>
            <pc:docMk/>
            <pc:sldMk cId="1951376777" sldId="299"/>
            <ac:picMk id="8" creationId="{88A71281-27AB-D008-0EB9-E27A1E6DDCB0}"/>
          </ac:picMkLst>
        </pc:picChg>
      </pc:sldChg>
      <pc:sldChg chg="addSp delSp modSp mod">
        <pc:chgData name="Roberto Gallardo" userId="49a044883f185952" providerId="LiveId" clId="{CF6481B6-C025-4AC9-B98A-F2FC3DE900F1}" dt="2023-02-21T22:38:08.666" v="894" actId="27918"/>
        <pc:sldMkLst>
          <pc:docMk/>
          <pc:sldMk cId="2841628872" sldId="303"/>
        </pc:sldMkLst>
        <pc:graphicFrameChg chg="add mod">
          <ac:chgData name="Roberto Gallardo" userId="49a044883f185952" providerId="LiveId" clId="{CF6481B6-C025-4AC9-B98A-F2FC3DE900F1}" dt="2023-02-08T00:19:20.176" v="135" actId="255"/>
          <ac:graphicFrameMkLst>
            <pc:docMk/>
            <pc:sldMk cId="2841628872" sldId="303"/>
            <ac:graphicFrameMk id="5" creationId="{30BAB4B4-48FF-BFD0-C485-12BA6DE00E29}"/>
          </ac:graphicFrameMkLst>
        </pc:graphicFrameChg>
        <pc:graphicFrameChg chg="del">
          <ac:chgData name="Roberto Gallardo" userId="49a044883f185952" providerId="LiveId" clId="{CF6481B6-C025-4AC9-B98A-F2FC3DE900F1}" dt="2023-02-08T00:18:07.019" v="123" actId="478"/>
          <ac:graphicFrameMkLst>
            <pc:docMk/>
            <pc:sldMk cId="2841628872" sldId="303"/>
            <ac:graphicFrameMk id="10" creationId="{FD2FC231-ACEF-5FF2-C4CE-DFF89EB85588}"/>
          </ac:graphicFrameMkLst>
        </pc:graphicFrameChg>
      </pc:sldChg>
      <pc:sldChg chg="addSp delSp modSp mod">
        <pc:chgData name="Roberto Gallardo" userId="49a044883f185952" providerId="LiveId" clId="{CF6481B6-C025-4AC9-B98A-F2FC3DE900F1}" dt="2023-02-21T22:44:11.098" v="917" actId="27918"/>
        <pc:sldMkLst>
          <pc:docMk/>
          <pc:sldMk cId="3084076302" sldId="304"/>
        </pc:sldMkLst>
        <pc:graphicFrameChg chg="add mod">
          <ac:chgData name="Roberto Gallardo" userId="49a044883f185952" providerId="LiveId" clId="{CF6481B6-C025-4AC9-B98A-F2FC3DE900F1}" dt="2023-02-08T00:20:40.881" v="137"/>
          <ac:graphicFrameMkLst>
            <pc:docMk/>
            <pc:sldMk cId="3084076302" sldId="304"/>
            <ac:graphicFrameMk id="5" creationId="{E6387C1B-F121-65CB-209D-FCDF945093CD}"/>
          </ac:graphicFrameMkLst>
        </pc:graphicFrameChg>
        <pc:graphicFrameChg chg="del">
          <ac:chgData name="Roberto Gallardo" userId="49a044883f185952" providerId="LiveId" clId="{CF6481B6-C025-4AC9-B98A-F2FC3DE900F1}" dt="2023-02-08T00:20:40.241" v="136" actId="478"/>
          <ac:graphicFrameMkLst>
            <pc:docMk/>
            <pc:sldMk cId="3084076302" sldId="304"/>
            <ac:graphicFrameMk id="10" creationId="{FD2FC231-ACEF-5FF2-C4CE-DFF89EB85588}"/>
          </ac:graphicFrameMkLst>
        </pc:graphicFrameChg>
      </pc:sldChg>
      <pc:sldChg chg="addSp delSp modSp mod">
        <pc:chgData name="Roberto Gallardo" userId="49a044883f185952" providerId="LiveId" clId="{CF6481B6-C025-4AC9-B98A-F2FC3DE900F1}" dt="2023-02-21T22:51:33.526" v="963" actId="27918"/>
        <pc:sldMkLst>
          <pc:docMk/>
          <pc:sldMk cId="473712435" sldId="305"/>
        </pc:sldMkLst>
        <pc:graphicFrameChg chg="add mod">
          <ac:chgData name="Roberto Gallardo" userId="49a044883f185952" providerId="LiveId" clId="{CF6481B6-C025-4AC9-B98A-F2FC3DE900F1}" dt="2023-02-08T00:24:33.939" v="166"/>
          <ac:graphicFrameMkLst>
            <pc:docMk/>
            <pc:sldMk cId="473712435" sldId="305"/>
            <ac:graphicFrameMk id="5" creationId="{939F4CC6-812D-53B2-A0EB-66A0555E9882}"/>
          </ac:graphicFrameMkLst>
        </pc:graphicFrameChg>
        <pc:graphicFrameChg chg="del">
          <ac:chgData name="Roberto Gallardo" userId="49a044883f185952" providerId="LiveId" clId="{CF6481B6-C025-4AC9-B98A-F2FC3DE900F1}" dt="2023-02-08T00:24:28.447" v="165" actId="478"/>
          <ac:graphicFrameMkLst>
            <pc:docMk/>
            <pc:sldMk cId="473712435" sldId="305"/>
            <ac:graphicFrameMk id="10" creationId="{FD2FC231-ACEF-5FF2-C4CE-DFF89EB85588}"/>
          </ac:graphicFrameMkLst>
        </pc:graphicFrameChg>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6:51:15.895" v="1396" actId="47"/>
      <pc:docMkLst>
        <pc:docMk/>
      </pc:docMkLst>
      <pc:sldChg chg="modSp mod">
        <pc:chgData name="Roberto Gallardo" userId="49a044883f185952" providerId="LiveId" clId="{3DF3007B-9C7A-4F8C-96B1-A9A15E037881}" dt="2023-01-14T15:21:31.948" v="16" actId="6549"/>
        <pc:sldMkLst>
          <pc:docMk/>
          <pc:sldMk cId="2846901679" sldId="256"/>
        </pc:sldMkLst>
        <pc:spChg chg="mod">
          <ac:chgData name="Roberto Gallardo" userId="49a044883f185952" providerId="LiveId" clId="{3DF3007B-9C7A-4F8C-96B1-A9A15E037881}" dt="2023-01-14T15:21:31.948" v="16" actId="6549"/>
          <ac:spMkLst>
            <pc:docMk/>
            <pc:sldMk cId="2846901679" sldId="256"/>
            <ac:spMk id="7" creationId="{B1E0ABEC-554C-720A-2772-F0324C8E93CA}"/>
          </ac:spMkLst>
        </pc:spChg>
      </pc:sldChg>
      <pc:sldChg chg="mod">
        <pc:chgData name="Roberto Gallardo" userId="49a044883f185952" providerId="LiveId" clId="{3DF3007B-9C7A-4F8C-96B1-A9A15E037881}" dt="2023-01-14T15:24:33.976" v="40" actId="27918"/>
        <pc:sldMkLst>
          <pc:docMk/>
          <pc:sldMk cId="3231157596" sldId="257"/>
        </pc:sldMkLst>
      </pc:sldChg>
      <pc:sldChg chg="mod">
        <pc:chgData name="Roberto Gallardo" userId="49a044883f185952" providerId="LiveId" clId="{3DF3007B-9C7A-4F8C-96B1-A9A15E037881}" dt="2023-01-14T15:23:19.723" v="28" actId="27918"/>
        <pc:sldMkLst>
          <pc:docMk/>
          <pc:sldMk cId="3702837515" sldId="258"/>
        </pc:sldMkLst>
      </pc:sldChg>
      <pc:sldChg chg="mod">
        <pc:chgData name="Roberto Gallardo" userId="49a044883f185952" providerId="LiveId" clId="{3DF3007B-9C7A-4F8C-96B1-A9A15E037881}" dt="2023-01-14T15:23:53.414" v="34" actId="27918"/>
        <pc:sldMkLst>
          <pc:docMk/>
          <pc:sldMk cId="2519083202" sldId="259"/>
        </pc:sldMkLst>
      </pc:sldChg>
      <pc:sldChg chg="mod">
        <pc:chgData name="Roberto Gallardo" userId="49a044883f185952" providerId="LiveId" clId="{3DF3007B-9C7A-4F8C-96B1-A9A15E037881}" dt="2023-01-14T15:22:26.974" v="22" actId="27918"/>
        <pc:sldMkLst>
          <pc:docMk/>
          <pc:sldMk cId="3877078759" sldId="260"/>
        </pc:sldMkLst>
      </pc:sldChg>
      <pc:sldChg chg="mod">
        <pc:chgData name="Roberto Gallardo" userId="49a044883f185952" providerId="LiveId" clId="{3DF3007B-9C7A-4F8C-96B1-A9A15E037881}" dt="2023-01-14T15:25:55.685" v="52" actId="27918"/>
        <pc:sldMkLst>
          <pc:docMk/>
          <pc:sldMk cId="1175010214" sldId="261"/>
        </pc:sldMkLst>
      </pc:sldChg>
      <pc:sldChg chg="addSp delSp modSp mod">
        <pc:chgData name="Roberto Gallardo" userId="49a044883f185952" providerId="LiveId" clId="{3DF3007B-9C7A-4F8C-96B1-A9A15E037881}" dt="2023-01-14T15:26:27.256" v="60" actId="1076"/>
        <pc:sldMkLst>
          <pc:docMk/>
          <pc:sldMk cId="1418533539" sldId="271"/>
        </pc:sldMkLst>
        <pc:picChg chg="add mod">
          <ac:chgData name="Roberto Gallardo" userId="49a044883f185952" providerId="LiveId" clId="{3DF3007B-9C7A-4F8C-96B1-A9A15E037881}" dt="2023-01-14T15:26:27.256" v="60" actId="1076"/>
          <ac:picMkLst>
            <pc:docMk/>
            <pc:sldMk cId="1418533539" sldId="271"/>
            <ac:picMk id="6" creationId="{AA324F2A-B126-1213-F38B-7FC8BB6EC3B1}"/>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4T15:25:13.772" v="46" actId="27918"/>
        <pc:sldMkLst>
          <pc:docMk/>
          <pc:sldMk cId="2653937722" sldId="272"/>
        </pc:sldMkLst>
      </pc:sldChg>
      <pc:sldChg chg="modSp mod">
        <pc:chgData name="Roberto Gallardo" userId="49a044883f185952" providerId="LiveId" clId="{3DF3007B-9C7A-4F8C-96B1-A9A15E037881}" dt="2023-01-14T16:01:05.082" v="416" actId="20577"/>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4T15:51:31.823" v="393" actId="27918"/>
        <pc:sldMkLst>
          <pc:docMk/>
          <pc:sldMk cId="3802335161" sldId="274"/>
        </pc:sldMkLst>
      </pc:sldChg>
      <pc:sldChg chg="mod">
        <pc:chgData name="Roberto Gallardo" userId="49a044883f185952" providerId="LiveId" clId="{3DF3007B-9C7A-4F8C-96B1-A9A15E037881}" dt="2023-01-14T15:52:39.235" v="399" actId="27918"/>
        <pc:sldMkLst>
          <pc:docMk/>
          <pc:sldMk cId="4292554322" sldId="275"/>
        </pc:sldMkLst>
      </pc:sldChg>
      <pc:sldChg chg="addSp delSp modSp mod">
        <pc:chgData name="Roberto Gallardo" userId="49a044883f185952" providerId="LiveId" clId="{3DF3007B-9C7A-4F8C-96B1-A9A15E037881}" dt="2023-01-15T16:07:02.689" v="1387" actId="107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4T15:51:01.138" v="389"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4T15:50:22.520" v="375" actId="1076"/>
          <ac:cxnSpMkLst>
            <pc:docMk/>
            <pc:sldMk cId="513409896" sldId="276"/>
            <ac:cxnSpMk id="22" creationId="{1B423FA0-E4B3-6570-929B-A9283D503787}"/>
          </ac:cxnSpMkLst>
        </pc:cxnChg>
        <pc:cxnChg chg="mod">
          <ac:chgData name="Roberto Gallardo" userId="49a044883f185952" providerId="LiveId" clId="{3DF3007B-9C7A-4F8C-96B1-A9A15E037881}" dt="2023-01-14T15:50:42.679" v="381" actId="1076"/>
          <ac:cxnSpMkLst>
            <pc:docMk/>
            <pc:sldMk cId="513409896" sldId="276"/>
            <ac:cxnSpMk id="23" creationId="{D616797E-0044-3804-BA5A-23B8EB309CA5}"/>
          </ac:cxnSpMkLst>
        </pc:cxnChg>
        <pc:cxnChg chg="mod">
          <ac:chgData name="Roberto Gallardo" userId="49a044883f185952" providerId="LiveId" clId="{3DF3007B-9C7A-4F8C-96B1-A9A15E037881}" dt="2023-01-14T15:50:54.479" v="384" actId="14100"/>
          <ac:cxnSpMkLst>
            <pc:docMk/>
            <pc:sldMk cId="513409896" sldId="276"/>
            <ac:cxnSpMk id="24" creationId="{20A6256E-6780-BAE0-B803-D02FE024579F}"/>
          </ac:cxnSpMkLst>
        </pc:cxnChg>
        <pc:cxnChg chg="mod">
          <ac:chgData name="Roberto Gallardo" userId="49a044883f185952" providerId="LiveId" clId="{3DF3007B-9C7A-4F8C-96B1-A9A15E037881}" dt="2023-01-14T15:50:58.181" v="385" actId="14100"/>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
        <pc:chgData name="Roberto Gallardo" userId="49a044883f185952" providerId="LiveId" clId="{3DF3007B-9C7A-4F8C-96B1-A9A15E037881}" dt="2023-01-14T15:48:34.199" v="358" actId="27918"/>
        <pc:sldMkLst>
          <pc:docMk/>
          <pc:sldMk cId="349244952" sldId="278"/>
        </pc:sldMkLst>
      </pc:sldChg>
      <pc:sldChg chg="addSp delSp modSp mod">
        <pc:chgData name="Roberto Gallardo" userId="49a044883f185952" providerId="LiveId" clId="{3DF3007B-9C7A-4F8C-96B1-A9A15E037881}" dt="2023-01-14T15:33:38.998" v="15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4T15:33:38.998" v="158" actId="1076"/>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4T15:34:52.737" v="176" actId="1076"/>
        <pc:sldMkLst>
          <pc:docMk/>
          <pc:sldMk cId="2028175529" sldId="282"/>
        </pc:sldMkLst>
        <pc:picChg chg="add mod">
          <ac:chgData name="Roberto Gallardo" userId="49a044883f185952" providerId="LiveId" clId="{3DF3007B-9C7A-4F8C-96B1-A9A15E037881}" dt="2023-01-14T15:34:52.737" v="176" actId="1076"/>
          <ac:picMkLst>
            <pc:docMk/>
            <pc:sldMk cId="2028175529" sldId="282"/>
            <ac:picMk id="5" creationId="{260C7A0C-0951-FADF-30D5-25F9F86F74C3}"/>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4T15:55:05.449" v="410" actId="27918"/>
        <pc:sldMkLst>
          <pc:docMk/>
          <pc:sldMk cId="1326517747" sldId="283"/>
        </pc:sldMkLst>
        <pc:picChg chg="add mod">
          <ac:chgData name="Roberto Gallardo" userId="49a044883f185952" providerId="LiveId" clId="{3DF3007B-9C7A-4F8C-96B1-A9A15E037881}" dt="2023-01-14T15:36:09.331" v="194" actId="1076"/>
          <ac:picMkLst>
            <pc:docMk/>
            <pc:sldMk cId="1326517747" sldId="283"/>
            <ac:picMk id="5" creationId="{D5820370-CCF1-A1EF-BE00-D7215C0A77FB}"/>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4T15:37:31.474" v="212" actId="1076"/>
        <pc:sldMkLst>
          <pc:docMk/>
          <pc:sldMk cId="783739251" sldId="284"/>
        </pc:sldMkLst>
        <pc:picChg chg="add mod">
          <ac:chgData name="Roberto Gallardo" userId="49a044883f185952" providerId="LiveId" clId="{3DF3007B-9C7A-4F8C-96B1-A9A15E037881}" dt="2023-01-14T15:37:31.474" v="212" actId="1076"/>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sldChg>
      <pc:sldChg chg="addSp delSp modSp mod">
        <pc:chgData name="Roberto Gallardo" userId="49a044883f185952" providerId="LiveId" clId="{3DF3007B-9C7A-4F8C-96B1-A9A15E037881}" dt="2023-01-14T15:38:53.794" v="231" actId="1076"/>
        <pc:sldMkLst>
          <pc:docMk/>
          <pc:sldMk cId="1676122233" sldId="285"/>
        </pc:sldMkLst>
        <pc:picChg chg="add mod">
          <ac:chgData name="Roberto Gallardo" userId="49a044883f185952" providerId="LiveId" clId="{3DF3007B-9C7A-4F8C-96B1-A9A15E037881}" dt="2023-01-14T15:38:53.794" v="231" actId="1076"/>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sldChg>
      <pc:sldChg chg="addSp delSp modSp mod">
        <pc:chgData name="Roberto Gallardo" userId="49a044883f185952" providerId="LiveId" clId="{3DF3007B-9C7A-4F8C-96B1-A9A15E037881}" dt="2023-01-14T15:40:07.717" v="250" actId="1076"/>
        <pc:sldMkLst>
          <pc:docMk/>
          <pc:sldMk cId="3100398757" sldId="286"/>
        </pc:sldMkLst>
        <pc:picChg chg="add mod">
          <ac:chgData name="Roberto Gallardo" userId="49a044883f185952" providerId="LiveId" clId="{3DF3007B-9C7A-4F8C-96B1-A9A15E037881}" dt="2023-01-14T15:40:07.717" v="250" actId="1076"/>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sldChg>
      <pc:sldChg chg="addSp delSp modSp mod">
        <pc:chgData name="Roberto Gallardo" userId="49a044883f185952" providerId="LiveId" clId="{3DF3007B-9C7A-4F8C-96B1-A9A15E037881}" dt="2023-01-14T15:41:18.654" v="267" actId="1076"/>
        <pc:sldMkLst>
          <pc:docMk/>
          <pc:sldMk cId="1546475425" sldId="287"/>
        </pc:sldMkLst>
        <pc:picChg chg="add mod">
          <ac:chgData name="Roberto Gallardo" userId="49a044883f185952" providerId="LiveId" clId="{3DF3007B-9C7A-4F8C-96B1-A9A15E037881}" dt="2023-01-14T15:41:18.654" v="267" actId="1076"/>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sldChg>
      <pc:sldChg chg="addSp delSp modSp mod">
        <pc:chgData name="Roberto Gallardo" userId="49a044883f185952" providerId="LiveId" clId="{3DF3007B-9C7A-4F8C-96B1-A9A15E037881}" dt="2023-01-14T15:43:52.325" v="301" actId="1076"/>
        <pc:sldMkLst>
          <pc:docMk/>
          <pc:sldMk cId="1380517306" sldId="288"/>
        </pc:sldMkLst>
        <pc:picChg chg="add mod">
          <ac:chgData name="Roberto Gallardo" userId="49a044883f185952" providerId="LiveId" clId="{3DF3007B-9C7A-4F8C-96B1-A9A15E037881}" dt="2023-01-14T15:43:52.325" v="301" actId="1076"/>
          <ac:picMkLst>
            <pc:docMk/>
            <pc:sldMk cId="1380517306" sldId="288"/>
            <ac:picMk id="5" creationId="{B56955DC-09E5-145F-D5EA-7A4828711AD9}"/>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4T15:44:53.314" v="318" actId="1076"/>
        <pc:sldMkLst>
          <pc:docMk/>
          <pc:sldMk cId="1388671151" sldId="289"/>
        </pc:sldMkLst>
        <pc:picChg chg="add mod">
          <ac:chgData name="Roberto Gallardo" userId="49a044883f185952" providerId="LiveId" clId="{3DF3007B-9C7A-4F8C-96B1-A9A15E037881}" dt="2023-01-14T15:44:53.314" v="318" actId="1076"/>
          <ac:picMkLst>
            <pc:docMk/>
            <pc:sldMk cId="1388671151" sldId="289"/>
            <ac:picMk id="5" creationId="{D914859F-2C47-69E5-C8E5-153B565AD678}"/>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6:06:14.292" v="1288" actId="20577"/>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mod">
          <ac:chgData name="Roberto Gallardo" userId="49a044883f185952" providerId="LiveId" clId="{3DF3007B-9C7A-4F8C-96B1-A9A15E037881}" dt="2023-01-14T15:46:21.505" v="335" actId="1076"/>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6:13:27.698" v="1393"/>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mod">
          <ac:chgData name="Roberto Gallardo" userId="49a044883f185952" providerId="LiveId" clId="{3DF3007B-9C7A-4F8C-96B1-A9A15E037881}" dt="2023-01-14T15:47:38.207" v="354" actId="1076"/>
          <ac:picMkLst>
            <pc:docMk/>
            <pc:sldMk cId="3757257295" sldId="291"/>
            <ac:picMk id="7" creationId="{A8C2B9C6-FE6E-6FFB-23EF-BFF18FD3ADBC}"/>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4T15:42:36.378" v="284" actId="1076"/>
        <pc:sldMkLst>
          <pc:docMk/>
          <pc:sldMk cId="1259856727" sldId="292"/>
        </pc:sldMkLst>
        <pc:picChg chg="add mod">
          <ac:chgData name="Roberto Gallardo" userId="49a044883f185952" providerId="LiveId" clId="{3DF3007B-9C7A-4F8C-96B1-A9A15E037881}" dt="2023-01-14T15:42:36.378" v="284" actId="1076"/>
          <ac:picMkLst>
            <pc:docMk/>
            <pc:sldMk cId="1259856727" sldId="292"/>
            <ac:picMk id="5" creationId="{B48EF86A-52C3-AB58-168F-16F2880765DB}"/>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4T15:32:12.906" v="141" actId="1076"/>
        <pc:sldMkLst>
          <pc:docMk/>
          <pc:sldMk cId="3324519687" sldId="293"/>
        </pc:sldMkLst>
        <pc:picChg chg="add mod">
          <ac:chgData name="Roberto Gallardo" userId="49a044883f185952" providerId="LiveId" clId="{3DF3007B-9C7A-4F8C-96B1-A9A15E037881}" dt="2023-01-14T15:32:12.906" v="141" actId="1076"/>
          <ac:picMkLst>
            <pc:docMk/>
            <pc:sldMk cId="3324519687" sldId="293"/>
            <ac:picMk id="7" creationId="{A60F00B6-02AC-6AA9-3D46-B7D23CB693CF}"/>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4T15:29:22.137" v="105" actId="1076"/>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4T15:29:22.137" v="105" actId="1076"/>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4T15:30:47.014" v="123" actId="1076"/>
        <pc:sldMkLst>
          <pc:docMk/>
          <pc:sldMk cId="4057156843" sldId="296"/>
        </pc:sldMkLst>
        <pc:graphicFrameChg chg="mod">
          <ac:chgData name="Roberto Gallardo" userId="49a044883f185952" providerId="LiveId" clId="{3DF3007B-9C7A-4F8C-96B1-A9A15E037881}" dt="2023-01-14T15:30:28.829" v="116"/>
          <ac:graphicFrameMkLst>
            <pc:docMk/>
            <pc:sldMk cId="4057156843" sldId="296"/>
            <ac:graphicFrameMk id="8" creationId="{D3B2E8D2-9CCD-964A-5CD5-9F743C3CE109}"/>
          </ac:graphicFrameMkLst>
        </pc:graphicFrameChg>
        <pc:picChg chg="add mod">
          <ac:chgData name="Roberto Gallardo" userId="49a044883f185952" providerId="LiveId" clId="{3DF3007B-9C7A-4F8C-96B1-A9A15E037881}" dt="2023-01-14T15:30:47.014" v="123" actId="1076"/>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sldChg>
      <pc:sldChg chg="addSp delSp modSp mod">
        <pc:chgData name="Roberto Gallardo" userId="49a044883f185952" providerId="LiveId" clId="{3DF3007B-9C7A-4F8C-96B1-A9A15E037881}" dt="2023-01-14T15:27:32.674" v="86" actId="1035"/>
        <pc:sldMkLst>
          <pc:docMk/>
          <pc:sldMk cId="2080110827" sldId="297"/>
        </pc:sldMkLst>
        <pc:picChg chg="add mod">
          <ac:chgData name="Roberto Gallardo" userId="49a044883f185952" providerId="LiveId" clId="{3DF3007B-9C7A-4F8C-96B1-A9A15E037881}" dt="2023-01-14T15:27:32.674" v="86" actId="1035"/>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sldChg>
      <pc:sldChg chg="addSp delSp modSp mod">
        <pc:chgData name="Roberto Gallardo" userId="49a044883f185952" providerId="LiveId" clId="{3DF3007B-9C7A-4F8C-96B1-A9A15E037881}" dt="2023-01-14T15:27:03.672" v="74" actId="1036"/>
        <pc:sldMkLst>
          <pc:docMk/>
          <pc:sldMk cId="1532666867" sldId="298"/>
        </pc:sldMkLst>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mod">
          <ac:chgData name="Roberto Gallardo" userId="49a044883f185952" providerId="LiveId" clId="{3DF3007B-9C7A-4F8C-96B1-A9A15E037881}" dt="2023-01-14T15:27:03.672" v="74" actId="1036"/>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6:13:08.523" v="1392" actId="20577"/>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mod">
          <ac:chgData name="Roberto Gallardo" userId="49a044883f185952" providerId="LiveId" clId="{3DF3007B-9C7A-4F8C-96B1-A9A15E037881}" dt="2023-01-15T15:45:14.760" v="453" actId="1076"/>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C686CE78-4599-4D10-96F1-DED3EA402F7C}"/>
    <pc:docChg chg="custSel addSld delSld modSld modMainMaster replTag">
      <pc:chgData name="Roberto Gallardo" userId="49a044883f185952" providerId="LiveId" clId="{C686CE78-4599-4D10-96F1-DED3EA402F7C}" dt="2023-01-31T22:39:00.830" v="231" actId="1036"/>
      <pc:docMkLst>
        <pc:docMk/>
      </pc:docMkLst>
      <pc:sldChg chg="modSp mod">
        <pc:chgData name="Roberto Gallardo" userId="49a044883f185952" providerId="LiveId" clId="{C686CE78-4599-4D10-96F1-DED3EA402F7C}" dt="2023-01-31T22:38:43.087" v="227" actId="20577"/>
        <pc:sldMkLst>
          <pc:docMk/>
          <pc:sldMk cId="2846901679" sldId="256"/>
        </pc:sldMkLst>
        <pc:spChg chg="mod">
          <ac:chgData name="Roberto Gallardo" userId="49a044883f185952" providerId="LiveId" clId="{C686CE78-4599-4D10-96F1-DED3EA402F7C}" dt="2023-01-31T22:38:43.087" v="227" actId="20577"/>
          <ac:spMkLst>
            <pc:docMk/>
            <pc:sldMk cId="2846901679" sldId="256"/>
            <ac:spMk id="7" creationId="{B1E0ABEC-554C-720A-2772-F0324C8E93CA}"/>
          </ac:spMkLst>
        </pc:spChg>
      </pc:sldChg>
      <pc:sldChg chg="modSp mod">
        <pc:chgData name="Roberto Gallardo" userId="49a044883f185952" providerId="LiveId" clId="{C686CE78-4599-4D10-96F1-DED3EA402F7C}" dt="2023-01-31T22:39:00.830" v="231" actId="1036"/>
        <pc:sldMkLst>
          <pc:docMk/>
          <pc:sldMk cId="513409896" sldId="276"/>
        </pc:sldMkLst>
        <pc:spChg chg="mod">
          <ac:chgData name="Roberto Gallardo" userId="49a044883f185952" providerId="LiveId" clId="{C686CE78-4599-4D10-96F1-DED3EA402F7C}" dt="2023-01-31T22:39:00.830" v="231" actId="1036"/>
          <ac:spMkLst>
            <pc:docMk/>
            <pc:sldMk cId="513409896" sldId="276"/>
            <ac:spMk id="3" creationId="{AADBAC77-8094-925B-9C83-2132E5A4A84C}"/>
          </ac:spMkLst>
        </pc:spChg>
        <pc:spChg chg="mod">
          <ac:chgData name="Roberto Gallardo" userId="49a044883f185952" providerId="LiveId" clId="{C686CE78-4599-4D10-96F1-DED3EA402F7C}" dt="2023-01-31T22:39:00.830" v="231" actId="1036"/>
          <ac:spMkLst>
            <pc:docMk/>
            <pc:sldMk cId="513409896" sldId="276"/>
            <ac:spMk id="5" creationId="{EA0F984F-F15C-B54F-E4CE-75954416187D}"/>
          </ac:spMkLst>
        </pc:spChg>
      </pc:sldChg>
      <pc:sldChg chg="modSp mod">
        <pc:chgData name="Roberto Gallardo" userId="49a044883f185952" providerId="LiveId" clId="{C686CE78-4599-4D10-96F1-DED3EA402F7C}" dt="2023-01-15T18:21:29.704" v="4" actId="20577"/>
        <pc:sldMkLst>
          <pc:docMk/>
          <pc:sldMk cId="349244952" sldId="278"/>
        </pc:sldMkLst>
        <pc:spChg chg="mod">
          <ac:chgData name="Roberto Gallardo" userId="49a044883f185952" providerId="LiveId" clId="{C686CE78-4599-4D10-96F1-DED3EA402F7C}" dt="2023-01-15T18:21:29.704" v="4" actId="20577"/>
          <ac:spMkLst>
            <pc:docMk/>
            <pc:sldMk cId="349244952" sldId="278"/>
            <ac:spMk id="2" creationId="{C03B1400-5F72-D252-1DBE-EDCD6E63B07C}"/>
          </ac:spMkLst>
        </pc:spChg>
      </pc:sldChg>
      <pc:sldChg chg="addSp delSp modSp mod">
        <pc:chgData name="Roberto Gallardo" userId="49a044883f185952" providerId="LiveId" clId="{C686CE78-4599-4D10-96F1-DED3EA402F7C}" dt="2023-01-18T00:25:02.029" v="214" actId="20577"/>
        <pc:sldMkLst>
          <pc:docMk/>
          <pc:sldMk cId="3324519687" sldId="293"/>
        </pc:sldMkLst>
        <pc:spChg chg="mod">
          <ac:chgData name="Roberto Gallardo" userId="49a044883f185952" providerId="LiveId" clId="{C686CE78-4599-4D10-96F1-DED3EA402F7C}" dt="2023-01-18T00:24:46.264" v="35" actId="948"/>
          <ac:spMkLst>
            <pc:docMk/>
            <pc:sldMk cId="3324519687" sldId="293"/>
            <ac:spMk id="2" creationId="{C03B1400-5F72-D252-1DBE-EDCD6E63B07C}"/>
          </ac:spMkLst>
        </pc:spChg>
        <pc:spChg chg="mod">
          <ac:chgData name="Roberto Gallardo" userId="49a044883f185952" providerId="LiveId" clId="{C686CE78-4599-4D10-96F1-DED3EA402F7C}" dt="2023-01-18T00:25:02.029" v="214" actId="20577"/>
          <ac:spMkLst>
            <pc:docMk/>
            <pc:sldMk cId="3324519687" sldId="293"/>
            <ac:spMk id="3" creationId="{AF651823-818E-912D-E331-CDEB914505A8}"/>
          </ac:spMkLst>
        </pc:spChg>
        <pc:spChg chg="add del mod modVis">
          <ac:chgData name="Roberto Gallardo" userId="49a044883f185952" providerId="LiveId" clId="{C686CE78-4599-4D10-96F1-DED3EA402F7C}" dt="2023-01-18T00:24:46.332" v="114"/>
          <ac:spMkLst>
            <pc:docMk/>
            <pc:sldMk cId="3324519687" sldId="293"/>
            <ac:spMk id="5" creationId="{844468D7-38F3-A5D5-D771-5523270D959F}"/>
          </ac:spMkLst>
        </pc:spChg>
        <pc:graphicFrameChg chg="add mod ord modVis replST">
          <ac:chgData name="Roberto Gallardo" userId="49a044883f185952" providerId="LiveId" clId="{C686CE78-4599-4D10-96F1-DED3EA402F7C}" dt="2023-01-18T00:24:46.352" v="130"/>
          <ac:graphicFrameMkLst>
            <pc:docMk/>
            <pc:sldMk cId="3324519687" sldId="293"/>
            <ac:graphicFrameMk id="8" creationId="{57EAAF7B-280C-3784-2092-B19FC599496E}"/>
          </ac:graphicFrameMkLst>
        </pc:graphicFrameChg>
      </pc:sldChg>
      <pc:sldChg chg="del">
        <pc:chgData name="Roberto Gallardo" userId="49a044883f185952" providerId="LiveId" clId="{C686CE78-4599-4D10-96F1-DED3EA402F7C}" dt="2023-01-17T23:32:09.637" v="6" actId="47"/>
        <pc:sldMkLst>
          <pc:docMk/>
          <pc:sldMk cId="230398305" sldId="301"/>
        </pc:sldMkLst>
      </pc:sldChg>
      <pc:sldChg chg="add">
        <pc:chgData name="Roberto Gallardo" userId="49a044883f185952" providerId="LiveId" clId="{C686CE78-4599-4D10-96F1-DED3EA402F7C}" dt="2023-01-17T23:32:07.917" v="5"/>
        <pc:sldMkLst>
          <pc:docMk/>
          <pc:sldMk cId="1515423683" sldId="302"/>
        </pc:sldMkLst>
      </pc:sldChg>
      <pc:sldChg chg="add del">
        <pc:chgData name="Roberto Gallardo" userId="49a044883f185952" providerId="LiveId" clId="{C686CE78-4599-4D10-96F1-DED3EA402F7C}" dt="2023-01-17T23:36:45.025" v="9" actId="47"/>
        <pc:sldMkLst>
          <pc:docMk/>
          <pc:sldMk cId="1864939043" sldId="303"/>
        </pc:sldMkLst>
      </pc:sldChg>
      <pc:sldChg chg="add mod">
        <pc:chgData name="Roberto Gallardo" userId="49a044883f185952" providerId="LiveId" clId="{C686CE78-4599-4D10-96F1-DED3EA402F7C}" dt="2023-01-18T00:23:23.345" v="19" actId="27918"/>
        <pc:sldMkLst>
          <pc:docMk/>
          <pc:sldMk cId="2841628872" sldId="303"/>
        </pc:sldMkLst>
      </pc:sldChg>
      <pc:sldChg chg="add del">
        <pc:chgData name="Roberto Gallardo" userId="49a044883f185952" providerId="LiveId" clId="{C686CE78-4599-4D10-96F1-DED3EA402F7C}" dt="2023-01-17T23:36:45.025" v="9" actId="47"/>
        <pc:sldMkLst>
          <pc:docMk/>
          <pc:sldMk cId="2841628872" sldId="304"/>
        </pc:sldMkLst>
      </pc:sldChg>
      <pc:sldChg chg="add mod">
        <pc:chgData name="Roberto Gallardo" userId="49a044883f185952" providerId="LiveId" clId="{C686CE78-4599-4D10-96F1-DED3EA402F7C}" dt="2023-01-18T00:23:52.158" v="26" actId="27918"/>
        <pc:sldMkLst>
          <pc:docMk/>
          <pc:sldMk cId="3084076302" sldId="304"/>
        </pc:sldMkLst>
      </pc:sldChg>
      <pc:sldChg chg="add mod">
        <pc:chgData name="Roberto Gallardo" userId="49a044883f185952" providerId="LiveId" clId="{C686CE78-4599-4D10-96F1-DED3EA402F7C}" dt="2023-01-18T00:24:26.004" v="33" actId="27918"/>
        <pc:sldMkLst>
          <pc:docMk/>
          <pc:sldMk cId="473712435" sldId="305"/>
        </pc:sldMkLst>
      </pc:sldChg>
      <pc:sldMasterChg chg="addSp delSp modSp mod">
        <pc:chgData name="Roberto Gallardo" userId="49a044883f185952" providerId="LiveId" clId="{C686CE78-4599-4D10-96F1-DED3EA402F7C}" dt="2023-01-18T00:24:46.373" v="148"/>
        <pc:sldMasterMkLst>
          <pc:docMk/>
          <pc:sldMasterMk cId="3307510214" sldId="2147483648"/>
        </pc:sldMasterMkLst>
        <pc:spChg chg="mod">
          <ac:chgData name="Roberto Gallardo" userId="49a044883f185952" providerId="LiveId" clId="{C686CE78-4599-4D10-96F1-DED3EA402F7C}" dt="2023-01-18T00:24:46.305" v="73" actId="948"/>
          <ac:spMkLst>
            <pc:docMk/>
            <pc:sldMasterMk cId="3307510214" sldId="2147483648"/>
            <ac:spMk id="2" creationId="{41467D0C-C34C-D407-FA21-BABC59489709}"/>
          </ac:spMkLst>
        </pc:spChg>
        <pc:spChg chg="add del mod modVis">
          <ac:chgData name="Roberto Gallardo" userId="49a044883f185952" providerId="LiveId" clId="{C686CE78-4599-4D10-96F1-DED3EA402F7C}" dt="2023-01-18T00:24:46.353" v="132"/>
          <ac:spMkLst>
            <pc:docMk/>
            <pc:sldMasterMk cId="3307510214" sldId="2147483648"/>
            <ac:spMk id="7" creationId="{99CC72A2-40FC-D287-27BB-9AC0B2A7D4DA}"/>
          </ac:spMkLst>
        </pc:spChg>
        <pc:graphicFrameChg chg="add mod ord modVis replST">
          <ac:chgData name="Roberto Gallardo" userId="49a044883f185952" providerId="LiveId" clId="{C686CE78-4599-4D10-96F1-DED3EA402F7C}" dt="2023-01-18T00:24:46.373" v="148"/>
          <ac:graphicFrameMkLst>
            <pc:docMk/>
            <pc:sldMasterMk cId="3307510214" sldId="2147483648"/>
            <ac:graphicFrameMk id="8" creationId="{75EFAB37-C0FB-7B87-780A-589F0D690864}"/>
          </ac:graphicFrameMkLst>
        </pc:graphicFrameChg>
      </pc:sldMaster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EA816444-12AF-42CB-BCED-EC7E3492E202}"/>
    <pc:docChg chg="modSld">
      <pc:chgData name="Roberto Gallardo" userId="49a044883f185952" providerId="LiveId" clId="{EA816444-12AF-42CB-BCED-EC7E3492E202}" dt="2023-02-07T23:52:31.103" v="444" actId="27918"/>
      <pc:docMkLst>
        <pc:docMk/>
      </pc:docMkLst>
      <pc:sldChg chg="modSp mod">
        <pc:chgData name="Roberto Gallardo" userId="49a044883f185952" providerId="LiveId" clId="{EA816444-12AF-42CB-BCED-EC7E3492E202}" dt="2023-02-07T23:21:13.806" v="7" actId="20577"/>
        <pc:sldMkLst>
          <pc:docMk/>
          <pc:sldMk cId="2846901679" sldId="256"/>
        </pc:sldMkLst>
        <pc:spChg chg="mod">
          <ac:chgData name="Roberto Gallardo" userId="49a044883f185952" providerId="LiveId" clId="{EA816444-12AF-42CB-BCED-EC7E3492E202}" dt="2023-02-07T23:21:13.806" v="7" actId="20577"/>
          <ac:spMkLst>
            <pc:docMk/>
            <pc:sldMk cId="2846901679" sldId="256"/>
            <ac:spMk id="7" creationId="{B1E0ABEC-554C-720A-2772-F0324C8E93CA}"/>
          </ac:spMkLst>
        </pc:spChg>
      </pc:sldChg>
      <pc:sldChg chg="mod">
        <pc:chgData name="Roberto Gallardo" userId="49a044883f185952" providerId="LiveId" clId="{EA816444-12AF-42CB-BCED-EC7E3492E202}" dt="2023-02-07T23:24:31.267" v="31" actId="27918"/>
        <pc:sldMkLst>
          <pc:docMk/>
          <pc:sldMk cId="3231157596" sldId="257"/>
        </pc:sldMkLst>
      </pc:sldChg>
      <pc:sldChg chg="mod">
        <pc:chgData name="Roberto Gallardo" userId="49a044883f185952" providerId="LiveId" clId="{EA816444-12AF-42CB-BCED-EC7E3492E202}" dt="2023-02-07T23:23:28.145" v="19" actId="27918"/>
        <pc:sldMkLst>
          <pc:docMk/>
          <pc:sldMk cId="3702837515" sldId="258"/>
        </pc:sldMkLst>
      </pc:sldChg>
      <pc:sldChg chg="mod">
        <pc:chgData name="Roberto Gallardo" userId="49a044883f185952" providerId="LiveId" clId="{EA816444-12AF-42CB-BCED-EC7E3492E202}" dt="2023-02-07T23:23:59.031" v="25" actId="27918"/>
        <pc:sldMkLst>
          <pc:docMk/>
          <pc:sldMk cId="2519083202" sldId="259"/>
        </pc:sldMkLst>
      </pc:sldChg>
      <pc:sldChg chg="mod">
        <pc:chgData name="Roberto Gallardo" userId="49a044883f185952" providerId="LiveId" clId="{EA816444-12AF-42CB-BCED-EC7E3492E202}" dt="2023-02-07T23:22:47.861" v="13" actId="27918"/>
        <pc:sldMkLst>
          <pc:docMk/>
          <pc:sldMk cId="3877078759" sldId="260"/>
        </pc:sldMkLst>
      </pc:sldChg>
      <pc:sldChg chg="mod">
        <pc:chgData name="Roberto Gallardo" userId="49a044883f185952" providerId="LiveId" clId="{EA816444-12AF-42CB-BCED-EC7E3492E202}" dt="2023-02-07T23:26:40.986" v="55" actId="27918"/>
        <pc:sldMkLst>
          <pc:docMk/>
          <pc:sldMk cId="1175010214" sldId="261"/>
        </pc:sldMkLst>
      </pc:sldChg>
      <pc:sldChg chg="addSp modSp mod">
        <pc:chgData name="Roberto Gallardo" userId="49a044883f185952" providerId="LiveId" clId="{EA816444-12AF-42CB-BCED-EC7E3492E202}" dt="2023-02-07T23:27:44.683" v="69" actId="1076"/>
        <pc:sldMkLst>
          <pc:docMk/>
          <pc:sldMk cId="1418533539" sldId="271"/>
        </pc:sldMkLst>
        <pc:picChg chg="add mod">
          <ac:chgData name="Roberto Gallardo" userId="49a044883f185952" providerId="LiveId" clId="{EA816444-12AF-42CB-BCED-EC7E3492E202}" dt="2023-02-07T23:27:44.683" v="69" actId="1076"/>
          <ac:picMkLst>
            <pc:docMk/>
            <pc:sldMk cId="1418533539" sldId="271"/>
            <ac:picMk id="6" creationId="{F62F9F21-8480-5879-42D5-5F985FBE8402}"/>
          </ac:picMkLst>
        </pc:picChg>
      </pc:sldChg>
      <pc:sldChg chg="mod">
        <pc:chgData name="Roberto Gallardo" userId="49a044883f185952" providerId="LiveId" clId="{EA816444-12AF-42CB-BCED-EC7E3492E202}" dt="2023-02-07T23:25:03.873" v="37" actId="27918"/>
        <pc:sldMkLst>
          <pc:docMk/>
          <pc:sldMk cId="2653937722" sldId="272"/>
        </pc:sldMkLst>
      </pc:sldChg>
      <pc:sldChg chg="mod">
        <pc:chgData name="Roberto Gallardo" userId="49a044883f185952" providerId="LiveId" clId="{EA816444-12AF-42CB-BCED-EC7E3492E202}" dt="2023-02-07T23:50:33.190" v="401" actId="27918"/>
        <pc:sldMkLst>
          <pc:docMk/>
          <pc:sldMk cId="2076698419" sldId="273"/>
        </pc:sldMkLst>
      </pc:sldChg>
      <pc:sldChg chg="mod">
        <pc:chgData name="Roberto Gallardo" userId="49a044883f185952" providerId="LiveId" clId="{EA816444-12AF-42CB-BCED-EC7E3492E202}" dt="2023-02-07T23:52:08.927" v="438" actId="27918"/>
        <pc:sldMkLst>
          <pc:docMk/>
          <pc:sldMk cId="3802335161" sldId="274"/>
        </pc:sldMkLst>
      </pc:sldChg>
      <pc:sldChg chg="mod">
        <pc:chgData name="Roberto Gallardo" userId="49a044883f185952" providerId="LiveId" clId="{EA816444-12AF-42CB-BCED-EC7E3492E202}" dt="2023-02-07T23:52:31.103" v="444" actId="27918"/>
        <pc:sldMkLst>
          <pc:docMk/>
          <pc:sldMk cId="4292554322" sldId="275"/>
        </pc:sldMkLst>
      </pc:sldChg>
      <pc:sldChg chg="modSp mod">
        <pc:chgData name="Roberto Gallardo" userId="49a044883f185952" providerId="LiveId" clId="{EA816444-12AF-42CB-BCED-EC7E3492E202}" dt="2023-02-07T23:51:44.262" v="434" actId="1035"/>
        <pc:sldMkLst>
          <pc:docMk/>
          <pc:sldMk cId="513409896" sldId="276"/>
        </pc:sldMkLst>
        <pc:spChg chg="mod">
          <ac:chgData name="Roberto Gallardo" userId="49a044883f185952" providerId="LiveId" clId="{EA816444-12AF-42CB-BCED-EC7E3492E202}" dt="2023-02-07T23:51:44.262" v="434" actId="1035"/>
          <ac:spMkLst>
            <pc:docMk/>
            <pc:sldMk cId="513409896" sldId="276"/>
            <ac:spMk id="21" creationId="{9A68ADBE-AECC-EE60-7E94-3675B33E08AE}"/>
          </ac:spMkLst>
        </pc:spChg>
        <pc:graphicFrameChg chg="mod">
          <ac:chgData name="Roberto Gallardo" userId="49a044883f185952" providerId="LiveId" clId="{EA816444-12AF-42CB-BCED-EC7E3492E202}" dt="2023-02-07T23:51:22.689" v="419"/>
          <ac:graphicFrameMkLst>
            <pc:docMk/>
            <pc:sldMk cId="513409896" sldId="276"/>
            <ac:graphicFrameMk id="10" creationId="{FD2FC231-ACEF-5FF2-C4CE-DFF89EB85588}"/>
          </ac:graphicFrameMkLst>
        </pc:graphicFrameChg>
        <pc:cxnChg chg="mod">
          <ac:chgData name="Roberto Gallardo" userId="49a044883f185952" providerId="LiveId" clId="{EA816444-12AF-42CB-BCED-EC7E3492E202}" dt="2023-02-07T23:51:38.784" v="430" actId="1036"/>
          <ac:cxnSpMkLst>
            <pc:docMk/>
            <pc:sldMk cId="513409896" sldId="276"/>
            <ac:cxnSpMk id="22" creationId="{1B423FA0-E4B3-6570-929B-A9283D503787}"/>
          </ac:cxnSpMkLst>
        </pc:cxnChg>
        <pc:cxnChg chg="mod">
          <ac:chgData name="Roberto Gallardo" userId="49a044883f185952" providerId="LiveId" clId="{EA816444-12AF-42CB-BCED-EC7E3492E202}" dt="2023-02-07T23:51:15.619" v="417" actId="1035"/>
          <ac:cxnSpMkLst>
            <pc:docMk/>
            <pc:sldMk cId="513409896" sldId="276"/>
            <ac:cxnSpMk id="23" creationId="{D616797E-0044-3804-BA5A-23B8EB309CA5}"/>
          </ac:cxnSpMkLst>
        </pc:cxnChg>
        <pc:cxnChg chg="mod">
          <ac:chgData name="Roberto Gallardo" userId="49a044883f185952" providerId="LiveId" clId="{EA816444-12AF-42CB-BCED-EC7E3492E202}" dt="2023-02-07T23:51:20.293" v="418" actId="14100"/>
          <ac:cxnSpMkLst>
            <pc:docMk/>
            <pc:sldMk cId="513409896" sldId="276"/>
            <ac:cxnSpMk id="24" creationId="{20A6256E-6780-BAE0-B803-D02FE024579F}"/>
          </ac:cxnSpMkLst>
        </pc:cxnChg>
        <pc:cxnChg chg="mod">
          <ac:chgData name="Roberto Gallardo" userId="49a044883f185952" providerId="LiveId" clId="{EA816444-12AF-42CB-BCED-EC7E3492E202}" dt="2023-02-07T23:51:38.784" v="430" actId="1036"/>
          <ac:cxnSpMkLst>
            <pc:docMk/>
            <pc:sldMk cId="513409896" sldId="276"/>
            <ac:cxnSpMk id="25" creationId="{62B7492E-2C75-E0CD-947E-C582F412F7D7}"/>
          </ac:cxnSpMkLst>
        </pc:cxnChg>
      </pc:sldChg>
      <pc:sldChg chg="mod">
        <pc:chgData name="Roberto Gallardo" userId="49a044883f185952" providerId="LiveId" clId="{EA816444-12AF-42CB-BCED-EC7E3492E202}" dt="2023-02-07T23:50:12.355" v="396" actId="27918"/>
        <pc:sldMkLst>
          <pc:docMk/>
          <pc:sldMk cId="349244952" sldId="278"/>
        </pc:sldMkLst>
      </pc:sldChg>
      <pc:sldChg chg="addSp modSp mod">
        <pc:chgData name="Roberto Gallardo" userId="49a044883f185952" providerId="LiveId" clId="{EA816444-12AF-42CB-BCED-EC7E3492E202}" dt="2023-02-07T23:33:48.575" v="158" actId="1076"/>
        <pc:sldMkLst>
          <pc:docMk/>
          <pc:sldMk cId="2124848710" sldId="281"/>
        </pc:sldMkLst>
        <pc:picChg chg="add mod">
          <ac:chgData name="Roberto Gallardo" userId="49a044883f185952" providerId="LiveId" clId="{EA816444-12AF-42CB-BCED-EC7E3492E202}" dt="2023-02-07T23:33:48.575" v="158" actId="1076"/>
          <ac:picMkLst>
            <pc:docMk/>
            <pc:sldMk cId="2124848710" sldId="281"/>
            <ac:picMk id="5" creationId="{A0949407-F65E-DBD8-37FA-DAF9B709C4A5}"/>
          </ac:picMkLst>
        </pc:picChg>
      </pc:sldChg>
      <pc:sldChg chg="addSp modSp mod">
        <pc:chgData name="Roberto Gallardo" userId="49a044883f185952" providerId="LiveId" clId="{EA816444-12AF-42CB-BCED-EC7E3492E202}" dt="2023-02-07T23:34:59.508" v="174" actId="1076"/>
        <pc:sldMkLst>
          <pc:docMk/>
          <pc:sldMk cId="2028175529" sldId="282"/>
        </pc:sldMkLst>
        <pc:picChg chg="add mod">
          <ac:chgData name="Roberto Gallardo" userId="49a044883f185952" providerId="LiveId" clId="{EA816444-12AF-42CB-BCED-EC7E3492E202}" dt="2023-02-07T23:34:59.508" v="174" actId="1076"/>
          <ac:picMkLst>
            <pc:docMk/>
            <pc:sldMk cId="2028175529" sldId="282"/>
            <ac:picMk id="5" creationId="{475C80D9-EDDD-5480-F831-712110FB2C95}"/>
          </ac:picMkLst>
        </pc:picChg>
      </pc:sldChg>
      <pc:sldChg chg="addSp modSp mod">
        <pc:chgData name="Roberto Gallardo" userId="49a044883f185952" providerId="LiveId" clId="{EA816444-12AF-42CB-BCED-EC7E3492E202}" dt="2023-02-07T23:36:56.224" v="191" actId="1076"/>
        <pc:sldMkLst>
          <pc:docMk/>
          <pc:sldMk cId="1326517747" sldId="283"/>
        </pc:sldMkLst>
        <pc:picChg chg="add mod">
          <ac:chgData name="Roberto Gallardo" userId="49a044883f185952" providerId="LiveId" clId="{EA816444-12AF-42CB-BCED-EC7E3492E202}" dt="2023-02-07T23:36:56.224" v="191" actId="1076"/>
          <ac:picMkLst>
            <pc:docMk/>
            <pc:sldMk cId="1326517747" sldId="283"/>
            <ac:picMk id="5" creationId="{F8975853-83FE-ACB3-00B5-94FC8D528009}"/>
          </ac:picMkLst>
        </pc:picChg>
      </pc:sldChg>
      <pc:sldChg chg="addSp modSp mod">
        <pc:chgData name="Roberto Gallardo" userId="49a044883f185952" providerId="LiveId" clId="{EA816444-12AF-42CB-BCED-EC7E3492E202}" dt="2023-02-07T23:38:59.180" v="210" actId="14100"/>
        <pc:sldMkLst>
          <pc:docMk/>
          <pc:sldMk cId="783739251" sldId="284"/>
        </pc:sldMkLst>
        <pc:picChg chg="add mod">
          <ac:chgData name="Roberto Gallardo" userId="49a044883f185952" providerId="LiveId" clId="{EA816444-12AF-42CB-BCED-EC7E3492E202}" dt="2023-02-07T23:38:59.180" v="210" actId="14100"/>
          <ac:picMkLst>
            <pc:docMk/>
            <pc:sldMk cId="783739251" sldId="284"/>
            <ac:picMk id="5" creationId="{8D434528-539D-C97C-ECEE-B126BEE65F79}"/>
          </ac:picMkLst>
        </pc:picChg>
      </pc:sldChg>
      <pc:sldChg chg="addSp modSp mod">
        <pc:chgData name="Roberto Gallardo" userId="49a044883f185952" providerId="LiveId" clId="{EA816444-12AF-42CB-BCED-EC7E3492E202}" dt="2023-02-07T23:40:08.714" v="229" actId="1076"/>
        <pc:sldMkLst>
          <pc:docMk/>
          <pc:sldMk cId="1676122233" sldId="285"/>
        </pc:sldMkLst>
        <pc:picChg chg="add mod">
          <ac:chgData name="Roberto Gallardo" userId="49a044883f185952" providerId="LiveId" clId="{EA816444-12AF-42CB-BCED-EC7E3492E202}" dt="2023-02-07T23:40:08.714" v="229" actId="1076"/>
          <ac:picMkLst>
            <pc:docMk/>
            <pc:sldMk cId="1676122233" sldId="285"/>
            <ac:picMk id="5" creationId="{B4502745-FB5D-7513-0F17-9B2D3489D7FB}"/>
          </ac:picMkLst>
        </pc:picChg>
      </pc:sldChg>
      <pc:sldChg chg="addSp modSp mod">
        <pc:chgData name="Roberto Gallardo" userId="49a044883f185952" providerId="LiveId" clId="{EA816444-12AF-42CB-BCED-EC7E3492E202}" dt="2023-02-07T23:41:14.808" v="245" actId="1076"/>
        <pc:sldMkLst>
          <pc:docMk/>
          <pc:sldMk cId="3100398757" sldId="286"/>
        </pc:sldMkLst>
        <pc:picChg chg="add mod">
          <ac:chgData name="Roberto Gallardo" userId="49a044883f185952" providerId="LiveId" clId="{EA816444-12AF-42CB-BCED-EC7E3492E202}" dt="2023-02-07T23:41:14.808" v="245" actId="1076"/>
          <ac:picMkLst>
            <pc:docMk/>
            <pc:sldMk cId="3100398757" sldId="286"/>
            <ac:picMk id="5" creationId="{1028A14C-4417-44AF-ACA8-F61BBECD1425}"/>
          </ac:picMkLst>
        </pc:picChg>
      </pc:sldChg>
      <pc:sldChg chg="addSp modSp mod">
        <pc:chgData name="Roberto Gallardo" userId="49a044883f185952" providerId="LiveId" clId="{EA816444-12AF-42CB-BCED-EC7E3492E202}" dt="2023-02-07T23:42:28.416" v="264" actId="1076"/>
        <pc:sldMkLst>
          <pc:docMk/>
          <pc:sldMk cId="1546475425" sldId="287"/>
        </pc:sldMkLst>
        <pc:picChg chg="add mod">
          <ac:chgData name="Roberto Gallardo" userId="49a044883f185952" providerId="LiveId" clId="{EA816444-12AF-42CB-BCED-EC7E3492E202}" dt="2023-02-07T23:42:28.416" v="264" actId="1076"/>
          <ac:picMkLst>
            <pc:docMk/>
            <pc:sldMk cId="1546475425" sldId="287"/>
            <ac:picMk id="5" creationId="{C5E1E78C-2FDB-681C-1389-1E235E3F9502}"/>
          </ac:picMkLst>
        </pc:picChg>
      </pc:sldChg>
      <pc:sldChg chg="addSp modSp mod">
        <pc:chgData name="Roberto Gallardo" userId="49a044883f185952" providerId="LiveId" clId="{EA816444-12AF-42CB-BCED-EC7E3492E202}" dt="2023-02-07T23:44:48.827" v="309" actId="1037"/>
        <pc:sldMkLst>
          <pc:docMk/>
          <pc:sldMk cId="1380517306" sldId="288"/>
        </pc:sldMkLst>
        <pc:picChg chg="add mod">
          <ac:chgData name="Roberto Gallardo" userId="49a044883f185952" providerId="LiveId" clId="{EA816444-12AF-42CB-BCED-EC7E3492E202}" dt="2023-02-07T23:44:48.827" v="309" actId="1037"/>
          <ac:picMkLst>
            <pc:docMk/>
            <pc:sldMk cId="1380517306" sldId="288"/>
            <ac:picMk id="5" creationId="{7ED21A6B-473E-9465-383A-3921B8C23BE3}"/>
          </ac:picMkLst>
        </pc:picChg>
      </pc:sldChg>
      <pc:sldChg chg="addSp modSp mod">
        <pc:chgData name="Roberto Gallardo" userId="49a044883f185952" providerId="LiveId" clId="{EA816444-12AF-42CB-BCED-EC7E3492E202}" dt="2023-02-07T23:46:01.216" v="333" actId="1038"/>
        <pc:sldMkLst>
          <pc:docMk/>
          <pc:sldMk cId="1388671151" sldId="289"/>
        </pc:sldMkLst>
        <pc:picChg chg="add mod">
          <ac:chgData name="Roberto Gallardo" userId="49a044883f185952" providerId="LiveId" clId="{EA816444-12AF-42CB-BCED-EC7E3492E202}" dt="2023-02-07T23:46:01.216" v="333" actId="1038"/>
          <ac:picMkLst>
            <pc:docMk/>
            <pc:sldMk cId="1388671151" sldId="289"/>
            <ac:picMk id="5" creationId="{7FF4B99B-DBD3-B8AA-E947-1A0DA9584571}"/>
          </ac:picMkLst>
        </pc:picChg>
      </pc:sldChg>
      <pc:sldChg chg="addSp modSp mod">
        <pc:chgData name="Roberto Gallardo" userId="49a044883f185952" providerId="LiveId" clId="{EA816444-12AF-42CB-BCED-EC7E3492E202}" dt="2023-02-07T23:48:30.313" v="371" actId="1076"/>
        <pc:sldMkLst>
          <pc:docMk/>
          <pc:sldMk cId="2355376039" sldId="290"/>
        </pc:sldMkLst>
        <pc:picChg chg="add mod">
          <ac:chgData name="Roberto Gallardo" userId="49a044883f185952" providerId="LiveId" clId="{EA816444-12AF-42CB-BCED-EC7E3492E202}" dt="2023-02-07T23:48:30.313" v="371" actId="1076"/>
          <ac:picMkLst>
            <pc:docMk/>
            <pc:sldMk cId="2355376039" sldId="290"/>
            <ac:picMk id="8" creationId="{CED1A025-A5E6-E98F-C378-8111305D32B8}"/>
          </ac:picMkLst>
        </pc:picChg>
      </pc:sldChg>
      <pc:sldChg chg="addSp modSp mod">
        <pc:chgData name="Roberto Gallardo" userId="49a044883f185952" providerId="LiveId" clId="{EA816444-12AF-42CB-BCED-EC7E3492E202}" dt="2023-02-07T23:49:48.030" v="391" actId="1076"/>
        <pc:sldMkLst>
          <pc:docMk/>
          <pc:sldMk cId="3757257295" sldId="291"/>
        </pc:sldMkLst>
        <pc:picChg chg="add mod">
          <ac:chgData name="Roberto Gallardo" userId="49a044883f185952" providerId="LiveId" clId="{EA816444-12AF-42CB-BCED-EC7E3492E202}" dt="2023-02-07T23:49:48.030" v="391" actId="1076"/>
          <ac:picMkLst>
            <pc:docMk/>
            <pc:sldMk cId="3757257295" sldId="291"/>
            <ac:picMk id="7" creationId="{74117F0B-2469-95E4-7E0C-A1F0CA70CD25}"/>
          </ac:picMkLst>
        </pc:picChg>
      </pc:sldChg>
      <pc:sldChg chg="addSp modSp mod">
        <pc:chgData name="Roberto Gallardo" userId="49a044883f185952" providerId="LiveId" clId="{EA816444-12AF-42CB-BCED-EC7E3492E202}" dt="2023-02-07T23:43:31.809" v="282" actId="1076"/>
        <pc:sldMkLst>
          <pc:docMk/>
          <pc:sldMk cId="1259856727" sldId="292"/>
        </pc:sldMkLst>
        <pc:picChg chg="add mod">
          <ac:chgData name="Roberto Gallardo" userId="49a044883f185952" providerId="LiveId" clId="{EA816444-12AF-42CB-BCED-EC7E3492E202}" dt="2023-02-07T23:43:31.809" v="282" actId="1076"/>
          <ac:picMkLst>
            <pc:docMk/>
            <pc:sldMk cId="1259856727" sldId="292"/>
            <ac:picMk id="5" creationId="{28BDC168-7160-3C58-F722-AB78B3D0BD3C}"/>
          </ac:picMkLst>
        </pc:picChg>
      </pc:sldChg>
      <pc:sldChg chg="addSp modSp mod">
        <pc:chgData name="Roberto Gallardo" userId="49a044883f185952" providerId="LiveId" clId="{EA816444-12AF-42CB-BCED-EC7E3492E202}" dt="2023-02-07T23:32:36.956" v="141" actId="14100"/>
        <pc:sldMkLst>
          <pc:docMk/>
          <pc:sldMk cId="3324519687" sldId="293"/>
        </pc:sldMkLst>
        <pc:picChg chg="add mod">
          <ac:chgData name="Roberto Gallardo" userId="49a044883f185952" providerId="LiveId" clId="{EA816444-12AF-42CB-BCED-EC7E3492E202}" dt="2023-02-07T23:32:36.956" v="141" actId="14100"/>
          <ac:picMkLst>
            <pc:docMk/>
            <pc:sldMk cId="3324519687" sldId="293"/>
            <ac:picMk id="7" creationId="{01831CE0-3306-7644-F88B-5DEC70FB0C99}"/>
          </ac:picMkLst>
        </pc:picChg>
      </pc:sldChg>
      <pc:sldChg chg="addSp modSp mod">
        <pc:chgData name="Roberto Gallardo" userId="49a044883f185952" providerId="LiveId" clId="{EA816444-12AF-42CB-BCED-EC7E3492E202}" dt="2023-02-07T23:30:02.250" v="105" actId="1076"/>
        <pc:sldMkLst>
          <pc:docMk/>
          <pc:sldMk cId="3256182630" sldId="295"/>
        </pc:sldMkLst>
        <pc:picChg chg="add mod">
          <ac:chgData name="Roberto Gallardo" userId="49a044883f185952" providerId="LiveId" clId="{EA816444-12AF-42CB-BCED-EC7E3492E202}" dt="2023-02-07T23:30:02.250" v="105" actId="1076"/>
          <ac:picMkLst>
            <pc:docMk/>
            <pc:sldMk cId="3256182630" sldId="295"/>
            <ac:picMk id="6" creationId="{A3EA4A4C-BCA1-8FDA-D1FD-FA05E8298BD6}"/>
          </ac:picMkLst>
        </pc:picChg>
      </pc:sldChg>
      <pc:sldChg chg="addSp modSp mod">
        <pc:chgData name="Roberto Gallardo" userId="49a044883f185952" providerId="LiveId" clId="{EA816444-12AF-42CB-BCED-EC7E3492E202}" dt="2023-02-07T23:31:18.925" v="123" actId="1076"/>
        <pc:sldMkLst>
          <pc:docMk/>
          <pc:sldMk cId="4057156843" sldId="296"/>
        </pc:sldMkLst>
        <pc:picChg chg="add mod">
          <ac:chgData name="Roberto Gallardo" userId="49a044883f185952" providerId="LiveId" clId="{EA816444-12AF-42CB-BCED-EC7E3492E202}" dt="2023-02-07T23:31:18.925" v="123" actId="1076"/>
          <ac:picMkLst>
            <pc:docMk/>
            <pc:sldMk cId="4057156843" sldId="296"/>
            <ac:picMk id="6" creationId="{F008FCD4-DAD8-C43A-D838-476BF79AE0E0}"/>
          </ac:picMkLst>
        </pc:picChg>
      </pc:sldChg>
      <pc:sldChg chg="addSp modSp mod">
        <pc:chgData name="Roberto Gallardo" userId="49a044883f185952" providerId="LiveId" clId="{EA816444-12AF-42CB-BCED-EC7E3492E202}" dt="2023-02-07T23:28:42.570" v="87" actId="1076"/>
        <pc:sldMkLst>
          <pc:docMk/>
          <pc:sldMk cId="2080110827" sldId="297"/>
        </pc:sldMkLst>
        <pc:picChg chg="add mod">
          <ac:chgData name="Roberto Gallardo" userId="49a044883f185952" providerId="LiveId" clId="{EA816444-12AF-42CB-BCED-EC7E3492E202}" dt="2023-02-07T23:28:42.570" v="87" actId="1076"/>
          <ac:picMkLst>
            <pc:docMk/>
            <pc:sldMk cId="2080110827" sldId="297"/>
            <ac:picMk id="6" creationId="{8783B78A-E096-3062-5227-655EC1E5A6D2}"/>
          </ac:picMkLst>
        </pc:picChg>
      </pc:sldChg>
      <pc:sldChg chg="addSp modSp mod">
        <pc:chgData name="Roberto Gallardo" userId="49a044883f185952" providerId="LiveId" clId="{EA816444-12AF-42CB-BCED-EC7E3492E202}" dt="2023-02-07T23:28:13.928" v="80" actId="1036"/>
        <pc:sldMkLst>
          <pc:docMk/>
          <pc:sldMk cId="1532666867" sldId="298"/>
        </pc:sldMkLst>
        <pc:picChg chg="add mod">
          <ac:chgData name="Roberto Gallardo" userId="49a044883f185952" providerId="LiveId" clId="{EA816444-12AF-42CB-BCED-EC7E3492E202}" dt="2023-02-07T23:28:13.928" v="80" actId="1036"/>
          <ac:picMkLst>
            <pc:docMk/>
            <pc:sldMk cId="1532666867" sldId="298"/>
            <ac:picMk id="6" creationId="{C00E5955-BE21-17F2-6653-01B391A563F5}"/>
          </ac:picMkLst>
        </pc:picChg>
      </pc:sldChg>
      <pc:sldChg chg="addSp modSp mod">
        <pc:chgData name="Roberto Gallardo" userId="49a044883f185952" providerId="LiveId" clId="{EA816444-12AF-42CB-BCED-EC7E3492E202}" dt="2023-02-07T23:47:16.271" v="354" actId="1037"/>
        <pc:sldMkLst>
          <pc:docMk/>
          <pc:sldMk cId="1951376777" sldId="299"/>
        </pc:sldMkLst>
        <pc:picChg chg="add mod">
          <ac:chgData name="Roberto Gallardo" userId="49a044883f185952" providerId="LiveId" clId="{EA816444-12AF-42CB-BCED-EC7E3492E202}" dt="2023-02-07T23:47:16.271" v="354" actId="1037"/>
          <ac:picMkLst>
            <pc:docMk/>
            <pc:sldMk cId="1951376777" sldId="299"/>
            <ac:picMk id="5" creationId="{69CF13D3-60D5-1060-F552-408D2051F5AC}"/>
          </ac:picMkLst>
        </pc:picChg>
      </pc:sldChg>
      <pc:sldChg chg="mod">
        <pc:chgData name="Roberto Gallardo" userId="49a044883f185952" providerId="LiveId" clId="{EA816444-12AF-42CB-BCED-EC7E3492E202}" dt="2023-02-07T23:25:38.587" v="43" actId="27918"/>
        <pc:sldMkLst>
          <pc:docMk/>
          <pc:sldMk cId="2841628872" sldId="303"/>
        </pc:sldMkLst>
      </pc:sldChg>
      <pc:sldChg chg="mod">
        <pc:chgData name="Roberto Gallardo" userId="49a044883f185952" providerId="LiveId" clId="{EA816444-12AF-42CB-BCED-EC7E3492E202}" dt="2023-02-07T23:26:09.763" v="49" actId="27918"/>
        <pc:sldMkLst>
          <pc:docMk/>
          <pc:sldMk cId="3084076302" sldId="304"/>
        </pc:sldMkLst>
      </pc:sldChg>
      <pc:sldChg chg="mod">
        <pc:chgData name="Roberto Gallardo" userId="49a044883f185952" providerId="LiveId" clId="{EA816444-12AF-42CB-BCED-EC7E3492E202}" dt="2023-02-07T23:27:08.828" v="61" actId="27918"/>
        <pc:sldMkLst>
          <pc:docMk/>
          <pc:sldMk cId="473712435" sldId="305"/>
        </pc:sldMkLst>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F9AB91B2-BAF9-4239-B4B5-87EA66B6F649}"/>
    <pc:docChg chg="custSel modSld">
      <pc:chgData name="Roberto Gallardo" userId="49a044883f185952" providerId="LiveId" clId="{F9AB91B2-BAF9-4239-B4B5-87EA66B6F649}" dt="2023-02-06T00:11:55.742" v="30" actId="478"/>
      <pc:docMkLst>
        <pc:docMk/>
      </pc:docMkLst>
      <pc:sldChg chg="modSp mod">
        <pc:chgData name="Roberto Gallardo" userId="49a044883f185952" providerId="LiveId" clId="{F9AB91B2-BAF9-4239-B4B5-87EA66B6F649}" dt="2023-02-06T00:10:13.973" v="11" actId="20577"/>
        <pc:sldMkLst>
          <pc:docMk/>
          <pc:sldMk cId="2846901679" sldId="256"/>
        </pc:sldMkLst>
        <pc:spChg chg="mod">
          <ac:chgData name="Roberto Gallardo" userId="49a044883f185952" providerId="LiveId" clId="{F9AB91B2-BAF9-4239-B4B5-87EA66B6F649}" dt="2023-02-06T00:10:13.973" v="11" actId="20577"/>
          <ac:spMkLst>
            <pc:docMk/>
            <pc:sldMk cId="2846901679" sldId="256"/>
            <ac:spMk id="7" creationId="{B1E0ABEC-554C-720A-2772-F0324C8E93CA}"/>
          </ac:spMkLst>
        </pc:spChg>
      </pc:sldChg>
      <pc:sldChg chg="delSp mod">
        <pc:chgData name="Roberto Gallardo" userId="49a044883f185952" providerId="LiveId" clId="{F9AB91B2-BAF9-4239-B4B5-87EA66B6F649}" dt="2023-02-06T00:10:44.363" v="12" actId="478"/>
        <pc:sldMkLst>
          <pc:docMk/>
          <pc:sldMk cId="1418533539" sldId="271"/>
        </pc:sldMkLst>
        <pc:picChg chg="del">
          <ac:chgData name="Roberto Gallardo" userId="49a044883f185952" providerId="LiveId" clId="{F9AB91B2-BAF9-4239-B4B5-87EA66B6F649}" dt="2023-02-06T00:10:44.363" v="12" actId="478"/>
          <ac:picMkLst>
            <pc:docMk/>
            <pc:sldMk cId="1418533539" sldId="271"/>
            <ac:picMk id="7" creationId="{CF74D533-2D85-32B8-6A1F-30678252C584}"/>
          </ac:picMkLst>
        </pc:picChg>
      </pc:sldChg>
      <pc:sldChg chg="delSp mod">
        <pc:chgData name="Roberto Gallardo" userId="49a044883f185952" providerId="LiveId" clId="{F9AB91B2-BAF9-4239-B4B5-87EA66B6F649}" dt="2023-02-06T00:11:08.640" v="18" actId="478"/>
        <pc:sldMkLst>
          <pc:docMk/>
          <pc:sldMk cId="2124848710" sldId="281"/>
        </pc:sldMkLst>
        <pc:picChg chg="del">
          <ac:chgData name="Roberto Gallardo" userId="49a044883f185952" providerId="LiveId" clId="{F9AB91B2-BAF9-4239-B4B5-87EA66B6F649}" dt="2023-02-06T00:11:08.640" v="18" actId="478"/>
          <ac:picMkLst>
            <pc:docMk/>
            <pc:sldMk cId="2124848710" sldId="281"/>
            <ac:picMk id="5" creationId="{48719103-E2CA-CC6F-A9D3-6D2BD284EC6D}"/>
          </ac:picMkLst>
        </pc:picChg>
      </pc:sldChg>
      <pc:sldChg chg="delSp mod">
        <pc:chgData name="Roberto Gallardo" userId="49a044883f185952" providerId="LiveId" clId="{F9AB91B2-BAF9-4239-B4B5-87EA66B6F649}" dt="2023-02-06T00:11:12.405" v="19" actId="478"/>
        <pc:sldMkLst>
          <pc:docMk/>
          <pc:sldMk cId="2028175529" sldId="282"/>
        </pc:sldMkLst>
        <pc:picChg chg="del">
          <ac:chgData name="Roberto Gallardo" userId="49a044883f185952" providerId="LiveId" clId="{F9AB91B2-BAF9-4239-B4B5-87EA66B6F649}" dt="2023-02-06T00:11:12.405" v="19" actId="478"/>
          <ac:picMkLst>
            <pc:docMk/>
            <pc:sldMk cId="2028175529" sldId="282"/>
            <ac:picMk id="8" creationId="{CFE023EC-0FF0-6406-85A7-175F15D08D2F}"/>
          </ac:picMkLst>
        </pc:picChg>
      </pc:sldChg>
      <pc:sldChg chg="delSp mod">
        <pc:chgData name="Roberto Gallardo" userId="49a044883f185952" providerId="LiveId" clId="{F9AB91B2-BAF9-4239-B4B5-87EA66B6F649}" dt="2023-02-06T00:11:17.242" v="20" actId="478"/>
        <pc:sldMkLst>
          <pc:docMk/>
          <pc:sldMk cId="1326517747" sldId="283"/>
        </pc:sldMkLst>
        <pc:picChg chg="del">
          <ac:chgData name="Roberto Gallardo" userId="49a044883f185952" providerId="LiveId" clId="{F9AB91B2-BAF9-4239-B4B5-87EA66B6F649}" dt="2023-02-06T00:11:17.242" v="20" actId="478"/>
          <ac:picMkLst>
            <pc:docMk/>
            <pc:sldMk cId="1326517747" sldId="283"/>
            <ac:picMk id="8" creationId="{9A29E625-A19A-7665-D4A2-F80734D2096C}"/>
          </ac:picMkLst>
        </pc:picChg>
      </pc:sldChg>
      <pc:sldChg chg="delSp mod">
        <pc:chgData name="Roberto Gallardo" userId="49a044883f185952" providerId="LiveId" clId="{F9AB91B2-BAF9-4239-B4B5-87EA66B6F649}" dt="2023-02-06T00:11:21.050" v="21" actId="478"/>
        <pc:sldMkLst>
          <pc:docMk/>
          <pc:sldMk cId="783739251" sldId="284"/>
        </pc:sldMkLst>
        <pc:picChg chg="del">
          <ac:chgData name="Roberto Gallardo" userId="49a044883f185952" providerId="LiveId" clId="{F9AB91B2-BAF9-4239-B4B5-87EA66B6F649}" dt="2023-02-06T00:11:21.050" v="21" actId="478"/>
          <ac:picMkLst>
            <pc:docMk/>
            <pc:sldMk cId="783739251" sldId="284"/>
            <ac:picMk id="8" creationId="{63CDE078-CCBF-8497-C770-4245D0782293}"/>
          </ac:picMkLst>
        </pc:picChg>
      </pc:sldChg>
      <pc:sldChg chg="delSp mod">
        <pc:chgData name="Roberto Gallardo" userId="49a044883f185952" providerId="LiveId" clId="{F9AB91B2-BAF9-4239-B4B5-87EA66B6F649}" dt="2023-02-06T00:11:24.362" v="22" actId="478"/>
        <pc:sldMkLst>
          <pc:docMk/>
          <pc:sldMk cId="1676122233" sldId="285"/>
        </pc:sldMkLst>
        <pc:picChg chg="del">
          <ac:chgData name="Roberto Gallardo" userId="49a044883f185952" providerId="LiveId" clId="{F9AB91B2-BAF9-4239-B4B5-87EA66B6F649}" dt="2023-02-06T00:11:24.362" v="22" actId="478"/>
          <ac:picMkLst>
            <pc:docMk/>
            <pc:sldMk cId="1676122233" sldId="285"/>
            <ac:picMk id="8" creationId="{301A97BC-685B-5788-F49B-36F9BF8D7A6A}"/>
          </ac:picMkLst>
        </pc:picChg>
      </pc:sldChg>
      <pc:sldChg chg="delSp mod">
        <pc:chgData name="Roberto Gallardo" userId="49a044883f185952" providerId="LiveId" clId="{F9AB91B2-BAF9-4239-B4B5-87EA66B6F649}" dt="2023-02-06T00:11:28.151" v="23" actId="478"/>
        <pc:sldMkLst>
          <pc:docMk/>
          <pc:sldMk cId="3100398757" sldId="286"/>
        </pc:sldMkLst>
        <pc:picChg chg="del">
          <ac:chgData name="Roberto Gallardo" userId="49a044883f185952" providerId="LiveId" clId="{F9AB91B2-BAF9-4239-B4B5-87EA66B6F649}" dt="2023-02-06T00:11:28.151" v="23" actId="478"/>
          <ac:picMkLst>
            <pc:docMk/>
            <pc:sldMk cId="3100398757" sldId="286"/>
            <ac:picMk id="8" creationId="{1B94F364-0690-10E3-7A2A-1C3CCDD3C930}"/>
          </ac:picMkLst>
        </pc:picChg>
      </pc:sldChg>
      <pc:sldChg chg="delSp mod">
        <pc:chgData name="Roberto Gallardo" userId="49a044883f185952" providerId="LiveId" clId="{F9AB91B2-BAF9-4239-B4B5-87EA66B6F649}" dt="2023-02-06T00:11:32.001" v="24" actId="478"/>
        <pc:sldMkLst>
          <pc:docMk/>
          <pc:sldMk cId="1546475425" sldId="287"/>
        </pc:sldMkLst>
        <pc:picChg chg="del">
          <ac:chgData name="Roberto Gallardo" userId="49a044883f185952" providerId="LiveId" clId="{F9AB91B2-BAF9-4239-B4B5-87EA66B6F649}" dt="2023-02-06T00:11:32.001" v="24" actId="478"/>
          <ac:picMkLst>
            <pc:docMk/>
            <pc:sldMk cId="1546475425" sldId="287"/>
            <ac:picMk id="8" creationId="{CAA855F8-29C0-6C54-C3A3-891AD3FBAC60}"/>
          </ac:picMkLst>
        </pc:picChg>
      </pc:sldChg>
      <pc:sldChg chg="delSp mod">
        <pc:chgData name="Roberto Gallardo" userId="49a044883f185952" providerId="LiveId" clId="{F9AB91B2-BAF9-4239-B4B5-87EA66B6F649}" dt="2023-02-06T00:11:41.014" v="26" actId="478"/>
        <pc:sldMkLst>
          <pc:docMk/>
          <pc:sldMk cId="1380517306" sldId="288"/>
        </pc:sldMkLst>
        <pc:picChg chg="del">
          <ac:chgData name="Roberto Gallardo" userId="49a044883f185952" providerId="LiveId" clId="{F9AB91B2-BAF9-4239-B4B5-87EA66B6F649}" dt="2023-02-06T00:11:41.014" v="26" actId="478"/>
          <ac:picMkLst>
            <pc:docMk/>
            <pc:sldMk cId="1380517306" sldId="288"/>
            <ac:picMk id="8" creationId="{1269BCA3-CB6D-5913-CFF9-17C7374E8DE0}"/>
          </ac:picMkLst>
        </pc:picChg>
      </pc:sldChg>
      <pc:sldChg chg="delSp mod">
        <pc:chgData name="Roberto Gallardo" userId="49a044883f185952" providerId="LiveId" clId="{F9AB91B2-BAF9-4239-B4B5-87EA66B6F649}" dt="2023-02-06T00:11:44.255" v="27" actId="478"/>
        <pc:sldMkLst>
          <pc:docMk/>
          <pc:sldMk cId="1388671151" sldId="289"/>
        </pc:sldMkLst>
        <pc:picChg chg="del">
          <ac:chgData name="Roberto Gallardo" userId="49a044883f185952" providerId="LiveId" clId="{F9AB91B2-BAF9-4239-B4B5-87EA66B6F649}" dt="2023-02-06T00:11:44.255" v="27" actId="478"/>
          <ac:picMkLst>
            <pc:docMk/>
            <pc:sldMk cId="1388671151" sldId="289"/>
            <ac:picMk id="8" creationId="{6D17C1DE-5762-AC51-F9BA-92346D9A815C}"/>
          </ac:picMkLst>
        </pc:picChg>
      </pc:sldChg>
      <pc:sldChg chg="delSp mod">
        <pc:chgData name="Roberto Gallardo" userId="49a044883f185952" providerId="LiveId" clId="{F9AB91B2-BAF9-4239-B4B5-87EA66B6F649}" dt="2023-02-06T00:11:52.500" v="29" actId="478"/>
        <pc:sldMkLst>
          <pc:docMk/>
          <pc:sldMk cId="2355376039" sldId="290"/>
        </pc:sldMkLst>
        <pc:picChg chg="del">
          <ac:chgData name="Roberto Gallardo" userId="49a044883f185952" providerId="LiveId" clId="{F9AB91B2-BAF9-4239-B4B5-87EA66B6F649}" dt="2023-02-06T00:11:52.500" v="29" actId="478"/>
          <ac:picMkLst>
            <pc:docMk/>
            <pc:sldMk cId="2355376039" sldId="290"/>
            <ac:picMk id="8" creationId="{5DA0350F-FE6D-53CB-2AFD-AA6A8980488E}"/>
          </ac:picMkLst>
        </pc:picChg>
      </pc:sldChg>
      <pc:sldChg chg="delSp mod">
        <pc:chgData name="Roberto Gallardo" userId="49a044883f185952" providerId="LiveId" clId="{F9AB91B2-BAF9-4239-B4B5-87EA66B6F649}" dt="2023-02-06T00:11:55.742" v="30" actId="478"/>
        <pc:sldMkLst>
          <pc:docMk/>
          <pc:sldMk cId="3757257295" sldId="291"/>
        </pc:sldMkLst>
        <pc:picChg chg="del">
          <ac:chgData name="Roberto Gallardo" userId="49a044883f185952" providerId="LiveId" clId="{F9AB91B2-BAF9-4239-B4B5-87EA66B6F649}" dt="2023-02-06T00:11:55.742" v="30" actId="478"/>
          <ac:picMkLst>
            <pc:docMk/>
            <pc:sldMk cId="3757257295" sldId="291"/>
            <ac:picMk id="8" creationId="{AEE7ABCB-D0B0-3A13-45A8-D2CBAAA77EA6}"/>
          </ac:picMkLst>
        </pc:picChg>
      </pc:sldChg>
      <pc:sldChg chg="delSp mod">
        <pc:chgData name="Roberto Gallardo" userId="49a044883f185952" providerId="LiveId" clId="{F9AB91B2-BAF9-4239-B4B5-87EA66B6F649}" dt="2023-02-06T00:11:36.278" v="25" actId="478"/>
        <pc:sldMkLst>
          <pc:docMk/>
          <pc:sldMk cId="1259856727" sldId="292"/>
        </pc:sldMkLst>
        <pc:picChg chg="del">
          <ac:chgData name="Roberto Gallardo" userId="49a044883f185952" providerId="LiveId" clId="{F9AB91B2-BAF9-4239-B4B5-87EA66B6F649}" dt="2023-02-06T00:11:36.278" v="25" actId="478"/>
          <ac:picMkLst>
            <pc:docMk/>
            <pc:sldMk cId="1259856727" sldId="292"/>
            <ac:picMk id="8" creationId="{CF00FD28-5E38-7692-A3B9-F2069E86DAA8}"/>
          </ac:picMkLst>
        </pc:picChg>
      </pc:sldChg>
      <pc:sldChg chg="delSp mod">
        <pc:chgData name="Roberto Gallardo" userId="49a044883f185952" providerId="LiveId" clId="{F9AB91B2-BAF9-4239-B4B5-87EA66B6F649}" dt="2023-02-06T00:11:04.485" v="17" actId="478"/>
        <pc:sldMkLst>
          <pc:docMk/>
          <pc:sldMk cId="3324519687" sldId="293"/>
        </pc:sldMkLst>
        <pc:picChg chg="del">
          <ac:chgData name="Roberto Gallardo" userId="49a044883f185952" providerId="LiveId" clId="{F9AB91B2-BAF9-4239-B4B5-87EA66B6F649}" dt="2023-02-06T00:11:04.485" v="17" actId="478"/>
          <ac:picMkLst>
            <pc:docMk/>
            <pc:sldMk cId="3324519687" sldId="293"/>
            <ac:picMk id="9" creationId="{857220EB-001E-BBC5-093B-8C24596738CE}"/>
          </ac:picMkLst>
        </pc:picChg>
      </pc:sldChg>
      <pc:sldChg chg="delSp mod">
        <pc:chgData name="Roberto Gallardo" userId="49a044883f185952" providerId="LiveId" clId="{F9AB91B2-BAF9-4239-B4B5-87EA66B6F649}" dt="2023-02-06T00:10:54.672" v="15" actId="478"/>
        <pc:sldMkLst>
          <pc:docMk/>
          <pc:sldMk cId="3256182630" sldId="295"/>
        </pc:sldMkLst>
        <pc:picChg chg="del">
          <ac:chgData name="Roberto Gallardo" userId="49a044883f185952" providerId="LiveId" clId="{F9AB91B2-BAF9-4239-B4B5-87EA66B6F649}" dt="2023-02-06T00:10:54.672" v="15" actId="478"/>
          <ac:picMkLst>
            <pc:docMk/>
            <pc:sldMk cId="3256182630" sldId="295"/>
            <ac:picMk id="6" creationId="{93D8D6F0-D0A9-FCE5-B024-33062FB98A83}"/>
          </ac:picMkLst>
        </pc:picChg>
      </pc:sldChg>
      <pc:sldChg chg="delSp mod">
        <pc:chgData name="Roberto Gallardo" userId="49a044883f185952" providerId="LiveId" clId="{F9AB91B2-BAF9-4239-B4B5-87EA66B6F649}" dt="2023-02-06T00:10:58.939" v="16" actId="478"/>
        <pc:sldMkLst>
          <pc:docMk/>
          <pc:sldMk cId="4057156843" sldId="296"/>
        </pc:sldMkLst>
        <pc:picChg chg="del">
          <ac:chgData name="Roberto Gallardo" userId="49a044883f185952" providerId="LiveId" clId="{F9AB91B2-BAF9-4239-B4B5-87EA66B6F649}" dt="2023-02-06T00:10:58.939" v="16" actId="478"/>
          <ac:picMkLst>
            <pc:docMk/>
            <pc:sldMk cId="4057156843" sldId="296"/>
            <ac:picMk id="7" creationId="{98D345FF-36E0-779A-A6AA-657BDCF6BCE3}"/>
          </ac:picMkLst>
        </pc:picChg>
      </pc:sldChg>
      <pc:sldChg chg="delSp mod">
        <pc:chgData name="Roberto Gallardo" userId="49a044883f185952" providerId="LiveId" clId="{F9AB91B2-BAF9-4239-B4B5-87EA66B6F649}" dt="2023-02-06T00:10:51.285" v="14" actId="478"/>
        <pc:sldMkLst>
          <pc:docMk/>
          <pc:sldMk cId="2080110827" sldId="297"/>
        </pc:sldMkLst>
        <pc:picChg chg="del">
          <ac:chgData name="Roberto Gallardo" userId="49a044883f185952" providerId="LiveId" clId="{F9AB91B2-BAF9-4239-B4B5-87EA66B6F649}" dt="2023-02-06T00:10:51.285" v="14" actId="478"/>
          <ac:picMkLst>
            <pc:docMk/>
            <pc:sldMk cId="2080110827" sldId="297"/>
            <ac:picMk id="7" creationId="{FA7AA24C-289D-D5F1-A79D-1877B250B48C}"/>
          </ac:picMkLst>
        </pc:picChg>
      </pc:sldChg>
      <pc:sldChg chg="delSp mod">
        <pc:chgData name="Roberto Gallardo" userId="49a044883f185952" providerId="LiveId" clId="{F9AB91B2-BAF9-4239-B4B5-87EA66B6F649}" dt="2023-02-06T00:10:47.418" v="13" actId="478"/>
        <pc:sldMkLst>
          <pc:docMk/>
          <pc:sldMk cId="1532666867" sldId="298"/>
        </pc:sldMkLst>
        <pc:picChg chg="del">
          <ac:chgData name="Roberto Gallardo" userId="49a044883f185952" providerId="LiveId" clId="{F9AB91B2-BAF9-4239-B4B5-87EA66B6F649}" dt="2023-02-06T00:10:47.418" v="13" actId="478"/>
          <ac:picMkLst>
            <pc:docMk/>
            <pc:sldMk cId="1532666867" sldId="298"/>
            <ac:picMk id="6" creationId="{DF76BE9D-2515-C01B-6750-0A70245BBEC0}"/>
          </ac:picMkLst>
        </pc:picChg>
      </pc:sldChg>
      <pc:sldChg chg="delSp mod">
        <pc:chgData name="Roberto Gallardo" userId="49a044883f185952" providerId="LiveId" clId="{F9AB91B2-BAF9-4239-B4B5-87EA66B6F649}" dt="2023-02-06T00:11:47.811" v="28" actId="478"/>
        <pc:sldMkLst>
          <pc:docMk/>
          <pc:sldMk cId="1951376777" sldId="299"/>
        </pc:sldMkLst>
        <pc:picChg chg="del">
          <ac:chgData name="Roberto Gallardo" userId="49a044883f185952" providerId="LiveId" clId="{F9AB91B2-BAF9-4239-B4B5-87EA66B6F649}" dt="2023-02-06T00:11:47.811" v="28" actId="478"/>
          <ac:picMkLst>
            <pc:docMk/>
            <pc:sldMk cId="1951376777" sldId="299"/>
            <ac:picMk id="5" creationId="{B3B698FB-4AEA-CDBC-DBD6-2BFDA8D589E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Piedmont Triad</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c:v>1</c:v>
                </c:pt>
                <c:pt idx="1">
                  <c:v>1.020215072462368</c:v>
                </c:pt>
                <c:pt idx="2">
                  <c:v>1.035442595683254</c:v>
                </c:pt>
                <c:pt idx="3">
                  <c:v>1.0532262882086929</c:v>
                </c:pt>
                <c:pt idx="4">
                  <c:v>1.0725428772241692</c:v>
                </c:pt>
                <c:pt idx="5">
                  <c:v>1.0928561709952476</c:v>
                </c:pt>
                <c:pt idx="6">
                  <c:v>1.1126236119195583</c:v>
                </c:pt>
                <c:pt idx="7">
                  <c:v>1.1319426162131176</c:v>
                </c:pt>
                <c:pt idx="8">
                  <c:v>1.1508461926763938</c:v>
                </c:pt>
                <c:pt idx="9">
                  <c:v>1.167645256836646</c:v>
                </c:pt>
                <c:pt idx="10">
                  <c:v>1.1832463430677091</c:v>
                </c:pt>
                <c:pt idx="11">
                  <c:v>1.1968910540515083</c:v>
                </c:pt>
                <c:pt idx="12">
                  <c:v>1.2077445086640051</c:v>
                </c:pt>
                <c:pt idx="13">
                  <c:v>1.2165047222711987</c:v>
                </c:pt>
                <c:pt idx="14">
                  <c:v>1.2253116312546646</c:v>
                </c:pt>
                <c:pt idx="15">
                  <c:v>1.2405705530906301</c:v>
                </c:pt>
                <c:pt idx="16">
                  <c:v>1.2611583834704809</c:v>
                </c:pt>
                <c:pt idx="17">
                  <c:v>1.2808388743838022</c:v>
                </c:pt>
                <c:pt idx="18">
                  <c:v>1.300087030520259</c:v>
                </c:pt>
                <c:pt idx="19">
                  <c:v>1.3113647689826768</c:v>
                </c:pt>
                <c:pt idx="20">
                  <c:v>1.3229234847954219</c:v>
                </c:pt>
                <c:pt idx="21">
                  <c:v>1.3297804592731783</c:v>
                </c:pt>
                <c:pt idx="22">
                  <c:v>1.3359651813511548</c:v>
                </c:pt>
                <c:pt idx="23">
                  <c:v>1.3427730451745561</c:v>
                </c:pt>
                <c:pt idx="24">
                  <c:v>1.3507104540481267</c:v>
                </c:pt>
                <c:pt idx="25">
                  <c:v>1.3580690012744618</c:v>
                </c:pt>
                <c:pt idx="26">
                  <c:v>1.370272596335379</c:v>
                </c:pt>
                <c:pt idx="27">
                  <c:v>1.3799119711648</c:v>
                </c:pt>
                <c:pt idx="28">
                  <c:v>1.3894177006069595</c:v>
                </c:pt>
                <c:pt idx="29">
                  <c:v>1.3999982287960724</c:v>
                </c:pt>
                <c:pt idx="30">
                  <c:v>1.4045961131734903</c:v>
                </c:pt>
                <c:pt idx="31">
                  <c:v>1.4119933048491538</c:v>
                </c:pt>
              </c:numCache>
            </c:numRef>
          </c:val>
          <c:smooth val="0"/>
          <c:extLst>
            <c:ext xmlns:c16="http://schemas.microsoft.com/office/drawing/2014/chart" uri="{C3380CC4-5D6E-409C-BE32-E72D297353CC}">
              <c16:uniqueId val="{00000002-DB59-4D1E-94C4-FDDF6616C3B1}"/>
            </c:ext>
          </c:extLst>
        </c:ser>
        <c:ser>
          <c:idx val="3"/>
          <c:order val="3"/>
          <c:tx>
            <c:strRef>
              <c:f>Sheet1!$E$1</c:f>
              <c:strCache>
                <c:ptCount val="1"/>
                <c:pt idx="0">
                  <c:v>Western Piedmont</c:v>
                </c:pt>
              </c:strCache>
            </c:strRef>
          </c:tx>
          <c:spPr>
            <a:ln w="28575" cap="rnd">
              <a:solidFill>
                <a:schemeClr val="accent4"/>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Sheet1!$E$2:$E$33</c:f>
              <c:numCache>
                <c:formatCode>0.00</c:formatCode>
                <c:ptCount val="32"/>
                <c:pt idx="0">
                  <c:v>1</c:v>
                </c:pt>
                <c:pt idx="1">
                  <c:v>1.0158034233340743</c:v>
                </c:pt>
                <c:pt idx="2">
                  <c:v>1.029356543150767</c:v>
                </c:pt>
                <c:pt idx="3">
                  <c:v>1.0458507891451925</c:v>
                </c:pt>
                <c:pt idx="4">
                  <c:v>1.0635693644089534</c:v>
                </c:pt>
                <c:pt idx="5">
                  <c:v>1.0825943468818933</c:v>
                </c:pt>
                <c:pt idx="6">
                  <c:v>1.1008874677245601</c:v>
                </c:pt>
                <c:pt idx="7">
                  <c:v>1.1200766060771874</c:v>
                </c:pt>
                <c:pt idx="8">
                  <c:v>1.1383560472632137</c:v>
                </c:pt>
                <c:pt idx="9">
                  <c:v>1.155777089995041</c:v>
                </c:pt>
                <c:pt idx="10">
                  <c:v>1.1739539337562628</c:v>
                </c:pt>
                <c:pt idx="11">
                  <c:v>1.186747832629401</c:v>
                </c:pt>
                <c:pt idx="12">
                  <c:v>1.1911903011234417</c:v>
                </c:pt>
                <c:pt idx="13">
                  <c:v>1.1941793060994168</c:v>
                </c:pt>
                <c:pt idx="14">
                  <c:v>1.2005950650638668</c:v>
                </c:pt>
                <c:pt idx="15">
                  <c:v>1.2097706947555615</c:v>
                </c:pt>
                <c:pt idx="16">
                  <c:v>1.220683640840615</c:v>
                </c:pt>
                <c:pt idx="17">
                  <c:v>1.2324515654657069</c:v>
                </c:pt>
                <c:pt idx="18">
                  <c:v>1.2431900959285922</c:v>
                </c:pt>
                <c:pt idx="19">
                  <c:v>1.2484841230485115</c:v>
                </c:pt>
                <c:pt idx="20">
                  <c:v>1.2502009199569091</c:v>
                </c:pt>
                <c:pt idx="21">
                  <c:v>1.2464834732648211</c:v>
                </c:pt>
                <c:pt idx="22">
                  <c:v>1.2437201826234161</c:v>
                </c:pt>
                <c:pt idx="23">
                  <c:v>1.2427249876028112</c:v>
                </c:pt>
                <c:pt idx="24">
                  <c:v>1.2415485371317181</c:v>
                </c:pt>
                <c:pt idx="25">
                  <c:v>1.242612130435526</c:v>
                </c:pt>
                <c:pt idx="26">
                  <c:v>1.2475778457960705</c:v>
                </c:pt>
                <c:pt idx="27">
                  <c:v>1.255399189480344</c:v>
                </c:pt>
                <c:pt idx="28">
                  <c:v>1.260063952394795</c:v>
                </c:pt>
                <c:pt idx="29">
                  <c:v>1.2643798840649099</c:v>
                </c:pt>
                <c:pt idx="30">
                  <c:v>1.249072348284058</c:v>
                </c:pt>
                <c:pt idx="31">
                  <c:v>1.2531967647612046</c:v>
                </c:pt>
              </c:numCache>
            </c:numRef>
          </c:val>
          <c:smooth val="0"/>
          <c:extLst>
            <c:ext xmlns:c16="http://schemas.microsoft.com/office/drawing/2014/chart" uri="{C3380CC4-5D6E-409C-BE32-E72D297353CC}">
              <c16:uniqueId val="{00000000-2234-4E8D-B3C9-A4E68DBF4A83}"/>
            </c:ext>
          </c:extLst>
        </c:ser>
        <c:ser>
          <c:idx val="4"/>
          <c:order val="4"/>
          <c:tx>
            <c:strRef>
              <c:f>Sheet1!$F$1</c:f>
              <c:strCache>
                <c:ptCount val="1"/>
                <c:pt idx="0">
                  <c:v>High Country</c:v>
                </c:pt>
              </c:strCache>
            </c:strRef>
          </c:tx>
          <c:spPr>
            <a:ln w="28575" cap="rnd">
              <a:solidFill>
                <a:schemeClr val="accent5"/>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Sheet1!$F$2:$F$33</c:f>
              <c:numCache>
                <c:formatCode>0.00</c:formatCode>
                <c:ptCount val="32"/>
                <c:pt idx="0">
                  <c:v>1</c:v>
                </c:pt>
                <c:pt idx="1">
                  <c:v>1.0113268889235985</c:v>
                </c:pt>
                <c:pt idx="2">
                  <c:v>1.0228446804695048</c:v>
                </c:pt>
                <c:pt idx="3">
                  <c:v>1.0325922840631019</c:v>
                </c:pt>
                <c:pt idx="4">
                  <c:v>1.0465050357797794</c:v>
                </c:pt>
                <c:pt idx="5">
                  <c:v>1.0599202836928665</c:v>
                </c:pt>
                <c:pt idx="6">
                  <c:v>1.074914816935955</c:v>
                </c:pt>
                <c:pt idx="7">
                  <c:v>1.0859235348223737</c:v>
                </c:pt>
                <c:pt idx="8">
                  <c:v>1.0954339563700735</c:v>
                </c:pt>
                <c:pt idx="9">
                  <c:v>1.113031707190087</c:v>
                </c:pt>
                <c:pt idx="10">
                  <c:v>1.12469990686266</c:v>
                </c:pt>
                <c:pt idx="11">
                  <c:v>1.1349912936834372</c:v>
                </c:pt>
                <c:pt idx="12">
                  <c:v>1.138745711922158</c:v>
                </c:pt>
                <c:pt idx="13">
                  <c:v>1.1399663317193385</c:v>
                </c:pt>
                <c:pt idx="14">
                  <c:v>1.1400241809988256</c:v>
                </c:pt>
                <c:pt idx="15">
                  <c:v>1.1422976576826736</c:v>
                </c:pt>
                <c:pt idx="16">
                  <c:v>1.1489618946796019</c:v>
                </c:pt>
                <c:pt idx="17">
                  <c:v>1.1554294441262734</c:v>
                </c:pt>
                <c:pt idx="18">
                  <c:v>1.1631233982980742</c:v>
                </c:pt>
                <c:pt idx="19">
                  <c:v>1.1598144195114051</c:v>
                </c:pt>
                <c:pt idx="20">
                  <c:v>1.2131977346222154</c:v>
                </c:pt>
                <c:pt idx="21">
                  <c:v>1.2113176330388804</c:v>
                </c:pt>
                <c:pt idx="22">
                  <c:v>1.2113639124624702</c:v>
                </c:pt>
                <c:pt idx="23">
                  <c:v>1.2098135517722126</c:v>
                </c:pt>
                <c:pt idx="24">
                  <c:v>1.2080665035316984</c:v>
                </c:pt>
                <c:pt idx="25">
                  <c:v>1.2089458125799044</c:v>
                </c:pt>
                <c:pt idx="26">
                  <c:v>1.2165009284809358</c:v>
                </c:pt>
                <c:pt idx="27">
                  <c:v>1.2243857852750444</c:v>
                </c:pt>
                <c:pt idx="28">
                  <c:v>1.2335259714340259</c:v>
                </c:pt>
                <c:pt idx="29">
                  <c:v>1.2351920306832578</c:v>
                </c:pt>
                <c:pt idx="30">
                  <c:v>1.2065334976252871</c:v>
                </c:pt>
                <c:pt idx="31">
                  <c:v>1.2112713536152908</c:v>
                </c:pt>
              </c:numCache>
            </c:numRef>
          </c:val>
          <c:smooth val="0"/>
          <c:extLst>
            <c:ext xmlns:c16="http://schemas.microsoft.com/office/drawing/2014/chart" uri="{C3380CC4-5D6E-409C-BE32-E72D297353CC}">
              <c16:uniqueId val="{00000001-2234-4E8D-B3C9-A4E68DBF4A83}"/>
            </c:ext>
          </c:extLst>
        </c:ser>
        <c:ser>
          <c:idx val="5"/>
          <c:order val="5"/>
          <c:tx>
            <c:strRef>
              <c:f>Sheet1!$G$1</c:f>
              <c:strCache>
                <c:ptCount val="1"/>
                <c:pt idx="0">
                  <c:v>Centralina Regional Councils</c:v>
                </c:pt>
              </c:strCache>
            </c:strRef>
          </c:tx>
          <c:spPr>
            <a:ln w="28575" cap="rnd">
              <a:solidFill>
                <a:schemeClr val="accent6"/>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Sheet1!$G$2:$G$33</c:f>
              <c:numCache>
                <c:formatCode>0.00</c:formatCode>
                <c:ptCount val="32"/>
                <c:pt idx="0">
                  <c:v>1</c:v>
                </c:pt>
                <c:pt idx="1">
                  <c:v>1.0296614164621738</c:v>
                </c:pt>
                <c:pt idx="2">
                  <c:v>1.0488104644749698</c:v>
                </c:pt>
                <c:pt idx="3">
                  <c:v>1.0728064327451223</c:v>
                </c:pt>
                <c:pt idx="4">
                  <c:v>1.1001916573563633</c:v>
                </c:pt>
                <c:pt idx="5">
                  <c:v>1.129464252190042</c:v>
                </c:pt>
                <c:pt idx="6">
                  <c:v>1.1613059066677902</c:v>
                </c:pt>
                <c:pt idx="7">
                  <c:v>1.1943382230851578</c:v>
                </c:pt>
                <c:pt idx="8">
                  <c:v>1.2275666190791268</c:v>
                </c:pt>
                <c:pt idx="9">
                  <c:v>1.2625405404954388</c:v>
                </c:pt>
                <c:pt idx="10">
                  <c:v>1.2943913731661345</c:v>
                </c:pt>
                <c:pt idx="11">
                  <c:v>1.32579581190712</c:v>
                </c:pt>
                <c:pt idx="12">
                  <c:v>1.3528748186263917</c:v>
                </c:pt>
                <c:pt idx="13">
                  <c:v>1.3779387948031403</c:v>
                </c:pt>
                <c:pt idx="14">
                  <c:v>1.4053298600826205</c:v>
                </c:pt>
                <c:pt idx="15">
                  <c:v>1.4445925007488571</c:v>
                </c:pt>
                <c:pt idx="16">
                  <c:v>1.4981063719187346</c:v>
                </c:pt>
                <c:pt idx="17">
                  <c:v>1.5525497437198215</c:v>
                </c:pt>
                <c:pt idx="18">
                  <c:v>1.5982963605127438</c:v>
                </c:pt>
                <c:pt idx="19">
                  <c:v>1.6285493532294306</c:v>
                </c:pt>
                <c:pt idx="20">
                  <c:v>1.646818963481639</c:v>
                </c:pt>
                <c:pt idx="21">
                  <c:v>1.6695575193180101</c:v>
                </c:pt>
                <c:pt idx="22">
                  <c:v>1.6963436582441449</c:v>
                </c:pt>
                <c:pt idx="23">
                  <c:v>1.7249178760326509</c:v>
                </c:pt>
                <c:pt idx="24">
                  <c:v>1.7528262576418887</c:v>
                </c:pt>
                <c:pt idx="25">
                  <c:v>1.7849774675363144</c:v>
                </c:pt>
                <c:pt idx="26">
                  <c:v>1.8193990286134336</c:v>
                </c:pt>
                <c:pt idx="27">
                  <c:v>1.8531630973230548</c:v>
                </c:pt>
                <c:pt idx="28">
                  <c:v>1.8807026824520461</c:v>
                </c:pt>
                <c:pt idx="29">
                  <c:v>1.9094429420947807</c:v>
                </c:pt>
                <c:pt idx="30">
                  <c:v>1.9353029179144141</c:v>
                </c:pt>
                <c:pt idx="31">
                  <c:v>1.9552312779465546</c:v>
                </c:pt>
              </c:numCache>
            </c:numRef>
          </c:val>
          <c:smooth val="0"/>
          <c:extLst>
            <c:ext xmlns:c16="http://schemas.microsoft.com/office/drawing/2014/chart" uri="{C3380CC4-5D6E-409C-BE32-E72D297353CC}">
              <c16:uniqueId val="{00000002-2234-4E8D-B3C9-A4E68DBF4A83}"/>
            </c:ext>
          </c:extLst>
        </c:ser>
        <c:ser>
          <c:idx val="6"/>
          <c:order val="6"/>
          <c:tx>
            <c:strRef>
              <c:f>Sheet1!$H$1</c:f>
              <c:strCache>
                <c:ptCount val="1"/>
                <c:pt idx="0">
                  <c:v>Mid-East Commission</c:v>
                </c:pt>
              </c:strCache>
            </c:strRef>
          </c:tx>
          <c:spPr>
            <a:ln w="28575" cap="rnd">
              <a:solidFill>
                <a:schemeClr val="accent1">
                  <a:lumMod val="6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Sheet1!$H$2:$H$33</c:f>
              <c:numCache>
                <c:formatCode>0.00</c:formatCode>
                <c:ptCount val="32"/>
                <c:pt idx="0">
                  <c:v>1</c:v>
                </c:pt>
                <c:pt idx="1">
                  <c:v>1.0187008684670504</c:v>
                </c:pt>
                <c:pt idx="2">
                  <c:v>1.0302911057626312</c:v>
                </c:pt>
                <c:pt idx="3">
                  <c:v>1.0468230944515113</c:v>
                </c:pt>
                <c:pt idx="4">
                  <c:v>1.0638767124541286</c:v>
                </c:pt>
                <c:pt idx="5">
                  <c:v>1.0778600386188719</c:v>
                </c:pt>
                <c:pt idx="6">
                  <c:v>1.0873637586595042</c:v>
                </c:pt>
                <c:pt idx="7">
                  <c:v>1.1014385987389383</c:v>
                </c:pt>
                <c:pt idx="8">
                  <c:v>1.1129739276857047</c:v>
                </c:pt>
                <c:pt idx="9">
                  <c:v>1.124065414146221</c:v>
                </c:pt>
                <c:pt idx="10">
                  <c:v>1.1295882788978064</c:v>
                </c:pt>
                <c:pt idx="11">
                  <c:v>1.1354360180465439</c:v>
                </c:pt>
                <c:pt idx="12">
                  <c:v>1.1444455629478463</c:v>
                </c:pt>
                <c:pt idx="13">
                  <c:v>1.1501972124861586</c:v>
                </c:pt>
                <c:pt idx="14">
                  <c:v>1.1583785564595097</c:v>
                </c:pt>
                <c:pt idx="15">
                  <c:v>1.1690719573911212</c:v>
                </c:pt>
                <c:pt idx="16">
                  <c:v>1.187997034949164</c:v>
                </c:pt>
                <c:pt idx="17">
                  <c:v>1.206967869464552</c:v>
                </c:pt>
                <c:pt idx="18">
                  <c:v>1.2263825464661902</c:v>
                </c:pt>
                <c:pt idx="19">
                  <c:v>1.2378126344110623</c:v>
                </c:pt>
                <c:pt idx="20">
                  <c:v>1.3141398149588646</c:v>
                </c:pt>
                <c:pt idx="21">
                  <c:v>1.3188436301739679</c:v>
                </c:pt>
                <c:pt idx="22">
                  <c:v>1.3239775607881179</c:v>
                </c:pt>
                <c:pt idx="23">
                  <c:v>1.3283244717359275</c:v>
                </c:pt>
                <c:pt idx="24">
                  <c:v>1.329907662460077</c:v>
                </c:pt>
                <c:pt idx="25">
                  <c:v>1.3327034125538788</c:v>
                </c:pt>
                <c:pt idx="26">
                  <c:v>1.3328727132960567</c:v>
                </c:pt>
                <c:pt idx="27">
                  <c:v>1.3342225435377448</c:v>
                </c:pt>
                <c:pt idx="28">
                  <c:v>1.3373614708116368</c:v>
                </c:pt>
                <c:pt idx="29">
                  <c:v>1.3397637110722684</c:v>
                </c:pt>
                <c:pt idx="30">
                  <c:v>1.264900753159518</c:v>
                </c:pt>
                <c:pt idx="31">
                  <c:v>1.2682638895244023</c:v>
                </c:pt>
              </c:numCache>
            </c:numRef>
          </c:val>
          <c:smooth val="0"/>
          <c:extLst>
            <c:ext xmlns:c16="http://schemas.microsoft.com/office/drawing/2014/chart" uri="{C3380CC4-5D6E-409C-BE32-E72D297353CC}">
              <c16:uniqueId val="{00000003-2234-4E8D-B3C9-A4E68DBF4A83}"/>
            </c:ext>
          </c:extLst>
        </c:ser>
        <c:ser>
          <c:idx val="7"/>
          <c:order val="7"/>
          <c:tx>
            <c:strRef>
              <c:f>Sheet1!$I$1</c:f>
              <c:strCache>
                <c:ptCount val="1"/>
                <c:pt idx="0">
                  <c:v>Lumber River</c:v>
                </c:pt>
              </c:strCache>
            </c:strRef>
          </c:tx>
          <c:spPr>
            <a:ln w="28575" cap="rnd">
              <a:solidFill>
                <a:schemeClr val="accent2">
                  <a:lumMod val="6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Sheet1!$I$2:$I$33</c:f>
              <c:numCache>
                <c:formatCode>0.00</c:formatCode>
                <c:ptCount val="32"/>
                <c:pt idx="0">
                  <c:v>1</c:v>
                </c:pt>
                <c:pt idx="1">
                  <c:v>1.0140277405378719</c:v>
                </c:pt>
                <c:pt idx="2">
                  <c:v>1.0288470950745436</c:v>
                </c:pt>
                <c:pt idx="3">
                  <c:v>1.0481692862280445</c:v>
                </c:pt>
                <c:pt idx="4">
                  <c:v>1.0676021331018075</c:v>
                </c:pt>
                <c:pt idx="5">
                  <c:v>1.0844473385171283</c:v>
                </c:pt>
                <c:pt idx="6">
                  <c:v>1.101956478254023</c:v>
                </c:pt>
                <c:pt idx="7">
                  <c:v>1.1177887582300192</c:v>
                </c:pt>
                <c:pt idx="8">
                  <c:v>1.1348935789890324</c:v>
                </c:pt>
                <c:pt idx="9">
                  <c:v>1.1485425364844677</c:v>
                </c:pt>
                <c:pt idx="10">
                  <c:v>1.1574801138902722</c:v>
                </c:pt>
                <c:pt idx="11">
                  <c:v>1.161204104476024</c:v>
                </c:pt>
                <c:pt idx="12">
                  <c:v>1.1653281580504165</c:v>
                </c:pt>
                <c:pt idx="13">
                  <c:v>1.1693245319475833</c:v>
                </c:pt>
                <c:pt idx="14">
                  <c:v>1.1802879602320366</c:v>
                </c:pt>
                <c:pt idx="15">
                  <c:v>1.1922855939020187</c:v>
                </c:pt>
                <c:pt idx="16">
                  <c:v>1.1997931589228943</c:v>
                </c:pt>
                <c:pt idx="17">
                  <c:v>1.2096500300047242</c:v>
                </c:pt>
                <c:pt idx="18">
                  <c:v>1.2205113145473969</c:v>
                </c:pt>
                <c:pt idx="19">
                  <c:v>1.22884879747024</c:v>
                </c:pt>
                <c:pt idx="20">
                  <c:v>1.2762307256887255</c:v>
                </c:pt>
                <c:pt idx="21">
                  <c:v>1.2872537378225508</c:v>
                </c:pt>
                <c:pt idx="22">
                  <c:v>1.2904329617854726</c:v>
                </c:pt>
                <c:pt idx="23">
                  <c:v>1.2893647084860169</c:v>
                </c:pt>
                <c:pt idx="24">
                  <c:v>1.2866068274579401</c:v>
                </c:pt>
                <c:pt idx="25">
                  <c:v>1.2854449423951857</c:v>
                </c:pt>
                <c:pt idx="26">
                  <c:v>1.2781714567825573</c:v>
                </c:pt>
                <c:pt idx="27">
                  <c:v>1.2776820180198585</c:v>
                </c:pt>
                <c:pt idx="28">
                  <c:v>1.2741112430467776</c:v>
                </c:pt>
                <c:pt idx="29">
                  <c:v>1.2692764392691616</c:v>
                </c:pt>
                <c:pt idx="30">
                  <c:v>1.1711290713857074</c:v>
                </c:pt>
                <c:pt idx="31">
                  <c:v>1.1743040393593884</c:v>
                </c:pt>
              </c:numCache>
            </c:numRef>
          </c:val>
          <c:smooth val="0"/>
          <c:extLst>
            <c:ext xmlns:c16="http://schemas.microsoft.com/office/drawing/2014/chart" uri="{C3380CC4-5D6E-409C-BE32-E72D297353CC}">
              <c16:uniqueId val="{00000004-2234-4E8D-B3C9-A4E68DBF4A83}"/>
            </c:ext>
          </c:extLst>
        </c:ser>
        <c:ser>
          <c:idx val="8"/>
          <c:order val="8"/>
          <c:tx>
            <c:strRef>
              <c:f>Sheet1!$J$1</c:f>
              <c:strCache>
                <c:ptCount val="1"/>
                <c:pt idx="0">
                  <c:v>Cape Fear</c:v>
                </c:pt>
              </c:strCache>
            </c:strRef>
          </c:tx>
          <c:spPr>
            <a:ln w="28575" cap="rnd">
              <a:solidFill>
                <a:schemeClr val="accent3">
                  <a:lumMod val="6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Sheet1!$J$2:$J$33</c:f>
              <c:numCache>
                <c:formatCode>0.00</c:formatCode>
                <c:ptCount val="32"/>
                <c:pt idx="0">
                  <c:v>1</c:v>
                </c:pt>
                <c:pt idx="1">
                  <c:v>1.0327899051303306</c:v>
                </c:pt>
                <c:pt idx="2">
                  <c:v>1.059604903268178</c:v>
                </c:pt>
                <c:pt idx="3">
                  <c:v>1.094865664708403</c:v>
                </c:pt>
                <c:pt idx="4">
                  <c:v>1.1303947363151803</c:v>
                </c:pt>
                <c:pt idx="5">
                  <c:v>1.1691435299205881</c:v>
                </c:pt>
                <c:pt idx="6">
                  <c:v>1.2077081105758256</c:v>
                </c:pt>
                <c:pt idx="7">
                  <c:v>1.2444625987641713</c:v>
                </c:pt>
                <c:pt idx="8">
                  <c:v>1.2785660223218041</c:v>
                </c:pt>
                <c:pt idx="9">
                  <c:v>1.3023094697470277</c:v>
                </c:pt>
                <c:pt idx="10">
                  <c:v>1.3237142136309574</c:v>
                </c:pt>
                <c:pt idx="11">
                  <c:v>1.3464524990889468</c:v>
                </c:pt>
                <c:pt idx="12">
                  <c:v>1.3721902519312326</c:v>
                </c:pt>
                <c:pt idx="13">
                  <c:v>1.395653375301849</c:v>
                </c:pt>
                <c:pt idx="14">
                  <c:v>1.4343461040963355</c:v>
                </c:pt>
                <c:pt idx="15">
                  <c:v>1.4828421655433681</c:v>
                </c:pt>
                <c:pt idx="16">
                  <c:v>1.5352667683842522</c:v>
                </c:pt>
                <c:pt idx="17">
                  <c:v>1.5760899599937528</c:v>
                </c:pt>
                <c:pt idx="18">
                  <c:v>1.6113587306926807</c:v>
                </c:pt>
                <c:pt idx="19">
                  <c:v>1.6394912518871816</c:v>
                </c:pt>
                <c:pt idx="20">
                  <c:v>1.6889924753014485</c:v>
                </c:pt>
                <c:pt idx="21">
                  <c:v>1.710100876613365</c:v>
                </c:pt>
                <c:pt idx="22">
                  <c:v>1.7312252964426877</c:v>
                </c:pt>
                <c:pt idx="23">
                  <c:v>1.7608435351266063</c:v>
                </c:pt>
                <c:pt idx="24">
                  <c:v>1.790273556231003</c:v>
                </c:pt>
                <c:pt idx="25">
                  <c:v>1.8250457528903412</c:v>
                </c:pt>
                <c:pt idx="26">
                  <c:v>1.8668620925790214</c:v>
                </c:pt>
                <c:pt idx="27">
                  <c:v>1.9076172054895459</c:v>
                </c:pt>
                <c:pt idx="28">
                  <c:v>1.9501423645734468</c:v>
                </c:pt>
                <c:pt idx="29">
                  <c:v>1.9857395148792003</c:v>
                </c:pt>
                <c:pt idx="30">
                  <c:v>1.9030479233994497</c:v>
                </c:pt>
                <c:pt idx="31">
                  <c:v>1.9468105129529736</c:v>
                </c:pt>
              </c:numCache>
            </c:numRef>
          </c:val>
          <c:smooth val="0"/>
          <c:extLst>
            <c:ext xmlns:c16="http://schemas.microsoft.com/office/drawing/2014/chart" uri="{C3380CC4-5D6E-409C-BE32-E72D297353CC}">
              <c16:uniqueId val="{00000005-2234-4E8D-B3C9-A4E68DBF4A83}"/>
            </c:ext>
          </c:extLst>
        </c:ser>
        <c:ser>
          <c:idx val="9"/>
          <c:order val="9"/>
          <c:tx>
            <c:strRef>
              <c:f>Sheet1!$K$1</c:f>
              <c:strCache>
                <c:ptCount val="1"/>
                <c:pt idx="0">
                  <c:v>Land-of-Sky Regional Council</c:v>
                </c:pt>
              </c:strCache>
            </c:strRef>
          </c:tx>
          <c:spPr>
            <a:ln w="28575" cap="rnd">
              <a:solidFill>
                <a:schemeClr val="accent4">
                  <a:lumMod val="6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Sheet1!$K$2:$K$33</c:f>
              <c:numCache>
                <c:formatCode>0.00</c:formatCode>
                <c:ptCount val="32"/>
                <c:pt idx="0">
                  <c:v>1</c:v>
                </c:pt>
                <c:pt idx="1">
                  <c:v>1.0234491951552287</c:v>
                </c:pt>
                <c:pt idx="2">
                  <c:v>1.0428052495489868</c:v>
                </c:pt>
                <c:pt idx="3">
                  <c:v>1.0664010021739359</c:v>
                </c:pt>
                <c:pt idx="4">
                  <c:v>1.089605934879631</c:v>
                </c:pt>
                <c:pt idx="5">
                  <c:v>1.1114988292849741</c:v>
                </c:pt>
                <c:pt idx="6">
                  <c:v>1.1317865704505246</c:v>
                </c:pt>
                <c:pt idx="7">
                  <c:v>1.1512926717775676</c:v>
                </c:pt>
                <c:pt idx="8">
                  <c:v>1.171643223287284</c:v>
                </c:pt>
                <c:pt idx="9">
                  <c:v>1.1889195573964415</c:v>
                </c:pt>
                <c:pt idx="10">
                  <c:v>1.2064645802000857</c:v>
                </c:pt>
                <c:pt idx="11">
                  <c:v>1.2161478415923119</c:v>
                </c:pt>
                <c:pt idx="12">
                  <c:v>1.2291844774702785</c:v>
                </c:pt>
                <c:pt idx="13">
                  <c:v>1.2417535252305663</c:v>
                </c:pt>
                <c:pt idx="14">
                  <c:v>1.2555822693377348</c:v>
                </c:pt>
                <c:pt idx="15">
                  <c:v>1.271518649438022</c:v>
                </c:pt>
                <c:pt idx="16">
                  <c:v>1.2958681261929603</c:v>
                </c:pt>
                <c:pt idx="17">
                  <c:v>1.3174434794139096</c:v>
                </c:pt>
                <c:pt idx="18">
                  <c:v>1.3337497426520621</c:v>
                </c:pt>
                <c:pt idx="19">
                  <c:v>1.3456732396528681</c:v>
                </c:pt>
                <c:pt idx="20">
                  <c:v>1.3940092889520095</c:v>
                </c:pt>
                <c:pt idx="21">
                  <c:v>1.4034413089675724</c:v>
                </c:pt>
                <c:pt idx="22">
                  <c:v>1.4137212686293736</c:v>
                </c:pt>
                <c:pt idx="23">
                  <c:v>1.4294936439421169</c:v>
                </c:pt>
                <c:pt idx="24">
                  <c:v>1.4428268842230885</c:v>
                </c:pt>
                <c:pt idx="25">
                  <c:v>1.4589586742830025</c:v>
                </c:pt>
                <c:pt idx="26">
                  <c:v>1.477082948038398</c:v>
                </c:pt>
                <c:pt idx="27">
                  <c:v>1.4921539411746232</c:v>
                </c:pt>
                <c:pt idx="28">
                  <c:v>1.5060420061623927</c:v>
                </c:pt>
                <c:pt idx="29">
                  <c:v>1.5170373058549709</c:v>
                </c:pt>
                <c:pt idx="30">
                  <c:v>1.5365224704006253</c:v>
                </c:pt>
                <c:pt idx="31">
                  <c:v>1.5459370430983645</c:v>
                </c:pt>
              </c:numCache>
            </c:numRef>
          </c:val>
          <c:smooth val="0"/>
          <c:extLst>
            <c:ext xmlns:c16="http://schemas.microsoft.com/office/drawing/2014/chart" uri="{C3380CC4-5D6E-409C-BE32-E72D297353CC}">
              <c16:uniqueId val="{00000006-2234-4E8D-B3C9-A4E68DBF4A83}"/>
            </c:ext>
          </c:extLst>
        </c:ser>
        <c:ser>
          <c:idx val="10"/>
          <c:order val="10"/>
          <c:tx>
            <c:strRef>
              <c:f>Sheet1!$L$1</c:f>
              <c:strCache>
                <c:ptCount val="1"/>
                <c:pt idx="0">
                  <c:v>Albemarle Commission</c:v>
                </c:pt>
              </c:strCache>
            </c:strRef>
          </c:tx>
          <c:spPr>
            <a:ln w="28575" cap="rnd">
              <a:solidFill>
                <a:schemeClr val="accent5">
                  <a:lumMod val="6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Sheet1!$L$2:$L$33</c:f>
              <c:numCache>
                <c:formatCode>0.00</c:formatCode>
                <c:ptCount val="32"/>
                <c:pt idx="0">
                  <c:v>1</c:v>
                </c:pt>
                <c:pt idx="1">
                  <c:v>1.0119195735987589</c:v>
                </c:pt>
                <c:pt idx="2">
                  <c:v>1.0291154017479993</c:v>
                </c:pt>
                <c:pt idx="3">
                  <c:v>1.0458427415019278</c:v>
                </c:pt>
                <c:pt idx="4">
                  <c:v>1.0615716633642074</c:v>
                </c:pt>
                <c:pt idx="5">
                  <c:v>1.074251570588145</c:v>
                </c:pt>
                <c:pt idx="6">
                  <c:v>1.0924304563537779</c:v>
                </c:pt>
                <c:pt idx="7">
                  <c:v>1.1129748245088551</c:v>
                </c:pt>
                <c:pt idx="8">
                  <c:v>1.1339646406463604</c:v>
                </c:pt>
                <c:pt idx="9">
                  <c:v>1.1444633887839271</c:v>
                </c:pt>
                <c:pt idx="10">
                  <c:v>1.1536872340752347</c:v>
                </c:pt>
                <c:pt idx="11">
                  <c:v>1.1623965101454619</c:v>
                </c:pt>
                <c:pt idx="12">
                  <c:v>1.1835706495860405</c:v>
                </c:pt>
                <c:pt idx="13">
                  <c:v>1.2059198500837136</c:v>
                </c:pt>
                <c:pt idx="14">
                  <c:v>1.2292367479225228</c:v>
                </c:pt>
                <c:pt idx="15">
                  <c:v>1.2571002872371473</c:v>
                </c:pt>
                <c:pt idx="16">
                  <c:v>1.2804479056264688</c:v>
                </c:pt>
                <c:pt idx="17">
                  <c:v>1.3006082669001429</c:v>
                </c:pt>
                <c:pt idx="18">
                  <c:v>1.3122052747185229</c:v>
                </c:pt>
                <c:pt idx="19">
                  <c:v>1.3144555550435464</c:v>
                </c:pt>
                <c:pt idx="20">
                  <c:v>1.321129594642336</c:v>
                </c:pt>
                <c:pt idx="21">
                  <c:v>1.3189791561064774</c:v>
                </c:pt>
                <c:pt idx="22">
                  <c:v>1.3166367141299171</c:v>
                </c:pt>
                <c:pt idx="23">
                  <c:v>1.3145246762821989</c:v>
                </c:pt>
                <c:pt idx="24">
                  <c:v>1.3155845352748721</c:v>
                </c:pt>
                <c:pt idx="25">
                  <c:v>1.315561494861988</c:v>
                </c:pt>
                <c:pt idx="26">
                  <c:v>1.3206611062470239</c:v>
                </c:pt>
                <c:pt idx="27">
                  <c:v>1.3267668156613366</c:v>
                </c:pt>
                <c:pt idx="28">
                  <c:v>1.3348155998955502</c:v>
                </c:pt>
                <c:pt idx="29">
                  <c:v>1.3437475999569912</c:v>
                </c:pt>
                <c:pt idx="30">
                  <c:v>1.3231341105632612</c:v>
                </c:pt>
                <c:pt idx="31">
                  <c:v>1.344077845874998</c:v>
                </c:pt>
              </c:numCache>
            </c:numRef>
          </c:val>
          <c:smooth val="0"/>
          <c:extLst>
            <c:ext xmlns:c16="http://schemas.microsoft.com/office/drawing/2014/chart" uri="{C3380CC4-5D6E-409C-BE32-E72D297353CC}">
              <c16:uniqueId val="{00000007-2234-4E8D-B3C9-A4E68DBF4A83}"/>
            </c:ext>
          </c:extLst>
        </c:ser>
        <c:ser>
          <c:idx val="11"/>
          <c:order val="11"/>
          <c:tx>
            <c:strRef>
              <c:f>Sheet1!$M$1</c:f>
              <c:strCache>
                <c:ptCount val="1"/>
                <c:pt idx="0">
                  <c:v>Eastern Carolina</c:v>
                </c:pt>
              </c:strCache>
            </c:strRef>
          </c:tx>
          <c:spPr>
            <a:ln w="28575" cap="rnd">
              <a:solidFill>
                <a:schemeClr val="accent6">
                  <a:lumMod val="6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Sheet1!$M$2:$M$33</c:f>
              <c:numCache>
                <c:formatCode>0.00</c:formatCode>
                <c:ptCount val="32"/>
                <c:pt idx="0">
                  <c:v>1</c:v>
                </c:pt>
                <c:pt idx="1">
                  <c:v>1.0143323660949426</c:v>
                </c:pt>
                <c:pt idx="2">
                  <c:v>1.0144894226257171</c:v>
                </c:pt>
                <c:pt idx="3">
                  <c:v>1.0244950728301778</c:v>
                </c:pt>
                <c:pt idx="4">
                  <c:v>1.0302295515269917</c:v>
                </c:pt>
                <c:pt idx="5">
                  <c:v>1.0452629260397812</c:v>
                </c:pt>
                <c:pt idx="6">
                  <c:v>1.0586242230968868</c:v>
                </c:pt>
                <c:pt idx="7">
                  <c:v>1.065607492745712</c:v>
                </c:pt>
                <c:pt idx="8">
                  <c:v>1.0764156635159594</c:v>
                </c:pt>
                <c:pt idx="9">
                  <c:v>1.078685321918005</c:v>
                </c:pt>
                <c:pt idx="10">
                  <c:v>1.0838892559925686</c:v>
                </c:pt>
                <c:pt idx="11">
                  <c:v>1.085132300973942</c:v>
                </c:pt>
                <c:pt idx="12">
                  <c:v>1.0867488340467915</c:v>
                </c:pt>
                <c:pt idx="13">
                  <c:v>1.0813188917937964</c:v>
                </c:pt>
                <c:pt idx="14">
                  <c:v>1.0999511592495763</c:v>
                </c:pt>
                <c:pt idx="15">
                  <c:v>1.0971528715488263</c:v>
                </c:pt>
                <c:pt idx="16">
                  <c:v>1.1080165867019087</c:v>
                </c:pt>
                <c:pt idx="17">
                  <c:v>1.1134369523371737</c:v>
                </c:pt>
                <c:pt idx="18">
                  <c:v>1.1276160925484338</c:v>
                </c:pt>
                <c:pt idx="19">
                  <c:v>1.1372501699849646</c:v>
                </c:pt>
                <c:pt idx="20">
                  <c:v>1.2321525363672059</c:v>
                </c:pt>
                <c:pt idx="21">
                  <c:v>1.2348569732142003</c:v>
                </c:pt>
                <c:pt idx="22">
                  <c:v>1.2472012334683635</c:v>
                </c:pt>
                <c:pt idx="23">
                  <c:v>1.2479711935338678</c:v>
                </c:pt>
                <c:pt idx="24">
                  <c:v>1.245944781222168</c:v>
                </c:pt>
                <c:pt idx="25">
                  <c:v>1.2437210905852272</c:v>
                </c:pt>
                <c:pt idx="26">
                  <c:v>1.2410702827975215</c:v>
                </c:pt>
                <c:pt idx="27">
                  <c:v>1.241612319361048</c:v>
                </c:pt>
                <c:pt idx="28">
                  <c:v>1.2454602043650225</c:v>
                </c:pt>
                <c:pt idx="29">
                  <c:v>1.2460807691939362</c:v>
                </c:pt>
                <c:pt idx="30">
                  <c:v>1.2176075693586539</c:v>
                </c:pt>
                <c:pt idx="31">
                  <c:v>1.2209172484461939</c:v>
                </c:pt>
              </c:numCache>
            </c:numRef>
          </c:val>
          <c:smooth val="0"/>
          <c:extLst>
            <c:ext xmlns:c16="http://schemas.microsoft.com/office/drawing/2014/chart" uri="{C3380CC4-5D6E-409C-BE32-E72D297353CC}">
              <c16:uniqueId val="{00000008-2234-4E8D-B3C9-A4E68DBF4A83}"/>
            </c:ext>
          </c:extLst>
        </c:ser>
        <c:ser>
          <c:idx val="12"/>
          <c:order val="12"/>
          <c:tx>
            <c:strRef>
              <c:f>Sheet1!$N$1</c:f>
              <c:strCache>
                <c:ptCount val="1"/>
                <c:pt idx="0">
                  <c:v>Triangle J</c:v>
                </c:pt>
              </c:strCache>
            </c:strRef>
          </c:tx>
          <c:spPr>
            <a:ln w="28575" cap="rnd">
              <a:solidFill>
                <a:schemeClr val="accent1">
                  <a:lumMod val="80000"/>
                  <a:lumOff val="2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Sheet1!$N$2:$N$33</c:f>
              <c:numCache>
                <c:formatCode>0.00</c:formatCode>
                <c:ptCount val="32"/>
                <c:pt idx="0">
                  <c:v>1</c:v>
                </c:pt>
                <c:pt idx="1">
                  <c:v>1.0373745761388964</c:v>
                </c:pt>
                <c:pt idx="2">
                  <c:v>1.0699045607888369</c:v>
                </c:pt>
                <c:pt idx="3">
                  <c:v>1.1070070419481568</c:v>
                </c:pt>
                <c:pt idx="4">
                  <c:v>1.1450743220390429</c:v>
                </c:pt>
                <c:pt idx="5">
                  <c:v>1.1850115775871788</c:v>
                </c:pt>
                <c:pt idx="6">
                  <c:v>1.2246409647122081</c:v>
                </c:pt>
                <c:pt idx="7">
                  <c:v>1.2648850046397073</c:v>
                </c:pt>
                <c:pt idx="8">
                  <c:v>1.3050303965865631</c:v>
                </c:pt>
                <c:pt idx="9">
                  <c:v>1.3421859958893061</c:v>
                </c:pt>
                <c:pt idx="10">
                  <c:v>1.3789188181321492</c:v>
                </c:pt>
                <c:pt idx="11">
                  <c:v>1.4242437710846507</c:v>
                </c:pt>
                <c:pt idx="12">
                  <c:v>1.4613289075440772</c:v>
                </c:pt>
                <c:pt idx="13">
                  <c:v>1.4953602927785341</c:v>
                </c:pt>
                <c:pt idx="14">
                  <c:v>1.5316356485616907</c:v>
                </c:pt>
                <c:pt idx="15">
                  <c:v>1.5793996999366919</c:v>
                </c:pt>
                <c:pt idx="16">
                  <c:v>1.6418146025028402</c:v>
                </c:pt>
                <c:pt idx="17">
                  <c:v>1.705610576797995</c:v>
                </c:pt>
                <c:pt idx="18">
                  <c:v>1.7668113503716103</c:v>
                </c:pt>
                <c:pt idx="19">
                  <c:v>1.8160421129313411</c:v>
                </c:pt>
                <c:pt idx="20">
                  <c:v>1.8344209905558109</c:v>
                </c:pt>
                <c:pt idx="21">
                  <c:v>1.8694583683840811</c:v>
                </c:pt>
                <c:pt idx="22">
                  <c:v>1.9088676946292136</c:v>
                </c:pt>
                <c:pt idx="23">
                  <c:v>1.9468515033518632</c:v>
                </c:pt>
                <c:pt idx="24">
                  <c:v>1.9868809026181824</c:v>
                </c:pt>
                <c:pt idx="25">
                  <c:v>2.0284203748189649</c:v>
                </c:pt>
                <c:pt idx="26">
                  <c:v>2.0753984944800492</c:v>
                </c:pt>
                <c:pt idx="27">
                  <c:v>2.1169412188120615</c:v>
                </c:pt>
                <c:pt idx="28">
                  <c:v>2.1594845155191704</c:v>
                </c:pt>
                <c:pt idx="29">
                  <c:v>2.1986499319220529</c:v>
                </c:pt>
                <c:pt idx="30">
                  <c:v>2.239336261696832</c:v>
                </c:pt>
                <c:pt idx="31">
                  <c:v>2.2727063802478558</c:v>
                </c:pt>
              </c:numCache>
            </c:numRef>
          </c:val>
          <c:smooth val="0"/>
          <c:extLst>
            <c:ext xmlns:c16="http://schemas.microsoft.com/office/drawing/2014/chart" uri="{C3380CC4-5D6E-409C-BE32-E72D297353CC}">
              <c16:uniqueId val="{00000009-2234-4E8D-B3C9-A4E68DBF4A83}"/>
            </c:ext>
          </c:extLst>
        </c:ser>
        <c:ser>
          <c:idx val="13"/>
          <c:order val="13"/>
          <c:tx>
            <c:strRef>
              <c:f>Sheet1!$O$1</c:f>
              <c:strCache>
                <c:ptCount val="1"/>
                <c:pt idx="0">
                  <c:v>Southwestern Commission</c:v>
                </c:pt>
              </c:strCache>
            </c:strRef>
          </c:tx>
          <c:spPr>
            <a:ln w="28575" cap="rnd">
              <a:solidFill>
                <a:schemeClr val="accent2">
                  <a:lumMod val="80000"/>
                  <a:lumOff val="2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Sheet1!$O$2:$O$33</c:f>
              <c:numCache>
                <c:formatCode>0.00</c:formatCode>
                <c:ptCount val="32"/>
                <c:pt idx="0">
                  <c:v>1</c:v>
                </c:pt>
                <c:pt idx="1">
                  <c:v>1.0178087170454864</c:v>
                </c:pt>
                <c:pt idx="2">
                  <c:v>1.0336604322178422</c:v>
                </c:pt>
                <c:pt idx="3">
                  <c:v>1.0510008666722581</c:v>
                </c:pt>
                <c:pt idx="4">
                  <c:v>1.0710741144566525</c:v>
                </c:pt>
                <c:pt idx="5">
                  <c:v>1.094229640191227</c:v>
                </c:pt>
                <c:pt idx="6">
                  <c:v>1.1171964550308926</c:v>
                </c:pt>
                <c:pt idx="7">
                  <c:v>1.1397089658642958</c:v>
                </c:pt>
                <c:pt idx="8">
                  <c:v>1.1588666163437613</c:v>
                </c:pt>
                <c:pt idx="9">
                  <c:v>1.178443624367469</c:v>
                </c:pt>
                <c:pt idx="10">
                  <c:v>1.1980346109759847</c:v>
                </c:pt>
                <c:pt idx="11">
                  <c:v>1.208658335430121</c:v>
                </c:pt>
                <c:pt idx="12">
                  <c:v>1.2199250747854287</c:v>
                </c:pt>
                <c:pt idx="13">
                  <c:v>1.2334912913416645</c:v>
                </c:pt>
                <c:pt idx="14">
                  <c:v>1.2463166429030725</c:v>
                </c:pt>
                <c:pt idx="15">
                  <c:v>1.2548785260980178</c:v>
                </c:pt>
                <c:pt idx="16">
                  <c:v>1.2748049987419274</c:v>
                </c:pt>
                <c:pt idx="17">
                  <c:v>1.2840937683468925</c:v>
                </c:pt>
                <c:pt idx="18">
                  <c:v>1.2924669406469289</c:v>
                </c:pt>
                <c:pt idx="19">
                  <c:v>1.2961852442058766</c:v>
                </c:pt>
                <c:pt idx="20">
                  <c:v>1.3571458525538875</c:v>
                </c:pt>
                <c:pt idx="21">
                  <c:v>1.3526866840001119</c:v>
                </c:pt>
                <c:pt idx="22">
                  <c:v>1.3526377589532836</c:v>
                </c:pt>
                <c:pt idx="23">
                  <c:v>1.3567544521792614</c:v>
                </c:pt>
                <c:pt idx="24">
                  <c:v>1.358571668204311</c:v>
                </c:pt>
                <c:pt idx="25">
                  <c:v>1.3676647376219631</c:v>
                </c:pt>
                <c:pt idx="26">
                  <c:v>1.3878498140848221</c:v>
                </c:pt>
                <c:pt idx="27">
                  <c:v>1.4017375380916437</c:v>
                </c:pt>
                <c:pt idx="28">
                  <c:v>1.4185957113701808</c:v>
                </c:pt>
                <c:pt idx="29">
                  <c:v>1.4304844977494477</c:v>
                </c:pt>
                <c:pt idx="30">
                  <c:v>1.4283597528586205</c:v>
                </c:pt>
                <c:pt idx="31">
                  <c:v>1.4405281109340491</c:v>
                </c:pt>
              </c:numCache>
            </c:numRef>
          </c:val>
          <c:smooth val="0"/>
          <c:extLst>
            <c:ext xmlns:c16="http://schemas.microsoft.com/office/drawing/2014/chart" uri="{C3380CC4-5D6E-409C-BE32-E72D297353CC}">
              <c16:uniqueId val="{0000000A-2234-4E8D-B3C9-A4E68DBF4A83}"/>
            </c:ext>
          </c:extLst>
        </c:ser>
        <c:ser>
          <c:idx val="14"/>
          <c:order val="14"/>
          <c:tx>
            <c:strRef>
              <c:f>Sheet1!$P$1</c:f>
              <c:strCache>
                <c:ptCount val="1"/>
                <c:pt idx="0">
                  <c:v>Isothermal Regional Commission</c:v>
                </c:pt>
              </c:strCache>
            </c:strRef>
          </c:tx>
          <c:spPr>
            <a:ln w="28575" cap="rnd">
              <a:solidFill>
                <a:schemeClr val="accent3">
                  <a:lumMod val="80000"/>
                  <a:lumOff val="2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Sheet1!$P$2:$P$33</c:f>
              <c:numCache>
                <c:formatCode>0.00</c:formatCode>
                <c:ptCount val="32"/>
                <c:pt idx="0">
                  <c:v>1</c:v>
                </c:pt>
                <c:pt idx="1">
                  <c:v>1.0151052053339442</c:v>
                </c:pt>
                <c:pt idx="2">
                  <c:v>1.0282526177669706</c:v>
                </c:pt>
                <c:pt idx="3">
                  <c:v>1.0409105819747675</c:v>
                </c:pt>
                <c:pt idx="4">
                  <c:v>1.0532196841496879</c:v>
                </c:pt>
                <c:pt idx="5">
                  <c:v>1.0703087168646155</c:v>
                </c:pt>
                <c:pt idx="6">
                  <c:v>1.0877205771323541</c:v>
                </c:pt>
                <c:pt idx="7">
                  <c:v>1.1047002650310072</c:v>
                </c:pt>
                <c:pt idx="8">
                  <c:v>1.1197586083008335</c:v>
                </c:pt>
                <c:pt idx="9">
                  <c:v>1.1335516758394819</c:v>
                </c:pt>
                <c:pt idx="10">
                  <c:v>1.145454640125382</c:v>
                </c:pt>
                <c:pt idx="11">
                  <c:v>1.1527963635038245</c:v>
                </c:pt>
                <c:pt idx="12">
                  <c:v>1.1543532254117352</c:v>
                </c:pt>
                <c:pt idx="13">
                  <c:v>1.1574669492275569</c:v>
                </c:pt>
                <c:pt idx="14">
                  <c:v>1.1569098113541574</c:v>
                </c:pt>
                <c:pt idx="15">
                  <c:v>1.1568004665378828</c:v>
                </c:pt>
                <c:pt idx="16">
                  <c:v>1.1615387419097853</c:v>
                </c:pt>
                <c:pt idx="17">
                  <c:v>1.167063258579663</c:v>
                </c:pt>
                <c:pt idx="18">
                  <c:v>1.1753526370324858</c:v>
                </c:pt>
                <c:pt idx="19">
                  <c:v>1.1759722576580423</c:v>
                </c:pt>
                <c:pt idx="20">
                  <c:v>1.2040113926884766</c:v>
                </c:pt>
                <c:pt idx="21">
                  <c:v>1.198622255314939</c:v>
                </c:pt>
                <c:pt idx="22">
                  <c:v>1.1964405658854587</c:v>
                </c:pt>
                <c:pt idx="23">
                  <c:v>1.1930508765809438</c:v>
                </c:pt>
                <c:pt idx="24">
                  <c:v>1.1920876008185242</c:v>
                </c:pt>
                <c:pt idx="25">
                  <c:v>1.1903276699661032</c:v>
                </c:pt>
                <c:pt idx="26">
                  <c:v>1.1899111182850568</c:v>
                </c:pt>
                <c:pt idx="27">
                  <c:v>1.1939933247593113</c:v>
                </c:pt>
                <c:pt idx="28">
                  <c:v>1.1998094276059212</c:v>
                </c:pt>
                <c:pt idx="29">
                  <c:v>1.2051673236033804</c:v>
                </c:pt>
                <c:pt idx="30">
                  <c:v>1.1874534633668832</c:v>
                </c:pt>
                <c:pt idx="31">
                  <c:v>1.1940349799274159</c:v>
                </c:pt>
              </c:numCache>
            </c:numRef>
          </c:val>
          <c:smooth val="0"/>
          <c:extLst>
            <c:ext xmlns:c16="http://schemas.microsoft.com/office/drawing/2014/chart" uri="{C3380CC4-5D6E-409C-BE32-E72D297353CC}">
              <c16:uniqueId val="{0000000B-2234-4E8D-B3C9-A4E68DBF4A83}"/>
            </c:ext>
          </c:extLst>
        </c:ser>
        <c:ser>
          <c:idx val="15"/>
          <c:order val="15"/>
          <c:tx>
            <c:strRef>
              <c:f>Sheet1!$Q$1</c:f>
              <c:strCache>
                <c:ptCount val="1"/>
                <c:pt idx="0">
                  <c:v>Mid-Carolina</c:v>
                </c:pt>
              </c:strCache>
            </c:strRef>
          </c:tx>
          <c:spPr>
            <a:ln w="28575" cap="rnd">
              <a:solidFill>
                <a:schemeClr val="accent4">
                  <a:lumMod val="80000"/>
                  <a:lumOff val="2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Sheet1!$Q$2:$Q$33</c:f>
              <c:numCache>
                <c:formatCode>0.00</c:formatCode>
                <c:ptCount val="32"/>
                <c:pt idx="0">
                  <c:v>1</c:v>
                </c:pt>
                <c:pt idx="1">
                  <c:v>1.019451420187101</c:v>
                </c:pt>
                <c:pt idx="2">
                  <c:v>1.0320667550783265</c:v>
                </c:pt>
                <c:pt idx="3">
                  <c:v>1.0633075366237177</c:v>
                </c:pt>
                <c:pt idx="4">
                  <c:v>1.0762281226032018</c:v>
                </c:pt>
                <c:pt idx="5">
                  <c:v>1.0932503597602112</c:v>
                </c:pt>
                <c:pt idx="6">
                  <c:v>1.1080332338915924</c:v>
                </c:pt>
                <c:pt idx="7">
                  <c:v>1.1289596068160772</c:v>
                </c:pt>
                <c:pt idx="8">
                  <c:v>1.1389995459710704</c:v>
                </c:pt>
                <c:pt idx="9">
                  <c:v>1.1544647460644413</c:v>
                </c:pt>
                <c:pt idx="10">
                  <c:v>1.1682805642271377</c:v>
                </c:pt>
                <c:pt idx="11">
                  <c:v>1.1742419384213645</c:v>
                </c:pt>
                <c:pt idx="12">
                  <c:v>1.1843229197394849</c:v>
                </c:pt>
                <c:pt idx="13">
                  <c:v>1.1821502502289383</c:v>
                </c:pt>
                <c:pt idx="14">
                  <c:v>1.196281580020675</c:v>
                </c:pt>
                <c:pt idx="15">
                  <c:v>1.1884810038913101</c:v>
                </c:pt>
                <c:pt idx="16">
                  <c:v>1.2032920945098411</c:v>
                </c:pt>
                <c:pt idx="17">
                  <c:v>1.214907026674841</c:v>
                </c:pt>
                <c:pt idx="18">
                  <c:v>1.2300644105447578</c:v>
                </c:pt>
                <c:pt idx="19">
                  <c:v>1.2500288577709489</c:v>
                </c:pt>
                <c:pt idx="20">
                  <c:v>1.2991948040621482</c:v>
                </c:pt>
                <c:pt idx="21">
                  <c:v>1.3164145566292071</c:v>
                </c:pt>
                <c:pt idx="22">
                  <c:v>1.3233455519273143</c:v>
                </c:pt>
                <c:pt idx="23">
                  <c:v>1.3388030566150988</c:v>
                </c:pt>
                <c:pt idx="24">
                  <c:v>1.3411681112653042</c:v>
                </c:pt>
                <c:pt idx="25">
                  <c:v>1.3410424196407271</c:v>
                </c:pt>
                <c:pt idx="26">
                  <c:v>1.3519955469253007</c:v>
                </c:pt>
                <c:pt idx="27">
                  <c:v>1.3509335809543841</c:v>
                </c:pt>
                <c:pt idx="28">
                  <c:v>1.3623715187908978</c:v>
                </c:pt>
                <c:pt idx="29">
                  <c:v>1.3723883717291321</c:v>
                </c:pt>
                <c:pt idx="30">
                  <c:v>1.3522161485521094</c:v>
                </c:pt>
                <c:pt idx="31">
                  <c:v>1.3607118763194415</c:v>
                </c:pt>
              </c:numCache>
            </c:numRef>
          </c:val>
          <c:smooth val="0"/>
          <c:extLst>
            <c:ext xmlns:c16="http://schemas.microsoft.com/office/drawing/2014/chart" uri="{C3380CC4-5D6E-409C-BE32-E72D297353CC}">
              <c16:uniqueId val="{0000000C-2234-4E8D-B3C9-A4E68DBF4A83}"/>
            </c:ext>
          </c:extLst>
        </c:ser>
        <c:ser>
          <c:idx val="16"/>
          <c:order val="16"/>
          <c:tx>
            <c:strRef>
              <c:f>Sheet1!$R$1</c:f>
              <c:strCache>
                <c:ptCount val="1"/>
                <c:pt idx="0">
                  <c:v>Upper Coastal Plain</c:v>
                </c:pt>
              </c:strCache>
            </c:strRef>
          </c:tx>
          <c:spPr>
            <a:ln w="28575" cap="rnd">
              <a:solidFill>
                <a:schemeClr val="accent5">
                  <a:lumMod val="80000"/>
                  <a:lumOff val="2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Sheet1!$R$2:$R$33</c:f>
              <c:numCache>
                <c:formatCode>0.00</c:formatCode>
                <c:ptCount val="32"/>
                <c:pt idx="0">
                  <c:v>1</c:v>
                </c:pt>
                <c:pt idx="1">
                  <c:v>1.0103207102736003</c:v>
                </c:pt>
                <c:pt idx="2">
                  <c:v>1.0183004167421634</c:v>
                </c:pt>
                <c:pt idx="3">
                  <c:v>1.0279217249501722</c:v>
                </c:pt>
                <c:pt idx="4">
                  <c:v>1.0401848160898715</c:v>
                </c:pt>
                <c:pt idx="5">
                  <c:v>1.0500018119224497</c:v>
                </c:pt>
                <c:pt idx="6">
                  <c:v>1.0567312919007066</c:v>
                </c:pt>
                <c:pt idx="7">
                  <c:v>1.0640115963036783</c:v>
                </c:pt>
                <c:pt idx="8">
                  <c:v>1.0680992933502447</c:v>
                </c:pt>
                <c:pt idx="9">
                  <c:v>1.072368182641783</c:v>
                </c:pt>
                <c:pt idx="10">
                  <c:v>1.0736401522014858</c:v>
                </c:pt>
                <c:pt idx="11">
                  <c:v>1.071922449719152</c:v>
                </c:pt>
                <c:pt idx="12">
                  <c:v>1.0728501540134083</c:v>
                </c:pt>
                <c:pt idx="13">
                  <c:v>1.0725747418010509</c:v>
                </c:pt>
                <c:pt idx="14">
                  <c:v>1.0713788729842362</c:v>
                </c:pt>
                <c:pt idx="15">
                  <c:v>1.0723391918825875</c:v>
                </c:pt>
                <c:pt idx="16">
                  <c:v>1.0741547381772061</c:v>
                </c:pt>
                <c:pt idx="17">
                  <c:v>1.0801920637796703</c:v>
                </c:pt>
                <c:pt idx="18">
                  <c:v>1.0864431962312013</c:v>
                </c:pt>
                <c:pt idx="19">
                  <c:v>1.0859322341003805</c:v>
                </c:pt>
                <c:pt idx="20">
                  <c:v>1.1241456785649575</c:v>
                </c:pt>
                <c:pt idx="21">
                  <c:v>1.11967747780395</c:v>
                </c:pt>
                <c:pt idx="22">
                  <c:v>1.1135169414749049</c:v>
                </c:pt>
                <c:pt idx="23">
                  <c:v>1.1055444826961407</c:v>
                </c:pt>
                <c:pt idx="24">
                  <c:v>1.1000471099836926</c:v>
                </c:pt>
                <c:pt idx="25">
                  <c:v>1.0925312556622577</c:v>
                </c:pt>
                <c:pt idx="26">
                  <c:v>1.0889110346077189</c:v>
                </c:pt>
                <c:pt idx="27">
                  <c:v>1.0850226490306214</c:v>
                </c:pt>
                <c:pt idx="28">
                  <c:v>1.0791882587425259</c:v>
                </c:pt>
                <c:pt idx="29">
                  <c:v>1.0765138612067404</c:v>
                </c:pt>
                <c:pt idx="30">
                  <c:v>1.0453632904511687</c:v>
                </c:pt>
                <c:pt idx="31">
                  <c:v>1.0411487588331219</c:v>
                </c:pt>
              </c:numCache>
            </c:numRef>
          </c:val>
          <c:smooth val="0"/>
          <c:extLst>
            <c:ext xmlns:c16="http://schemas.microsoft.com/office/drawing/2014/chart" uri="{C3380CC4-5D6E-409C-BE32-E72D297353CC}">
              <c16:uniqueId val="{0000000D-2234-4E8D-B3C9-A4E68DBF4A83}"/>
            </c:ext>
          </c:extLst>
        </c:ser>
        <c:ser>
          <c:idx val="17"/>
          <c:order val="17"/>
          <c:tx>
            <c:strRef>
              <c:f>Sheet1!$S$1</c:f>
              <c:strCache>
                <c:ptCount val="1"/>
                <c:pt idx="0">
                  <c:v>Kerr-Tar</c:v>
                </c:pt>
              </c:strCache>
            </c:strRef>
          </c:tx>
          <c:spPr>
            <a:ln w="28575" cap="rnd">
              <a:solidFill>
                <a:schemeClr val="accent6">
                  <a:lumMod val="80000"/>
                  <a:lumOff val="20000"/>
                </a:schemeClr>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Sheet1!$S$2:$S$33</c:f>
              <c:numCache>
                <c:formatCode>0.00</c:formatCode>
                <c:ptCount val="32"/>
                <c:pt idx="0">
                  <c:v>1</c:v>
                </c:pt>
                <c:pt idx="1">
                  <c:v>1.0180766270205845</c:v>
                </c:pt>
                <c:pt idx="2">
                  <c:v>1.0343157947011645</c:v>
                </c:pt>
                <c:pt idx="3">
                  <c:v>1.0538946688848607</c:v>
                </c:pt>
                <c:pt idx="4">
                  <c:v>1.0697241327936831</c:v>
                </c:pt>
                <c:pt idx="5">
                  <c:v>1.0935304049859706</c:v>
                </c:pt>
                <c:pt idx="6">
                  <c:v>1.1155985399647406</c:v>
                </c:pt>
                <c:pt idx="7">
                  <c:v>1.1366920765773596</c:v>
                </c:pt>
                <c:pt idx="8">
                  <c:v>1.1679226777245302</c:v>
                </c:pt>
                <c:pt idx="9">
                  <c:v>1.1885754724008641</c:v>
                </c:pt>
                <c:pt idx="10">
                  <c:v>1.21154371415092</c:v>
                </c:pt>
                <c:pt idx="11">
                  <c:v>1.2309673975119808</c:v>
                </c:pt>
                <c:pt idx="12">
                  <c:v>1.2542149827427804</c:v>
                </c:pt>
                <c:pt idx="13">
                  <c:v>1.2664067737690263</c:v>
                </c:pt>
                <c:pt idx="14">
                  <c:v>1.2745884339383706</c:v>
                </c:pt>
                <c:pt idx="15">
                  <c:v>1.2865753730787377</c:v>
                </c:pt>
                <c:pt idx="16">
                  <c:v>1.2995555334839719</c:v>
                </c:pt>
                <c:pt idx="17">
                  <c:v>1.3245412559282894</c:v>
                </c:pt>
                <c:pt idx="18">
                  <c:v>1.342897226429618</c:v>
                </c:pt>
                <c:pt idx="19">
                  <c:v>1.3543813473046458</c:v>
                </c:pt>
                <c:pt idx="20">
                  <c:v>1.39172025923075</c:v>
                </c:pt>
                <c:pt idx="21">
                  <c:v>1.3920927172050754</c:v>
                </c:pt>
                <c:pt idx="22">
                  <c:v>1.3904725250167607</c:v>
                </c:pt>
                <c:pt idx="23">
                  <c:v>1.3915402378764929</c:v>
                </c:pt>
                <c:pt idx="24">
                  <c:v>1.3948675291137984</c:v>
                </c:pt>
                <c:pt idx="25">
                  <c:v>1.4009758398927321</c:v>
                </c:pt>
                <c:pt idx="26">
                  <c:v>1.4091264618975492</c:v>
                </c:pt>
                <c:pt idx="27">
                  <c:v>1.4215168971767687</c:v>
                </c:pt>
                <c:pt idx="28">
                  <c:v>1.4370297718074143</c:v>
                </c:pt>
                <c:pt idx="29">
                  <c:v>1.4518660144513693</c:v>
                </c:pt>
                <c:pt idx="30">
                  <c:v>1.4300772229533434</c:v>
                </c:pt>
                <c:pt idx="31">
                  <c:v>1.4511148908698135</c:v>
                </c:pt>
              </c:numCache>
            </c:numRef>
          </c:val>
          <c:smooth val="0"/>
          <c:extLst>
            <c:ext xmlns:c16="http://schemas.microsoft.com/office/drawing/2014/chart" uri="{C3380CC4-5D6E-409C-BE32-E72D297353CC}">
              <c16:uniqueId val="{0000000E-2234-4E8D-B3C9-A4E68DBF4A83}"/>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11.653280667105552</c:v>
                </c:pt>
                <c:pt idx="1">
                  <c:v>47.618157071761786</c:v>
                </c:pt>
                <c:pt idx="2">
                  <c:v>18.529503235153566</c:v>
                </c:pt>
                <c:pt idx="3">
                  <c:v>13.834264423857567</c:v>
                </c:pt>
                <c:pt idx="4">
                  <c:v>4.5563161657412028</c:v>
                </c:pt>
                <c:pt idx="5">
                  <c:v>74.630982370817705</c:v>
                </c:pt>
                <c:pt idx="6">
                  <c:v>28.56076006483757</c:v>
                </c:pt>
                <c:pt idx="7">
                  <c:v>25.535280229812869</c:v>
                </c:pt>
                <c:pt idx="8">
                  <c:v>32.580607030497013</c:v>
                </c:pt>
                <c:pt idx="9">
                  <c:v>59.07979569799312</c:v>
                </c:pt>
                <c:pt idx="10">
                  <c:v>16.585069986707246</c:v>
                </c:pt>
                <c:pt idx="11">
                  <c:v>56.597273952841057</c:v>
                </c:pt>
                <c:pt idx="12">
                  <c:v>66.811881684788275</c:v>
                </c:pt>
                <c:pt idx="13">
                  <c:v>27.628785954891971</c:v>
                </c:pt>
                <c:pt idx="14">
                  <c:v>10.012155192238199</c:v>
                </c:pt>
                <c:pt idx="15">
                  <c:v>56.322051986675028</c:v>
                </c:pt>
                <c:pt idx="16">
                  <c:v>50.9</c:v>
                </c:pt>
                <c:pt idx="17">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1.1547070441079659</c:v>
                </c:pt>
                <c:pt idx="1">
                  <c:v>2.3439204563164293</c:v>
                </c:pt>
                <c:pt idx="2">
                  <c:v>2.4980467712939856</c:v>
                </c:pt>
                <c:pt idx="3">
                  <c:v>1.2103445400646862</c:v>
                </c:pt>
                <c:pt idx="4">
                  <c:v>0.69434243127576856</c:v>
                </c:pt>
                <c:pt idx="5">
                  <c:v>37.897178893566576</c:v>
                </c:pt>
                <c:pt idx="6">
                  <c:v>2.9271237683770641</c:v>
                </c:pt>
                <c:pt idx="7">
                  <c:v>1.1973297047090703</c:v>
                </c:pt>
                <c:pt idx="8">
                  <c:v>6.5920002182254631</c:v>
                </c:pt>
                <c:pt idx="9">
                  <c:v>17.221129239826634</c:v>
                </c:pt>
                <c:pt idx="10">
                  <c:v>1.40518199449404</c:v>
                </c:pt>
                <c:pt idx="11">
                  <c:v>0.90698663139496438</c:v>
                </c:pt>
                <c:pt idx="12">
                  <c:v>30.443390143627948</c:v>
                </c:pt>
                <c:pt idx="13">
                  <c:v>6.0814857761656738</c:v>
                </c:pt>
                <c:pt idx="14">
                  <c:v>1.9344276656555592</c:v>
                </c:pt>
                <c:pt idx="15">
                  <c:v>11.787981715719699</c:v>
                </c:pt>
                <c:pt idx="16">
                  <c:v>18</c:v>
                </c:pt>
                <c:pt idx="17">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73.895302807527344</c:v>
                </c:pt>
                <c:pt idx="1">
                  <c:v>49.098333119763943</c:v>
                </c:pt>
                <c:pt idx="2">
                  <c:v>40.041757374860623</c:v>
                </c:pt>
                <c:pt idx="3">
                  <c:v>73.072534494259727</c:v>
                </c:pt>
                <c:pt idx="4">
                  <c:v>77.035814668638409</c:v>
                </c:pt>
                <c:pt idx="5">
                  <c:v>27.069851867651138</c:v>
                </c:pt>
                <c:pt idx="6">
                  <c:v>53.931948229204174</c:v>
                </c:pt>
                <c:pt idx="7">
                  <c:v>59.908463891505868</c:v>
                </c:pt>
                <c:pt idx="8">
                  <c:v>47.188743152008364</c:v>
                </c:pt>
                <c:pt idx="9">
                  <c:v>34.267945030631289</c:v>
                </c:pt>
                <c:pt idx="10">
                  <c:v>65.88229739447516</c:v>
                </c:pt>
                <c:pt idx="11">
                  <c:v>46.198066654125</c:v>
                </c:pt>
                <c:pt idx="12">
                  <c:v>26.024454847184231</c:v>
                </c:pt>
                <c:pt idx="13">
                  <c:v>81.954667433390838</c:v>
                </c:pt>
                <c:pt idx="14">
                  <c:v>60.375183772699529</c:v>
                </c:pt>
                <c:pt idx="15">
                  <c:v>41.593185269464925</c:v>
                </c:pt>
                <c:pt idx="16">
                  <c:v>40.700000000000003</c:v>
                </c:pt>
                <c:pt idx="17">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17.520095332884043</c:v>
                </c:pt>
                <c:pt idx="1">
                  <c:v>16.423397199576478</c:v>
                </c:pt>
                <c:pt idx="2">
                  <c:v>15.649911494248153</c:v>
                </c:pt>
                <c:pt idx="3">
                  <c:v>17.972022691027981</c:v>
                </c:pt>
                <c:pt idx="4">
                  <c:v>16.963980182405187</c:v>
                </c:pt>
                <c:pt idx="5">
                  <c:v>9.9671085070629051</c:v>
                </c:pt>
                <c:pt idx="6">
                  <c:v>17.27648699285967</c:v>
                </c:pt>
                <c:pt idx="7">
                  <c:v>15.016334414345669</c:v>
                </c:pt>
                <c:pt idx="8">
                  <c:v>14.102178151789808</c:v>
                </c:pt>
                <c:pt idx="9">
                  <c:v>14.037922349474885</c:v>
                </c:pt>
                <c:pt idx="10">
                  <c:v>16.927720190027262</c:v>
                </c:pt>
                <c:pt idx="11">
                  <c:v>16.483054257101266</c:v>
                </c:pt>
                <c:pt idx="12">
                  <c:v>10.386650472806044</c:v>
                </c:pt>
                <c:pt idx="13">
                  <c:v>16.977755673229765</c:v>
                </c:pt>
                <c:pt idx="14">
                  <c:v>16.998163503812123</c:v>
                </c:pt>
                <c:pt idx="15">
                  <c:v>13.609490176457243</c:v>
                </c:pt>
                <c:pt idx="16">
                  <c:v>13.2</c:v>
                </c:pt>
                <c:pt idx="1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7.566225349917044</c:v>
                </c:pt>
                <c:pt idx="1">
                  <c:v>7.715334576194631</c:v>
                </c:pt>
                <c:pt idx="2">
                  <c:v>15.637202400874667</c:v>
                </c:pt>
                <c:pt idx="3">
                  <c:v>7.856805358681453</c:v>
                </c:pt>
                <c:pt idx="4">
                  <c:v>9.7398068992052327</c:v>
                </c:pt>
                <c:pt idx="5">
                  <c:v>6.6219579441862075</c:v>
                </c:pt>
                <c:pt idx="6">
                  <c:v>14.297886920729097</c:v>
                </c:pt>
                <c:pt idx="7">
                  <c:v>11.07297473609299</c:v>
                </c:pt>
                <c:pt idx="8">
                  <c:v>8.2643491344342728</c:v>
                </c:pt>
                <c:pt idx="9">
                  <c:v>9.0497678543481666</c:v>
                </c:pt>
                <c:pt idx="10">
                  <c:v>8.8399548598049709</c:v>
                </c:pt>
                <c:pt idx="11">
                  <c:v>7.7351307836100922</c:v>
                </c:pt>
                <c:pt idx="12">
                  <c:v>6.5390781655186041</c:v>
                </c:pt>
                <c:pt idx="13">
                  <c:v>6.86910462503538</c:v>
                </c:pt>
                <c:pt idx="14">
                  <c:v>6.9945211544315002</c:v>
                </c:pt>
                <c:pt idx="15">
                  <c:v>6.9307606679035256</c:v>
                </c:pt>
                <c:pt idx="16">
                  <c:v>8</c:v>
                </c:pt>
                <c:pt idx="17">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44.798026114677491</c:v>
                </c:pt>
                <c:pt idx="1">
                  <c:v>56.995959199280719</c:v>
                </c:pt>
                <c:pt idx="2">
                  <c:v>52.725783275425563</c:v>
                </c:pt>
                <c:pt idx="3">
                  <c:v>20.98140087059754</c:v>
                </c:pt>
                <c:pt idx="4">
                  <c:v>14.057750385511653</c:v>
                </c:pt>
                <c:pt idx="5">
                  <c:v>41.022213522187634</c:v>
                </c:pt>
                <c:pt idx="6">
                  <c:v>38.057836879934456</c:v>
                </c:pt>
                <c:pt idx="7">
                  <c:v>30.847864602760168</c:v>
                </c:pt>
                <c:pt idx="8">
                  <c:v>16.227377404187322</c:v>
                </c:pt>
                <c:pt idx="9">
                  <c:v>24.191011092639911</c:v>
                </c:pt>
                <c:pt idx="10">
                  <c:v>63.00815049720903</c:v>
                </c:pt>
                <c:pt idx="11">
                  <c:v>47.709357655511006</c:v>
                </c:pt>
                <c:pt idx="12">
                  <c:v>41.391020322382197</c:v>
                </c:pt>
                <c:pt idx="13">
                  <c:v>10.526139490369658</c:v>
                </c:pt>
                <c:pt idx="14">
                  <c:v>20.276970047440642</c:v>
                </c:pt>
                <c:pt idx="15">
                  <c:v>37.502602417003807</c:v>
                </c:pt>
                <c:pt idx="16">
                  <c:v>37.9</c:v>
                </c:pt>
                <c:pt idx="17">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15.511089595323902</c:v>
                </c:pt>
                <c:pt idx="1">
                  <c:v>19.5542142824482</c:v>
                </c:pt>
                <c:pt idx="2">
                  <c:v>17.636775783732418</c:v>
                </c:pt>
                <c:pt idx="3">
                  <c:v>16.673240168879246</c:v>
                </c:pt>
                <c:pt idx="4">
                  <c:v>15.69838681910703</c:v>
                </c:pt>
                <c:pt idx="5">
                  <c:v>10.292088444526785</c:v>
                </c:pt>
                <c:pt idx="6">
                  <c:v>15.738946597416433</c:v>
                </c:pt>
                <c:pt idx="7">
                  <c:v>12.357278710753521</c:v>
                </c:pt>
                <c:pt idx="8">
                  <c:v>11.055943057833643</c:v>
                </c:pt>
                <c:pt idx="9">
                  <c:v>13.274374846121834</c:v>
                </c:pt>
                <c:pt idx="10">
                  <c:v>24.708962187300976</c:v>
                </c:pt>
                <c:pt idx="11">
                  <c:v>20.497698828016485</c:v>
                </c:pt>
                <c:pt idx="12">
                  <c:v>10.829480999748364</c:v>
                </c:pt>
                <c:pt idx="13">
                  <c:v>17.668579156385142</c:v>
                </c:pt>
                <c:pt idx="14">
                  <c:v>14.09283763915144</c:v>
                </c:pt>
                <c:pt idx="15">
                  <c:v>15.111303954566818</c:v>
                </c:pt>
                <c:pt idx="16">
                  <c:v>13.7</c:v>
                </c:pt>
                <c:pt idx="1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45.963258119816523</c:v>
                </c:pt>
                <c:pt idx="1">
                  <c:v>47.091992217764847</c:v>
                </c:pt>
                <c:pt idx="2">
                  <c:v>34.343251651043332</c:v>
                </c:pt>
                <c:pt idx="3">
                  <c:v>48.927792382124281</c:v>
                </c:pt>
                <c:pt idx="4">
                  <c:v>51.951199806091942</c:v>
                </c:pt>
                <c:pt idx="5">
                  <c:v>34.031256607908347</c:v>
                </c:pt>
                <c:pt idx="6">
                  <c:v>41.283582821283829</c:v>
                </c:pt>
                <c:pt idx="7">
                  <c:v>48.998311439283363</c:v>
                </c:pt>
                <c:pt idx="8">
                  <c:v>47.87405365442698</c:v>
                </c:pt>
                <c:pt idx="9">
                  <c:v>47.112838969966639</c:v>
                </c:pt>
                <c:pt idx="10">
                  <c:v>42.810974145521492</c:v>
                </c:pt>
                <c:pt idx="11">
                  <c:v>40.376378861248533</c:v>
                </c:pt>
                <c:pt idx="12">
                  <c:v>34.192529158541525</c:v>
                </c:pt>
                <c:pt idx="13">
                  <c:v>47.846445252297087</c:v>
                </c:pt>
                <c:pt idx="14">
                  <c:v>45.422717298634502</c:v>
                </c:pt>
                <c:pt idx="15">
                  <c:v>41.4748020390128</c:v>
                </c:pt>
                <c:pt idx="16">
                  <c:v>39.700000000000003</c:v>
                </c:pt>
                <c:pt idx="17">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29.857542973636658</c:v>
                </c:pt>
                <c:pt idx="1">
                  <c:v>29.155333069334205</c:v>
                </c:pt>
                <c:pt idx="2">
                  <c:v>32.660517585290982</c:v>
                </c:pt>
                <c:pt idx="3">
                  <c:v>27.097995413613742</c:v>
                </c:pt>
                <c:pt idx="4">
                  <c:v>22.37279631574695</c:v>
                </c:pt>
                <c:pt idx="5">
                  <c:v>32.123245099735378</c:v>
                </c:pt>
                <c:pt idx="6">
                  <c:v>30.878314158713561</c:v>
                </c:pt>
                <c:pt idx="7">
                  <c:v>26.966399072722592</c:v>
                </c:pt>
                <c:pt idx="8">
                  <c:v>23.027717251141919</c:v>
                </c:pt>
                <c:pt idx="9">
                  <c:v>23.082825859162625</c:v>
                </c:pt>
                <c:pt idx="10">
                  <c:v>31.38119046666133</c:v>
                </c:pt>
                <c:pt idx="11">
                  <c:v>27.806627274793282</c:v>
                </c:pt>
                <c:pt idx="12">
                  <c:v>33.007326428492576</c:v>
                </c:pt>
                <c:pt idx="13">
                  <c:v>22.9971540841657</c:v>
                </c:pt>
                <c:pt idx="14">
                  <c:v>28.941132650351509</c:v>
                </c:pt>
                <c:pt idx="15">
                  <c:v>29.800910064553136</c:v>
                </c:pt>
                <c:pt idx="16">
                  <c:v>30</c:v>
                </c:pt>
                <c:pt idx="17">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7.3321595700319691</c:v>
                </c:pt>
                <c:pt idx="1">
                  <c:v>6.1844665208932348</c:v>
                </c:pt>
                <c:pt idx="2">
                  <c:v>14.29508976094753</c:v>
                </c:pt>
                <c:pt idx="3">
                  <c:v>5.932099110688517</c:v>
                </c:pt>
                <c:pt idx="4">
                  <c:v>5.118941816041275</c:v>
                </c:pt>
                <c:pt idx="5">
                  <c:v>16.605345277227787</c:v>
                </c:pt>
                <c:pt idx="6">
                  <c:v>11.014511700875932</c:v>
                </c:pt>
                <c:pt idx="7">
                  <c:v>5.9514610343149883</c:v>
                </c:pt>
                <c:pt idx="8">
                  <c:v>8.0281052456630011</c:v>
                </c:pt>
                <c:pt idx="9">
                  <c:v>6.977580018932203</c:v>
                </c:pt>
                <c:pt idx="10">
                  <c:v>7.9444488913791718</c:v>
                </c:pt>
                <c:pt idx="11">
                  <c:v>6.876387602048843</c:v>
                </c:pt>
                <c:pt idx="12">
                  <c:v>14.940418153721623</c:v>
                </c:pt>
                <c:pt idx="13">
                  <c:v>6.0318356686549253</c:v>
                </c:pt>
                <c:pt idx="14">
                  <c:v>9.6053054550028651</c:v>
                </c:pt>
                <c:pt idx="15">
                  <c:v>11.653947222108425</c:v>
                </c:pt>
                <c:pt idx="16">
                  <c:v>12</c:v>
                </c:pt>
                <c:pt idx="17">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55.201973885322509</c:v>
                </c:pt>
                <c:pt idx="1">
                  <c:v>43.004040800719281</c:v>
                </c:pt>
                <c:pt idx="2">
                  <c:v>47.274216724574437</c:v>
                </c:pt>
                <c:pt idx="3">
                  <c:v>79.01859912940246</c:v>
                </c:pt>
                <c:pt idx="4">
                  <c:v>85.942249614488347</c:v>
                </c:pt>
                <c:pt idx="5">
                  <c:v>58.977786477812366</c:v>
                </c:pt>
                <c:pt idx="6">
                  <c:v>61.942163120065544</c:v>
                </c:pt>
                <c:pt idx="7">
                  <c:v>69.152135397239832</c:v>
                </c:pt>
                <c:pt idx="8">
                  <c:v>83.772622595812678</c:v>
                </c:pt>
                <c:pt idx="9">
                  <c:v>75.808988907360089</c:v>
                </c:pt>
                <c:pt idx="10">
                  <c:v>36.99184950279097</c:v>
                </c:pt>
                <c:pt idx="11">
                  <c:v>52.290642344488994</c:v>
                </c:pt>
                <c:pt idx="12">
                  <c:v>58.608979677617803</c:v>
                </c:pt>
                <c:pt idx="13">
                  <c:v>89.473860509630342</c:v>
                </c:pt>
                <c:pt idx="14">
                  <c:v>79.723029952559358</c:v>
                </c:pt>
                <c:pt idx="15">
                  <c:v>62.497397582996193</c:v>
                </c:pt>
                <c:pt idx="16">
                  <c:v>62.061419373856829</c:v>
                </c:pt>
                <c:pt idx="17">
                  <c:v>59.446533948645595</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32.019738853225036</c:v>
                </c:pt>
                <c:pt idx="1">
                  <c:v>45.793674579470803</c:v>
                </c:pt>
                <c:pt idx="2">
                  <c:v>31.169838289072537</c:v>
                </c:pt>
                <c:pt idx="3">
                  <c:v>12.389746295563469</c:v>
                </c:pt>
                <c:pt idx="4">
                  <c:v>1.2592559748148804</c:v>
                </c:pt>
                <c:pt idx="5">
                  <c:v>20.103259768185715</c:v>
                </c:pt>
                <c:pt idx="6">
                  <c:v>20.845617891663167</c:v>
                </c:pt>
                <c:pt idx="7">
                  <c:v>21.636632786273779</c:v>
                </c:pt>
                <c:pt idx="8">
                  <c:v>4.7678565705678482</c:v>
                </c:pt>
                <c:pt idx="9">
                  <c:v>13.37430538135467</c:v>
                </c:pt>
                <c:pt idx="10">
                  <c:v>29.186098236450515</c:v>
                </c:pt>
                <c:pt idx="11">
                  <c:v>37.432421731587397</c:v>
                </c:pt>
                <c:pt idx="12">
                  <c:v>22.47327529023374</c:v>
                </c:pt>
                <c:pt idx="13">
                  <c:v>2.3146309367149178</c:v>
                </c:pt>
                <c:pt idx="14">
                  <c:v>6.4312083249971908</c:v>
                </c:pt>
                <c:pt idx="15">
                  <c:v>21.424365543710515</c:v>
                </c:pt>
                <c:pt idx="16">
                  <c:v>20.840642568328686</c:v>
                </c:pt>
                <c:pt idx="17">
                  <c:v>12.190838839052297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0.59041879558059296</c:v>
                </c:pt>
                <c:pt idx="1">
                  <c:v>0.75579853180795697</c:v>
                </c:pt>
                <c:pt idx="2">
                  <c:v>1.8894785259748654</c:v>
                </c:pt>
                <c:pt idx="3">
                  <c:v>0.79892714241744711</c:v>
                </c:pt>
                <c:pt idx="4">
                  <c:v>0.66066598678668031</c:v>
                </c:pt>
                <c:pt idx="5">
                  <c:v>5.6786955602047051</c:v>
                </c:pt>
                <c:pt idx="6">
                  <c:v>1.4993057750396643</c:v>
                </c:pt>
                <c:pt idx="7">
                  <c:v>0.75648079074972019</c:v>
                </c:pt>
                <c:pt idx="8">
                  <c:v>1.1068074956162639</c:v>
                </c:pt>
                <c:pt idx="9">
                  <c:v>0.92133962015467619</c:v>
                </c:pt>
                <c:pt idx="10">
                  <c:v>0.80285267402316007</c:v>
                </c:pt>
                <c:pt idx="11">
                  <c:v>1.2910958657577045</c:v>
                </c:pt>
                <c:pt idx="12">
                  <c:v>4.207081199771447</c:v>
                </c:pt>
                <c:pt idx="13">
                  <c:v>0.67615743509989235</c:v>
                </c:pt>
                <c:pt idx="14">
                  <c:v>3.0533577068436761</c:v>
                </c:pt>
                <c:pt idx="15">
                  <c:v>2.6430175926273018</c:v>
                </c:pt>
                <c:pt idx="16">
                  <c:v>3.0106138484127842</c:v>
                </c:pt>
                <c:pt idx="17">
                  <c:v>5.6273166828741399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Sheet1!$E$2:$E$19</c:f>
              <c:numCache>
                <c:formatCode>#,##0.0</c:formatCode>
                <c:ptCount val="18"/>
                <c:pt idx="0">
                  <c:v>7.6125595004148661</c:v>
                </c:pt>
                <c:pt idx="1">
                  <c:v>6.88451853153237</c:v>
                </c:pt>
                <c:pt idx="2">
                  <c:v>13.461655427237684</c:v>
                </c:pt>
                <c:pt idx="3">
                  <c:v>4.8304972958712566</c:v>
                </c:pt>
                <c:pt idx="4">
                  <c:v>5.2035452292624287</c:v>
                </c:pt>
                <c:pt idx="5">
                  <c:v>11.326968392412759</c:v>
                </c:pt>
                <c:pt idx="6">
                  <c:v>11.307926114966168</c:v>
                </c:pt>
                <c:pt idx="7">
                  <c:v>5.4498088399850806</c:v>
                </c:pt>
                <c:pt idx="8">
                  <c:v>7.3690258720544275</c:v>
                </c:pt>
                <c:pt idx="9">
                  <c:v>5.8224667412128355</c:v>
                </c:pt>
                <c:pt idx="10">
                  <c:v>8.807344057168276</c:v>
                </c:pt>
                <c:pt idx="11">
                  <c:v>6.1574510664948567</c:v>
                </c:pt>
                <c:pt idx="12">
                  <c:v>11.298219958098631</c:v>
                </c:pt>
                <c:pt idx="13">
                  <c:v>5.6915899030984569</c:v>
                </c:pt>
                <c:pt idx="14">
                  <c:v>7.8377096939516608</c:v>
                </c:pt>
                <c:pt idx="15">
                  <c:v>10.160528038339873</c:v>
                </c:pt>
                <c:pt idx="16">
                  <c:v>9.8073487256031662</c:v>
                </c:pt>
                <c:pt idx="17">
                  <c:v>18.441695441790866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Sheet1!$F$2:$F$19</c:f>
              <c:numCache>
                <c:formatCode>#,##0.0</c:formatCode>
                <c:ptCount val="18"/>
                <c:pt idx="0">
                  <c:v>4.5753089654569976</c:v>
                </c:pt>
                <c:pt idx="1">
                  <c:v>3.5619675564695967</c:v>
                </c:pt>
                <c:pt idx="2">
                  <c:v>6.2048110331404729</c:v>
                </c:pt>
                <c:pt idx="3">
                  <c:v>2.9622301367453758</c:v>
                </c:pt>
                <c:pt idx="4">
                  <c:v>6.9342831946476622</c:v>
                </c:pt>
                <c:pt idx="5">
                  <c:v>3.913289801384451</c:v>
                </c:pt>
                <c:pt idx="6">
                  <c:v>4.4049870982654653</c:v>
                </c:pt>
                <c:pt idx="7">
                  <c:v>3.0049421857515881</c:v>
                </c:pt>
                <c:pt idx="8">
                  <c:v>2.9836874659487904</c:v>
                </c:pt>
                <c:pt idx="9">
                  <c:v>4.0728993499177193</c:v>
                </c:pt>
                <c:pt idx="10">
                  <c:v>24.211855529567075</c:v>
                </c:pt>
                <c:pt idx="11">
                  <c:v>2.8283889916710478</c:v>
                </c:pt>
                <c:pt idx="12">
                  <c:v>3.4124438742783809</c:v>
                </c:pt>
                <c:pt idx="13">
                  <c:v>1.8437612154563823</c:v>
                </c:pt>
                <c:pt idx="14">
                  <c:v>2.9546943216481196</c:v>
                </c:pt>
                <c:pt idx="15">
                  <c:v>3.2746912423261136</c:v>
                </c:pt>
                <c:pt idx="16">
                  <c:v>4.2799754837985375</c:v>
                </c:pt>
                <c:pt idx="17">
                  <c:v>4.2936150876370931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4.3905847416917769</c:v>
                </c:pt>
                <c:pt idx="1">
                  <c:v>4.0259878948220562</c:v>
                </c:pt>
                <c:pt idx="2">
                  <c:v>6.7478389124997147</c:v>
                </c:pt>
                <c:pt idx="3">
                  <c:v>3.0470914127423825</c:v>
                </c:pt>
                <c:pt idx="4">
                  <c:v>3.2604679347906416</c:v>
                </c:pt>
                <c:pt idx="5">
                  <c:v>12.235607017246284</c:v>
                </c:pt>
                <c:pt idx="6">
                  <c:v>5.2224900583526352</c:v>
                </c:pt>
                <c:pt idx="7">
                  <c:v>3.0096046251398731</c:v>
                </c:pt>
                <c:pt idx="8">
                  <c:v>5.8588688816551517</c:v>
                </c:pt>
                <c:pt idx="9">
                  <c:v>4.1086134837862085</c:v>
                </c:pt>
                <c:pt idx="10">
                  <c:v>4.2000889666948868</c:v>
                </c:pt>
                <c:pt idx="11">
                  <c:v>4.0190622907863194</c:v>
                </c:pt>
                <c:pt idx="12">
                  <c:v>11.250320171108196</c:v>
                </c:pt>
                <c:pt idx="13">
                  <c:v>3.3731307572676159</c:v>
                </c:pt>
                <c:pt idx="14">
                  <c:v>5.1526952918380715</c:v>
                </c:pt>
                <c:pt idx="15">
                  <c:v>7.962732811792625</c:v>
                </c:pt>
                <c:pt idx="16">
                  <c:v>8.1999999999999993</c:v>
                </c:pt>
                <c:pt idx="17">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5.6135637377623091</c:v>
                </c:pt>
                <c:pt idx="1">
                  <c:v>11.560936842597354</c:v>
                </c:pt>
                <c:pt idx="2">
                  <c:v>6.7476006518983525</c:v>
                </c:pt>
                <c:pt idx="3">
                  <c:v>10.405137087575515</c:v>
                </c:pt>
                <c:pt idx="4">
                  <c:v>9.1071379528164567</c:v>
                </c:pt>
                <c:pt idx="5">
                  <c:v>4.6254747775758567</c:v>
                </c:pt>
                <c:pt idx="6">
                  <c:v>5.0745496974693625</c:v>
                </c:pt>
                <c:pt idx="7">
                  <c:v>6.1047333597240288</c:v>
                </c:pt>
                <c:pt idx="8">
                  <c:v>6.1175325161644656</c:v>
                </c:pt>
                <c:pt idx="9">
                  <c:v>6.3415659976166552</c:v>
                </c:pt>
                <c:pt idx="10">
                  <c:v>11.917537831712846</c:v>
                </c:pt>
                <c:pt idx="11">
                  <c:v>6.2038507863913281</c:v>
                </c:pt>
                <c:pt idx="12">
                  <c:v>3.7809022283327711</c:v>
                </c:pt>
                <c:pt idx="13">
                  <c:v>5.6949915588069775</c:v>
                </c:pt>
                <c:pt idx="14">
                  <c:v>4.6228355337358185</c:v>
                </c:pt>
                <c:pt idx="15">
                  <c:v>6.6121840560184078</c:v>
                </c:pt>
                <c:pt idx="16">
                  <c:v>5.7</c:v>
                </c:pt>
                <c:pt idx="17">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19.111154714019424</c:v>
                </c:pt>
                <c:pt idx="1">
                  <c:v>25.036347775516138</c:v>
                </c:pt>
                <c:pt idx="2">
                  <c:v>18.716804115911327</c:v>
                </c:pt>
                <c:pt idx="3">
                  <c:v>21.158997364925195</c:v>
                </c:pt>
                <c:pt idx="4">
                  <c:v>19.03417683234197</c:v>
                </c:pt>
                <c:pt idx="5">
                  <c:v>10.04755757359924</c:v>
                </c:pt>
                <c:pt idx="6">
                  <c:v>17.601554945645272</c:v>
                </c:pt>
                <c:pt idx="7">
                  <c:v>17.530532343832174</c:v>
                </c:pt>
                <c:pt idx="8">
                  <c:v>15.365581434528073</c:v>
                </c:pt>
                <c:pt idx="9">
                  <c:v>10.055750770499206</c:v>
                </c:pt>
                <c:pt idx="10">
                  <c:v>26.262173697738582</c:v>
                </c:pt>
                <c:pt idx="11">
                  <c:v>20.753168793591158</c:v>
                </c:pt>
                <c:pt idx="12">
                  <c:v>12.891793482083939</c:v>
                </c:pt>
                <c:pt idx="13">
                  <c:v>21.713808438113727</c:v>
                </c:pt>
                <c:pt idx="14">
                  <c:v>22.338474180815002</c:v>
                </c:pt>
                <c:pt idx="15">
                  <c:v>17.232672992619722</c:v>
                </c:pt>
                <c:pt idx="16">
                  <c:v>15.9</c:v>
                </c:pt>
                <c:pt idx="17">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5.7871061437239026</c:v>
                </c:pt>
                <c:pt idx="1">
                  <c:v>4.7552824114357959</c:v>
                </c:pt>
                <c:pt idx="2">
                  <c:v>4.6333871613423394</c:v>
                </c:pt>
                <c:pt idx="3">
                  <c:v>5.2508044168858774</c:v>
                </c:pt>
                <c:pt idx="4">
                  <c:v>4.3276743147974317</c:v>
                </c:pt>
                <c:pt idx="5">
                  <c:v>7.9362203596203962</c:v>
                </c:pt>
                <c:pt idx="6">
                  <c:v>5.1287219610037349</c:v>
                </c:pt>
                <c:pt idx="7">
                  <c:v>7.0665268883678793</c:v>
                </c:pt>
                <c:pt idx="8">
                  <c:v>6.3996115299724687</c:v>
                </c:pt>
                <c:pt idx="9">
                  <c:v>5.3830155135134747</c:v>
                </c:pt>
                <c:pt idx="10">
                  <c:v>4.8816123488301271</c:v>
                </c:pt>
                <c:pt idx="11">
                  <c:v>4.4950511739851109</c:v>
                </c:pt>
                <c:pt idx="12">
                  <c:v>8.6512533416609028</c:v>
                </c:pt>
                <c:pt idx="13">
                  <c:v>5.3973177655318967</c:v>
                </c:pt>
                <c:pt idx="14">
                  <c:v>6.2741524998425202</c:v>
                </c:pt>
                <c:pt idx="15">
                  <c:v>5.826986878610545</c:v>
                </c:pt>
                <c:pt idx="16">
                  <c:v>6.8</c:v>
                </c:pt>
                <c:pt idx="17">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29.440995227725526</c:v>
                </c:pt>
                <c:pt idx="1">
                  <c:v>57.115063445877311</c:v>
                </c:pt>
                <c:pt idx="2">
                  <c:v>19.240985148361357</c:v>
                </c:pt>
                <c:pt idx="3">
                  <c:v>51.122546003691482</c:v>
                </c:pt>
                <c:pt idx="4">
                  <c:v>48.444695806738302</c:v>
                </c:pt>
                <c:pt idx="5">
                  <c:v>6.6055375072887239</c:v>
                </c:pt>
                <c:pt idx="6">
                  <c:v>25.198963916851874</c:v>
                </c:pt>
                <c:pt idx="7">
                  <c:v>25.837840931856558</c:v>
                </c:pt>
                <c:pt idx="8">
                  <c:v>19.710924022993119</c:v>
                </c:pt>
                <c:pt idx="9">
                  <c:v>13.53703169372352</c:v>
                </c:pt>
                <c:pt idx="10">
                  <c:v>68.390298567197632</c:v>
                </c:pt>
                <c:pt idx="11">
                  <c:v>32.59531842735521</c:v>
                </c:pt>
                <c:pt idx="12">
                  <c:v>12.54656628279186</c:v>
                </c:pt>
                <c:pt idx="13">
                  <c:v>18.031976846786431</c:v>
                </c:pt>
                <c:pt idx="14">
                  <c:v>33.773358118212691</c:v>
                </c:pt>
                <c:pt idx="15">
                  <c:v>21.520246741617751</c:v>
                </c:pt>
                <c:pt idx="16">
                  <c:v>20.7</c:v>
                </c:pt>
                <c:pt idx="17">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53236322438356"/>
          <c:y val="2.6006606459914455E-2"/>
          <c:w val="0.45775751277929638"/>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57.625214289023774</c:v>
                </c:pt>
                <c:pt idx="1">
                  <c:v>64.206883490298026</c:v>
                </c:pt>
                <c:pt idx="2">
                  <c:v>35.062579451615903</c:v>
                </c:pt>
                <c:pt idx="3">
                  <c:v>78.646456736953979</c:v>
                </c:pt>
                <c:pt idx="4">
                  <c:v>77.273514237237279</c:v>
                </c:pt>
                <c:pt idx="5">
                  <c:v>9.3328976118618758</c:v>
                </c:pt>
                <c:pt idx="6">
                  <c:v>34.945744541770168</c:v>
                </c:pt>
                <c:pt idx="7">
                  <c:v>37.032426089694056</c:v>
                </c:pt>
                <c:pt idx="8">
                  <c:v>27.795767019892597</c:v>
                </c:pt>
                <c:pt idx="9">
                  <c:v>20.717095172288115</c:v>
                </c:pt>
                <c:pt idx="10">
                  <c:v>77.257264067878012</c:v>
                </c:pt>
                <c:pt idx="11">
                  <c:v>51.285771725259167</c:v>
                </c:pt>
                <c:pt idx="12">
                  <c:v>12.732831413959305</c:v>
                </c:pt>
                <c:pt idx="13">
                  <c:v>57.620677890328118</c:v>
                </c:pt>
                <c:pt idx="14">
                  <c:v>61.950551370389526</c:v>
                </c:pt>
                <c:pt idx="15">
                  <c:v>30.809781877132508</c:v>
                </c:pt>
                <c:pt idx="16">
                  <c:v>29.7</c:v>
                </c:pt>
                <c:pt idx="17">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8326613428640566"/>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0.00</c:formatCode>
                <c:ptCount val="18"/>
                <c:pt idx="0">
                  <c:v>3.9884010858333334</c:v>
                </c:pt>
                <c:pt idx="1">
                  <c:v>1.7866876141666665</c:v>
                </c:pt>
                <c:pt idx="2">
                  <c:v>3.283601647222222</c:v>
                </c:pt>
                <c:pt idx="3">
                  <c:v>3.0408368733125002</c:v>
                </c:pt>
                <c:pt idx="4">
                  <c:v>4.4220382380952374</c:v>
                </c:pt>
                <c:pt idx="5">
                  <c:v>12.54712386154762</c:v>
                </c:pt>
                <c:pt idx="6">
                  <c:v>2.1670061619444443</c:v>
                </c:pt>
                <c:pt idx="7">
                  <c:v>3.4733877934500006</c:v>
                </c:pt>
                <c:pt idx="8">
                  <c:v>10.098405037916667</c:v>
                </c:pt>
                <c:pt idx="9">
                  <c:v>5.2250388104166667</c:v>
                </c:pt>
                <c:pt idx="10">
                  <c:v>1.1453067021666667</c:v>
                </c:pt>
                <c:pt idx="11">
                  <c:v>1.5726628613333333</c:v>
                </c:pt>
                <c:pt idx="12">
                  <c:v>7.2487228160185175</c:v>
                </c:pt>
                <c:pt idx="13">
                  <c:v>4.3695596935714294</c:v>
                </c:pt>
                <c:pt idx="14">
                  <c:v>3.3509065666666671</c:v>
                </c:pt>
                <c:pt idx="15">
                  <c:v>2.8216946324999999</c:v>
                </c:pt>
                <c:pt idx="16">
                  <c:v>4.4296238962062287</c:v>
                </c:pt>
                <c:pt idx="17">
                  <c:v>3.9456284717007351</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7.5025898477966368</c:v>
                </c:pt>
                <c:pt idx="1">
                  <c:v>4.7914758451467607</c:v>
                </c:pt>
                <c:pt idx="2">
                  <c:v>4.8210328958581901</c:v>
                </c:pt>
                <c:pt idx="3">
                  <c:v>4.8583382890153768</c:v>
                </c:pt>
                <c:pt idx="4">
                  <c:v>5.4530241453502271</c:v>
                </c:pt>
                <c:pt idx="5">
                  <c:v>16.084844301680427</c:v>
                </c:pt>
                <c:pt idx="6">
                  <c:v>5.2483836872520628</c:v>
                </c:pt>
                <c:pt idx="7">
                  <c:v>6.3302466734106293</c:v>
                </c:pt>
                <c:pt idx="8">
                  <c:v>11.365172609987502</c:v>
                </c:pt>
                <c:pt idx="9">
                  <c:v>10.521166886981089</c:v>
                </c:pt>
                <c:pt idx="10">
                  <c:v>3.7919239904988125</c:v>
                </c:pt>
                <c:pt idx="11">
                  <c:v>6.9570358691367753</c:v>
                </c:pt>
                <c:pt idx="12">
                  <c:v>13.342019131613581</c:v>
                </c:pt>
                <c:pt idx="13">
                  <c:v>7.1442973318099332</c:v>
                </c:pt>
                <c:pt idx="14">
                  <c:v>4.9031193835093685</c:v>
                </c:pt>
                <c:pt idx="15">
                  <c:v>7.132856185145954</c:v>
                </c:pt>
                <c:pt idx="16">
                  <c:v>10.285900434333007</c:v>
                </c:pt>
                <c:pt idx="17">
                  <c:v>9.6993852410295798</c:v>
                </c:pt>
              </c:numCache>
            </c:numRef>
          </c:val>
          <c:extLst>
            <c:ext xmlns:c16="http://schemas.microsoft.com/office/drawing/2014/chart" uri="{C3380CC4-5D6E-409C-BE32-E72D297353CC}">
              <c16:uniqueId val="{00000000-CE28-4B51-9E52-B698B8F4AEF5}"/>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7.3561638377559966</c:v>
                </c:pt>
                <c:pt idx="1">
                  <c:v>4.4973656126316142</c:v>
                </c:pt>
                <c:pt idx="2">
                  <c:v>4.7238793250383502</c:v>
                </c:pt>
                <c:pt idx="3">
                  <c:v>4.7064820321128193</c:v>
                </c:pt>
                <c:pt idx="4">
                  <c:v>5.1781018407841257</c:v>
                </c:pt>
                <c:pt idx="5">
                  <c:v>15.988390099728337</c:v>
                </c:pt>
                <c:pt idx="6">
                  <c:v>5.1124898765974383</c:v>
                </c:pt>
                <c:pt idx="7">
                  <c:v>6.1162555443156172</c:v>
                </c:pt>
                <c:pt idx="8">
                  <c:v>11.168223617345127</c:v>
                </c:pt>
                <c:pt idx="9">
                  <c:v>10.419042801445007</c:v>
                </c:pt>
                <c:pt idx="10">
                  <c:v>3.6133016627078387</c:v>
                </c:pt>
                <c:pt idx="11">
                  <c:v>6.8051175929575614</c:v>
                </c:pt>
                <c:pt idx="12">
                  <c:v>13.256479842881996</c:v>
                </c:pt>
                <c:pt idx="13">
                  <c:v>6.5875842910589872</c:v>
                </c:pt>
                <c:pt idx="14">
                  <c:v>4.7184676367038429</c:v>
                </c:pt>
                <c:pt idx="15">
                  <c:v>7.0343796673766237</c:v>
                </c:pt>
                <c:pt idx="16">
                  <c:v>10.158199176779275</c:v>
                </c:pt>
                <c:pt idx="17">
                  <c:v>9.5092908053327836</c:v>
                </c:pt>
              </c:numCache>
            </c:numRef>
          </c:val>
          <c:extLst>
            <c:ext xmlns:c16="http://schemas.microsoft.com/office/drawing/2014/chart" uri="{C3380CC4-5D6E-409C-BE32-E72D297353CC}">
              <c16:uniqueId val="{00000001-CE28-4B51-9E52-B698B8F4AEF5}"/>
            </c:ext>
          </c:extLst>
        </c:ser>
        <c:dLbls>
          <c:showLegendKey val="0"/>
          <c:showVal val="0"/>
          <c:showCatName val="0"/>
          <c:showSerName val="0"/>
          <c:showPercent val="0"/>
          <c:showBubbleSize val="0"/>
        </c:dLbls>
        <c:gapWidth val="80"/>
        <c:overlap val="100"/>
        <c:axId val="632670896"/>
        <c:axId val="632670064"/>
      </c:barChart>
      <c:catAx>
        <c:axId val="632670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670064"/>
        <c:crosses val="autoZero"/>
        <c:auto val="1"/>
        <c:lblAlgn val="ctr"/>
        <c:lblOffset val="100"/>
        <c:noMultiLvlLbl val="0"/>
      </c:catAx>
      <c:valAx>
        <c:axId val="63267006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670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Work from home (non-Ag)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7.3561638377559966</c:v>
                </c:pt>
                <c:pt idx="1">
                  <c:v>4.4973656126316142</c:v>
                </c:pt>
                <c:pt idx="2">
                  <c:v>4.7238793250383502</c:v>
                </c:pt>
                <c:pt idx="3">
                  <c:v>4.7064820321128193</c:v>
                </c:pt>
                <c:pt idx="4">
                  <c:v>5.1781018407841257</c:v>
                </c:pt>
                <c:pt idx="5">
                  <c:v>15.988390099728337</c:v>
                </c:pt>
                <c:pt idx="6">
                  <c:v>5.1124898765974383</c:v>
                </c:pt>
                <c:pt idx="7">
                  <c:v>6.1162555443156172</c:v>
                </c:pt>
                <c:pt idx="8">
                  <c:v>11.168223617345127</c:v>
                </c:pt>
                <c:pt idx="9">
                  <c:v>10.419042801445007</c:v>
                </c:pt>
                <c:pt idx="10">
                  <c:v>3.6133016627078387</c:v>
                </c:pt>
                <c:pt idx="11">
                  <c:v>6.8051175929575614</c:v>
                </c:pt>
                <c:pt idx="12">
                  <c:v>13.256479842881996</c:v>
                </c:pt>
                <c:pt idx="13">
                  <c:v>6.5875842910589872</c:v>
                </c:pt>
                <c:pt idx="14">
                  <c:v>4.7184676367038429</c:v>
                </c:pt>
                <c:pt idx="15">
                  <c:v>7.0343796673766237</c:v>
                </c:pt>
                <c:pt idx="16">
                  <c:v>10.158199176779275</c:v>
                </c:pt>
                <c:pt idx="17">
                  <c:v>9.5092908053327836</c:v>
                </c:pt>
              </c:numCache>
            </c:numRef>
          </c:val>
          <c:extLst>
            <c:ext xmlns:c16="http://schemas.microsoft.com/office/drawing/2014/chart" uri="{C3380CC4-5D6E-409C-BE32-E72D297353CC}">
              <c16:uniqueId val="{00000000-2C58-49D5-B614-760D54610350}"/>
            </c:ext>
          </c:extLst>
        </c:ser>
        <c:ser>
          <c:idx val="1"/>
          <c:order val="1"/>
          <c:tx>
            <c:strRef>
              <c:f>Sheet1!$C$1</c:f>
              <c:strCache>
                <c:ptCount val="1"/>
                <c:pt idx="0">
                  <c:v>Remote work friendly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29.048248106839903</c:v>
                </c:pt>
                <c:pt idx="1">
                  <c:v>28.102328833203753</c:v>
                </c:pt>
                <c:pt idx="2">
                  <c:v>27.552751157896054</c:v>
                </c:pt>
                <c:pt idx="3">
                  <c:v>27.876521290740104</c:v>
                </c:pt>
                <c:pt idx="4">
                  <c:v>28.862716884964673</c:v>
                </c:pt>
                <c:pt idx="5">
                  <c:v>38.547126191378183</c:v>
                </c:pt>
                <c:pt idx="6">
                  <c:v>26.543290468048404</c:v>
                </c:pt>
                <c:pt idx="7">
                  <c:v>27.144568742887454</c:v>
                </c:pt>
                <c:pt idx="8">
                  <c:v>30.352093661813207</c:v>
                </c:pt>
                <c:pt idx="9">
                  <c:v>30.257735189532287</c:v>
                </c:pt>
                <c:pt idx="10">
                  <c:v>25.513553321716216</c:v>
                </c:pt>
                <c:pt idx="11">
                  <c:v>31.405392510472534</c:v>
                </c:pt>
                <c:pt idx="12">
                  <c:v>34.310336541657918</c:v>
                </c:pt>
                <c:pt idx="13">
                  <c:v>29.230238481289671</c:v>
                </c:pt>
                <c:pt idx="14">
                  <c:v>26.254251195474005</c:v>
                </c:pt>
                <c:pt idx="15">
                  <c:v>31.631665036092322</c:v>
                </c:pt>
                <c:pt idx="16">
                  <c:v>32.670704756158578</c:v>
                </c:pt>
                <c:pt idx="17">
                  <c:v>35.163543124718231</c:v>
                </c:pt>
              </c:numCache>
            </c:numRef>
          </c:val>
          <c:extLst>
            <c:ext xmlns:c16="http://schemas.microsoft.com/office/drawing/2014/chart" uri="{C3380CC4-5D6E-409C-BE32-E72D297353CC}">
              <c16:uniqueId val="{00000001-2C58-49D5-B614-760D54610350}"/>
            </c:ext>
          </c:extLst>
        </c:ser>
        <c:dLbls>
          <c:showLegendKey val="0"/>
          <c:showVal val="0"/>
          <c:showCatName val="0"/>
          <c:showSerName val="0"/>
          <c:showPercent val="0"/>
          <c:showBubbleSize val="0"/>
        </c:dLbls>
        <c:gapWidth val="80"/>
        <c:axId val="632643856"/>
        <c:axId val="632648848"/>
      </c:barChart>
      <c:catAx>
        <c:axId val="632643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648848"/>
        <c:crosses val="autoZero"/>
        <c:auto val="1"/>
        <c:lblAlgn val="ctr"/>
        <c:lblOffset val="100"/>
        <c:noMultiLvlLbl val="0"/>
      </c:catAx>
      <c:valAx>
        <c:axId val="63264884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643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6849067881542696"/>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1.2833947578698301</c:v>
                </c:pt>
                <c:pt idx="1">
                  <c:v>0.78062509967866367</c:v>
                </c:pt>
                <c:pt idx="2">
                  <c:v>1.2171897920202326</c:v>
                </c:pt>
                <c:pt idx="3">
                  <c:v>1.1230537821971107</c:v>
                </c:pt>
                <c:pt idx="4">
                  <c:v>1.4787067991763974</c:v>
                </c:pt>
                <c:pt idx="5">
                  <c:v>6.6672973496707435</c:v>
                </c:pt>
                <c:pt idx="6">
                  <c:v>0.68092974416020857</c:v>
                </c:pt>
                <c:pt idx="7">
                  <c:v>1.0587077446985613</c:v>
                </c:pt>
                <c:pt idx="8">
                  <c:v>2.002476872503816</c:v>
                </c:pt>
                <c:pt idx="9">
                  <c:v>2.2183196727034531</c:v>
                </c:pt>
                <c:pt idx="10">
                  <c:v>0.41826666907640186</c:v>
                </c:pt>
                <c:pt idx="11">
                  <c:v>1.1061863279292006</c:v>
                </c:pt>
                <c:pt idx="12">
                  <c:v>3.2647221965263906</c:v>
                </c:pt>
                <c:pt idx="13">
                  <c:v>2.1131167652026588</c:v>
                </c:pt>
                <c:pt idx="14">
                  <c:v>3.1556312881481872</c:v>
                </c:pt>
                <c:pt idx="15">
                  <c:v>2.0184757172497227</c:v>
                </c:pt>
                <c:pt idx="16" formatCode="0.0">
                  <c:v>3.1906212529243381</c:v>
                </c:pt>
                <c:pt idx="17" formatCode="0.0">
                  <c:v>3.4315339366940902</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21.513603214114156</c:v>
                </c:pt>
                <c:pt idx="1">
                  <c:v>22.145861537984558</c:v>
                </c:pt>
                <c:pt idx="2">
                  <c:v>25.234165329846199</c:v>
                </c:pt>
                <c:pt idx="3">
                  <c:v>20.838060062436796</c:v>
                </c:pt>
                <c:pt idx="4">
                  <c:v>17.997605640047887</c:v>
                </c:pt>
                <c:pt idx="5">
                  <c:v>22.929417791822747</c:v>
                </c:pt>
                <c:pt idx="6">
                  <c:v>22.579214763169439</c:v>
                </c:pt>
                <c:pt idx="7">
                  <c:v>20.633042707944796</c:v>
                </c:pt>
                <c:pt idx="8">
                  <c:v>18.380787561635557</c:v>
                </c:pt>
                <c:pt idx="9">
                  <c:v>18.233766012899604</c:v>
                </c:pt>
                <c:pt idx="10">
                  <c:v>24.594627559586161</c:v>
                </c:pt>
                <c:pt idx="11">
                  <c:v>20.67049160265778</c:v>
                </c:pt>
                <c:pt idx="12">
                  <c:v>23.656759058379507</c:v>
                </c:pt>
                <c:pt idx="13">
                  <c:v>17.077640866132313</c:v>
                </c:pt>
                <c:pt idx="14">
                  <c:v>20.712733332054363</c:v>
                </c:pt>
                <c:pt idx="15">
                  <c:v>22.17045903464026</c:v>
                </c:pt>
                <c:pt idx="16">
                  <c:v>22.208065151207357</c:v>
                </c:pt>
                <c:pt idx="17">
                  <c:v>22.513903012548795</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8.1575614655661823</c:v>
                </c:pt>
                <c:pt idx="1">
                  <c:v>8.1077822445907355</c:v>
                </c:pt>
                <c:pt idx="2">
                  <c:v>11.323756376823715</c:v>
                </c:pt>
                <c:pt idx="3">
                  <c:v>7.7083058523501737</c:v>
                </c:pt>
                <c:pt idx="4">
                  <c:v>9.2976051473812298</c:v>
                </c:pt>
                <c:pt idx="5">
                  <c:v>9.4740418196637322</c:v>
                </c:pt>
                <c:pt idx="6">
                  <c:v>13.036962958420407</c:v>
                </c:pt>
                <c:pt idx="7">
                  <c:v>6.9312989556135767</c:v>
                </c:pt>
                <c:pt idx="8">
                  <c:v>7.374748764999703</c:v>
                </c:pt>
                <c:pt idx="9">
                  <c:v>9.395580801102037</c:v>
                </c:pt>
                <c:pt idx="10">
                  <c:v>9.2015956607212033</c:v>
                </c:pt>
                <c:pt idx="11">
                  <c:v>13.734855629062794</c:v>
                </c:pt>
                <c:pt idx="12">
                  <c:v>8.5544466020267649</c:v>
                </c:pt>
                <c:pt idx="13">
                  <c:v>12.674243330541932</c:v>
                </c:pt>
                <c:pt idx="14">
                  <c:v>8.1372626940037325</c:v>
                </c:pt>
                <c:pt idx="15">
                  <c:v>9.3954030213989324</c:v>
                </c:pt>
                <c:pt idx="16">
                  <c:v>9.4514220187822495</c:v>
                </c:pt>
                <c:pt idx="17">
                  <c:v>9.2013176864544484</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36.924319839294299</c:v>
                </c:pt>
                <c:pt idx="1">
                  <c:v>35.622431439014221</c:v>
                </c:pt>
                <c:pt idx="2">
                  <c:v>39.584394553375255</c:v>
                </c:pt>
                <c:pt idx="3">
                  <c:v>36.01679637690718</c:v>
                </c:pt>
                <c:pt idx="4">
                  <c:v>32.921464008237386</c:v>
                </c:pt>
                <c:pt idx="5">
                  <c:v>42.057868269094698</c:v>
                </c:pt>
                <c:pt idx="6">
                  <c:v>35.674357389839948</c:v>
                </c:pt>
                <c:pt idx="7">
                  <c:v>36.179946848190973</c:v>
                </c:pt>
                <c:pt idx="8">
                  <c:v>37.596888577563512</c:v>
                </c:pt>
                <c:pt idx="9">
                  <c:v>35.333820859605183</c:v>
                </c:pt>
                <c:pt idx="10">
                  <c:v>37.664122027866668</c:v>
                </c:pt>
                <c:pt idx="11">
                  <c:v>35.54526934124236</c:v>
                </c:pt>
                <c:pt idx="12">
                  <c:v>42.221035187078442</c:v>
                </c:pt>
                <c:pt idx="13">
                  <c:v>34.100729752362724</c:v>
                </c:pt>
                <c:pt idx="14">
                  <c:v>37.427132979058698</c:v>
                </c:pt>
                <c:pt idx="15">
                  <c:v>37.790093802354718</c:v>
                </c:pt>
                <c:pt idx="16">
                  <c:v>39.051455663931264</c:v>
                </c:pt>
                <c:pt idx="17">
                  <c:v>39.255165420472913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Sheet1!$E$2:$E$19</c:f>
              <c:numCache>
                <c:formatCode>#,##0.0</c:formatCode>
                <c:ptCount val="18"/>
                <c:pt idx="0">
                  <c:v>14.962225424691034</c:v>
                </c:pt>
                <c:pt idx="1">
                  <c:v>14.651261329227081</c:v>
                </c:pt>
                <c:pt idx="2">
                  <c:v>11.021926389976509</c:v>
                </c:pt>
                <c:pt idx="3">
                  <c:v>14.806753726421318</c:v>
                </c:pt>
                <c:pt idx="4">
                  <c:v>14.889864368869379</c:v>
                </c:pt>
                <c:pt idx="5">
                  <c:v>11.96781798037463</c:v>
                </c:pt>
                <c:pt idx="6">
                  <c:v>12.30861640886784</c:v>
                </c:pt>
                <c:pt idx="7">
                  <c:v>15.851711115255501</c:v>
                </c:pt>
                <c:pt idx="8">
                  <c:v>14.231919092028697</c:v>
                </c:pt>
                <c:pt idx="9">
                  <c:v>14.971449951318233</c:v>
                </c:pt>
                <c:pt idx="10">
                  <c:v>12.830934580780323</c:v>
                </c:pt>
                <c:pt idx="11">
                  <c:v>12.990504848358325</c:v>
                </c:pt>
                <c:pt idx="12">
                  <c:v>12.215496500557151</c:v>
                </c:pt>
                <c:pt idx="13">
                  <c:v>14.502213183395144</c:v>
                </c:pt>
                <c:pt idx="14">
                  <c:v>14.606017918367012</c:v>
                </c:pt>
                <c:pt idx="15">
                  <c:v>13.624496457540955</c:v>
                </c:pt>
                <c:pt idx="16">
                  <c:v>13.023682210764095</c:v>
                </c:pt>
                <c:pt idx="17">
                  <c:v>12.989415579926018</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Sheet1!$F$2:$F$19</c:f>
              <c:numCache>
                <c:formatCode>#,##0.0</c:formatCode>
                <c:ptCount val="18"/>
                <c:pt idx="0">
                  <c:v>18.442290056334336</c:v>
                </c:pt>
                <c:pt idx="1">
                  <c:v>19.472663449183401</c:v>
                </c:pt>
                <c:pt idx="2">
                  <c:v>12.835757349978334</c:v>
                </c:pt>
                <c:pt idx="3">
                  <c:v>20.630083981884535</c:v>
                </c:pt>
                <c:pt idx="4">
                  <c:v>24.893460835464118</c:v>
                </c:pt>
                <c:pt idx="5">
                  <c:v>13.570854139044194</c:v>
                </c:pt>
                <c:pt idx="6">
                  <c:v>16.400848479702372</c:v>
                </c:pt>
                <c:pt idx="7">
                  <c:v>20.404000372995153</c:v>
                </c:pt>
                <c:pt idx="8">
                  <c:v>22.415656003772529</c:v>
                </c:pt>
                <c:pt idx="9">
                  <c:v>22.065382375074936</c:v>
                </c:pt>
                <c:pt idx="10">
                  <c:v>15.708720171045645</c:v>
                </c:pt>
                <c:pt idx="11">
                  <c:v>17.05887857867874</c:v>
                </c:pt>
                <c:pt idx="12">
                  <c:v>13.352262651958133</c:v>
                </c:pt>
                <c:pt idx="13">
                  <c:v>21.64517286756789</c:v>
                </c:pt>
                <c:pt idx="14">
                  <c:v>19.116853076516197</c:v>
                </c:pt>
                <c:pt idx="15">
                  <c:v>17.019547684065135</c:v>
                </c:pt>
                <c:pt idx="16">
                  <c:v>16.265374955315039</c:v>
                </c:pt>
                <c:pt idx="17">
                  <c:v>16.040198300597826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58149392176724"/>
          <c:y val="3.2835204110124534E-2"/>
          <c:w val="0.82047928823459737"/>
          <c:h val="0.88090206809255223"/>
        </c:manualLayout>
      </c:layout>
      <c:barChart>
        <c:barDir val="bar"/>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30.314096628469645</c:v>
                </c:pt>
                <c:pt idx="1">
                  <c:v>30.960644421059069</c:v>
                </c:pt>
                <c:pt idx="2">
                  <c:v>28.58171161727368</c:v>
                </c:pt>
                <c:pt idx="3">
                  <c:v>31.978328102044141</c:v>
                </c:pt>
                <c:pt idx="4">
                  <c:v>32.373298152238419</c:v>
                </c:pt>
                <c:pt idx="5">
                  <c:v>24.330786104599806</c:v>
                </c:pt>
                <c:pt idx="6">
                  <c:v>30.171108103702242</c:v>
                </c:pt>
                <c:pt idx="7">
                  <c:v>32.91095385390868</c:v>
                </c:pt>
                <c:pt idx="8">
                  <c:v>29.628013095545086</c:v>
                </c:pt>
                <c:pt idx="9">
                  <c:v>29.323990300360457</c:v>
                </c:pt>
                <c:pt idx="10">
                  <c:v>35.026325913018837</c:v>
                </c:pt>
                <c:pt idx="11">
                  <c:v>29.282072201161995</c:v>
                </c:pt>
                <c:pt idx="12">
                  <c:v>28.012340639791798</c:v>
                </c:pt>
                <c:pt idx="13">
                  <c:v>31.939325869692674</c:v>
                </c:pt>
                <c:pt idx="14">
                  <c:v>32.704076683468003</c:v>
                </c:pt>
                <c:pt idx="15" formatCode="#,##0.0">
                  <c:v>29.720613419499898</c:v>
                </c:pt>
                <c:pt idx="16">
                  <c:v>28.399462765329204</c:v>
                </c:pt>
                <c:pt idx="17">
                  <c:v>28.70828963274613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45.7002928486448</c:v>
                </c:pt>
                <c:pt idx="1">
                  <c:v>45.557727745627396</c:v>
                </c:pt>
                <c:pt idx="2">
                  <c:v>45.270184816211547</c:v>
                </c:pt>
                <c:pt idx="3">
                  <c:v>46.244984650327162</c:v>
                </c:pt>
                <c:pt idx="4">
                  <c:v>44.546569891908575</c:v>
                </c:pt>
                <c:pt idx="5">
                  <c:v>41.365709277686229</c:v>
                </c:pt>
                <c:pt idx="6">
                  <c:v>45.16990920274759</c:v>
                </c:pt>
                <c:pt idx="7">
                  <c:v>43.787238807310708</c:v>
                </c:pt>
                <c:pt idx="8">
                  <c:v>44.31646239558011</c:v>
                </c:pt>
                <c:pt idx="9">
                  <c:v>43.574620488157727</c:v>
                </c:pt>
                <c:pt idx="10">
                  <c:v>44.635105530535682</c:v>
                </c:pt>
                <c:pt idx="11">
                  <c:v>45.937316693430056</c:v>
                </c:pt>
                <c:pt idx="12">
                  <c:v>40.397465574823642</c:v>
                </c:pt>
                <c:pt idx="13">
                  <c:v>46.015500811198926</c:v>
                </c:pt>
                <c:pt idx="14">
                  <c:v>44.244379763958861</c:v>
                </c:pt>
                <c:pt idx="15" formatCode="#,##0.0">
                  <c:v>43.643962457113297</c:v>
                </c:pt>
                <c:pt idx="16">
                  <c:v>42.725477774104526</c:v>
                </c:pt>
                <c:pt idx="17">
                  <c:v>41.555902088108759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23.985610522885587</c:v>
                </c:pt>
                <c:pt idx="1">
                  <c:v>23.481627833313549</c:v>
                </c:pt>
                <c:pt idx="2">
                  <c:v>26.148103566514784</c:v>
                </c:pt>
                <c:pt idx="3">
                  <c:v>21.77668724762869</c:v>
                </c:pt>
                <c:pt idx="4">
                  <c:v>23.080131955853002</c:v>
                </c:pt>
                <c:pt idx="5">
                  <c:v>34.303504617713962</c:v>
                </c:pt>
                <c:pt idx="6">
                  <c:v>24.658982693550165</c:v>
                </c:pt>
                <c:pt idx="7">
                  <c:v>23.301807338780609</c:v>
                </c:pt>
                <c:pt idx="8">
                  <c:v>26.055524508874804</c:v>
                </c:pt>
                <c:pt idx="9">
                  <c:v>27.10138921148182</c:v>
                </c:pt>
                <c:pt idx="10">
                  <c:v>20.33856855644548</c:v>
                </c:pt>
                <c:pt idx="11">
                  <c:v>24.780611105407946</c:v>
                </c:pt>
                <c:pt idx="12">
                  <c:v>31.590193785384564</c:v>
                </c:pt>
                <c:pt idx="13">
                  <c:v>22.045173319108404</c:v>
                </c:pt>
                <c:pt idx="14">
                  <c:v>23.051543552573126</c:v>
                </c:pt>
                <c:pt idx="15" formatCode="#,##0.0">
                  <c:v>26.635424123386798</c:v>
                </c:pt>
                <c:pt idx="16">
                  <c:v>28.875059460566249</c:v>
                </c:pt>
                <c:pt idx="17">
                  <c:v>29.735808279145072</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13.829589061510376</c:v>
                </c:pt>
                <c:pt idx="1">
                  <c:v>16.219513399780705</c:v>
                </c:pt>
                <c:pt idx="2">
                  <c:v>10.156268724684226</c:v>
                </c:pt>
                <c:pt idx="3">
                  <c:v>13.492341868350286</c:v>
                </c:pt>
                <c:pt idx="4">
                  <c:v>11.161857779825715</c:v>
                </c:pt>
                <c:pt idx="5">
                  <c:v>7.9356314527929461</c:v>
                </c:pt>
                <c:pt idx="6">
                  <c:v>12.368361924113946</c:v>
                </c:pt>
                <c:pt idx="7">
                  <c:v>10.469232749742535</c:v>
                </c:pt>
                <c:pt idx="8">
                  <c:v>8.2964625644788814</c:v>
                </c:pt>
                <c:pt idx="9">
                  <c:v>8.113197016740445</c:v>
                </c:pt>
                <c:pt idx="10">
                  <c:v>18.285856719426487</c:v>
                </c:pt>
                <c:pt idx="11">
                  <c:v>12.385384028665653</c:v>
                </c:pt>
                <c:pt idx="12">
                  <c:v>10.207446849737639</c:v>
                </c:pt>
                <c:pt idx="13">
                  <c:v>13.913392960538415</c:v>
                </c:pt>
                <c:pt idx="14">
                  <c:v>15.561804244828782</c:v>
                </c:pt>
                <c:pt idx="15">
                  <c:v>12.398535677687288</c:v>
                </c:pt>
                <c:pt idx="16">
                  <c:v>10.962591300115909</c:v>
                </c:pt>
                <c:pt idx="17">
                  <c:v>11.12595967644428</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32.692522633284895</c:v>
                </c:pt>
                <c:pt idx="1">
                  <c:v>34.573212292434285</c:v>
                </c:pt>
                <c:pt idx="2">
                  <c:v>28.238920978836614</c:v>
                </c:pt>
                <c:pt idx="3">
                  <c:v>32.821355387767916</c:v>
                </c:pt>
                <c:pt idx="4">
                  <c:v>29.817583043083467</c:v>
                </c:pt>
                <c:pt idx="5">
                  <c:v>17.08482928957093</c:v>
                </c:pt>
                <c:pt idx="6">
                  <c:v>29.198253292173032</c:v>
                </c:pt>
                <c:pt idx="7">
                  <c:v>29.757498712667353</c:v>
                </c:pt>
                <c:pt idx="8">
                  <c:v>24.053513231852644</c:v>
                </c:pt>
                <c:pt idx="9">
                  <c:v>24.698545675654241</c:v>
                </c:pt>
                <c:pt idx="10">
                  <c:v>32.070421085143622</c:v>
                </c:pt>
                <c:pt idx="11">
                  <c:v>28.565784491793742</c:v>
                </c:pt>
                <c:pt idx="12">
                  <c:v>22.581013943466569</c:v>
                </c:pt>
                <c:pt idx="13">
                  <c:v>29.554294589273916</c:v>
                </c:pt>
                <c:pt idx="14">
                  <c:v>31.78344439736528</c:v>
                </c:pt>
                <c:pt idx="15">
                  <c:v>28.125337090771801</c:v>
                </c:pt>
                <c:pt idx="16">
                  <c:v>25.231126134035375</c:v>
                </c:pt>
                <c:pt idx="17">
                  <c:v>26.487129599470212</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33.178719123728619</c:v>
                </c:pt>
                <c:pt idx="1">
                  <c:v>30.253474657473355</c:v>
                </c:pt>
                <c:pt idx="2">
                  <c:v>37.812777125326555</c:v>
                </c:pt>
                <c:pt idx="3">
                  <c:v>33.405330231928474</c:v>
                </c:pt>
                <c:pt idx="4">
                  <c:v>33.587217260493041</c:v>
                </c:pt>
                <c:pt idx="5">
                  <c:v>25.759600501269951</c:v>
                </c:pt>
                <c:pt idx="6">
                  <c:v>36.14063537962565</c:v>
                </c:pt>
                <c:pt idx="7">
                  <c:v>34.100637229660144</c:v>
                </c:pt>
                <c:pt idx="8">
                  <c:v>28.830731567441902</c:v>
                </c:pt>
                <c:pt idx="9">
                  <c:v>32.640196455690251</c:v>
                </c:pt>
                <c:pt idx="10">
                  <c:v>33.349228109912382</c:v>
                </c:pt>
                <c:pt idx="11">
                  <c:v>32.90733597089536</c:v>
                </c:pt>
                <c:pt idx="12">
                  <c:v>29.838811769660232</c:v>
                </c:pt>
                <c:pt idx="13">
                  <c:v>31.798148513974699</c:v>
                </c:pt>
                <c:pt idx="14">
                  <c:v>32.555371518816692</c:v>
                </c:pt>
                <c:pt idx="15">
                  <c:v>31.506104713877352</c:v>
                </c:pt>
                <c:pt idx="16">
                  <c:v>30.789995477690791</c:v>
                </c:pt>
                <c:pt idx="17">
                  <c:v>28.716889020511388</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Sheet1!$E$2:$E$19</c:f>
              <c:numCache>
                <c:formatCode>#,##0.0</c:formatCode>
                <c:ptCount val="18"/>
                <c:pt idx="0">
                  <c:v>20.299169181476103</c:v>
                </c:pt>
                <c:pt idx="1">
                  <c:v>18.953799650311655</c:v>
                </c:pt>
                <c:pt idx="2">
                  <c:v>23.792033171152603</c:v>
                </c:pt>
                <c:pt idx="3">
                  <c:v>20.280972511953333</c:v>
                </c:pt>
                <c:pt idx="4">
                  <c:v>25.433341916597772</c:v>
                </c:pt>
                <c:pt idx="5">
                  <c:v>49.219938756366169</c:v>
                </c:pt>
                <c:pt idx="6">
                  <c:v>22.292749404087374</c:v>
                </c:pt>
                <c:pt idx="7">
                  <c:v>25.672631307929972</c:v>
                </c:pt>
                <c:pt idx="8">
                  <c:v>38.819292636226571</c:v>
                </c:pt>
                <c:pt idx="9">
                  <c:v>34.548060851915061</c:v>
                </c:pt>
                <c:pt idx="10">
                  <c:v>16.29449408551751</c:v>
                </c:pt>
                <c:pt idx="11">
                  <c:v>26.141495508645242</c:v>
                </c:pt>
                <c:pt idx="12">
                  <c:v>37.372727437135552</c:v>
                </c:pt>
                <c:pt idx="13">
                  <c:v>24.734163936212969</c:v>
                </c:pt>
                <c:pt idx="14">
                  <c:v>20.099379838989254</c:v>
                </c:pt>
                <c:pt idx="15">
                  <c:v>27.970022517663555</c:v>
                </c:pt>
                <c:pt idx="16">
                  <c:v>33.016287088157931</c:v>
                </c:pt>
                <c:pt idx="17">
                  <c:v>33.670021703574122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Pre-K through 4th Grade, No Computer or Internet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10.761904761904761</c:v>
                </c:pt>
                <c:pt idx="1">
                  <c:v>16.314257076034558</c:v>
                </c:pt>
                <c:pt idx="2">
                  <c:v>7.3886297573176494</c:v>
                </c:pt>
                <c:pt idx="3">
                  <c:v>13.303871776268055</c:v>
                </c:pt>
                <c:pt idx="4">
                  <c:v>11.509880087823003</c:v>
                </c:pt>
                <c:pt idx="5">
                  <c:v>4.8914378822951283</c:v>
                </c:pt>
                <c:pt idx="6">
                  <c:v>7.803002641809317</c:v>
                </c:pt>
                <c:pt idx="7">
                  <c:v>6.5815983881799864</c:v>
                </c:pt>
                <c:pt idx="8">
                  <c:v>8.5403901815584717</c:v>
                </c:pt>
                <c:pt idx="9">
                  <c:v>8.3120670798395917</c:v>
                </c:pt>
                <c:pt idx="10">
                  <c:v>15.667400073340668</c:v>
                </c:pt>
                <c:pt idx="11">
                  <c:v>9.1984794131819889</c:v>
                </c:pt>
                <c:pt idx="12">
                  <c:v>5.3620681078272598</c:v>
                </c:pt>
                <c:pt idx="13">
                  <c:v>8.0441238862961395</c:v>
                </c:pt>
                <c:pt idx="14">
                  <c:v>6.4254121431443503</c:v>
                </c:pt>
                <c:pt idx="15">
                  <c:v>9.6004653246661373</c:v>
                </c:pt>
                <c:pt idx="16">
                  <c:v>7.6134563169347897</c:v>
                </c:pt>
                <c:pt idx="17">
                  <c:v>6.7632019873283902</c:v>
                </c:pt>
              </c:numCache>
            </c:numRef>
          </c:val>
          <c:extLst>
            <c:ext xmlns:c16="http://schemas.microsoft.com/office/drawing/2014/chart" uri="{C3380CC4-5D6E-409C-BE32-E72D297353CC}">
              <c16:uniqueId val="{00000000-A9DA-4696-B2E6-397826F19973}"/>
            </c:ext>
          </c:extLst>
        </c:ser>
        <c:ser>
          <c:idx val="1"/>
          <c:order val="1"/>
          <c:tx>
            <c:strRef>
              <c:f>Sheet1!$C$1</c:f>
              <c:strCache>
                <c:ptCount val="1"/>
                <c:pt idx="0">
                  <c:v>Grade 5 through 8th, No Computer or Internet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7.6195219123505975</c:v>
                </c:pt>
                <c:pt idx="1">
                  <c:v>13.717421124828533</c:v>
                </c:pt>
                <c:pt idx="2">
                  <c:v>8.4296091317883093</c:v>
                </c:pt>
                <c:pt idx="3">
                  <c:v>8.603456328818309</c:v>
                </c:pt>
                <c:pt idx="4">
                  <c:v>11.238766920714367</c:v>
                </c:pt>
                <c:pt idx="5">
                  <c:v>4.9268872235423133</c:v>
                </c:pt>
                <c:pt idx="6">
                  <c:v>7.4248120300751879</c:v>
                </c:pt>
                <c:pt idx="7">
                  <c:v>6.1866241312521364</c:v>
                </c:pt>
                <c:pt idx="8">
                  <c:v>8.5563642615622673</c:v>
                </c:pt>
                <c:pt idx="9">
                  <c:v>6.7436267436267432</c:v>
                </c:pt>
                <c:pt idx="10">
                  <c:v>13.810400660359386</c:v>
                </c:pt>
                <c:pt idx="11">
                  <c:v>7.5655485571993557</c:v>
                </c:pt>
                <c:pt idx="12">
                  <c:v>4.8130185578580305</c:v>
                </c:pt>
                <c:pt idx="13">
                  <c:v>9.5261907738467304</c:v>
                </c:pt>
                <c:pt idx="14">
                  <c:v>4.6039153198269975</c:v>
                </c:pt>
                <c:pt idx="15">
                  <c:v>9.169546239883605</c:v>
                </c:pt>
                <c:pt idx="16">
                  <c:v>7.0258056619938429</c:v>
                </c:pt>
                <c:pt idx="17">
                  <c:v>6.4400531487874915</c:v>
                </c:pt>
              </c:numCache>
            </c:numRef>
          </c:val>
          <c:extLst>
            <c:ext xmlns:c16="http://schemas.microsoft.com/office/drawing/2014/chart" uri="{C3380CC4-5D6E-409C-BE32-E72D297353CC}">
              <c16:uniqueId val="{00000001-A9DA-4696-B2E6-397826F19973}"/>
            </c:ext>
          </c:extLst>
        </c:ser>
        <c:ser>
          <c:idx val="2"/>
          <c:order val="2"/>
          <c:tx>
            <c:strRef>
              <c:f>Sheet1!$D$1</c:f>
              <c:strCache>
                <c:ptCount val="1"/>
                <c:pt idx="0">
                  <c:v>Grade 9 through 12th, No Computer or Internet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6.4709862967349014</c:v>
                </c:pt>
                <c:pt idx="1">
                  <c:v>12.297332635983263</c:v>
                </c:pt>
                <c:pt idx="2">
                  <c:v>8.3762181101500044</c:v>
                </c:pt>
                <c:pt idx="3">
                  <c:v>12.206047032474803</c:v>
                </c:pt>
                <c:pt idx="4">
                  <c:v>11.27508854781582</c:v>
                </c:pt>
                <c:pt idx="5">
                  <c:v>4.4770743870342153</c:v>
                </c:pt>
                <c:pt idx="6">
                  <c:v>5.6291734422032311</c:v>
                </c:pt>
                <c:pt idx="7">
                  <c:v>6.6095327541676445</c:v>
                </c:pt>
                <c:pt idx="8">
                  <c:v>4.1406489917084652</c:v>
                </c:pt>
                <c:pt idx="9">
                  <c:v>5.1178109956929312</c:v>
                </c:pt>
                <c:pt idx="10">
                  <c:v>13.201298701298702</c:v>
                </c:pt>
                <c:pt idx="11">
                  <c:v>10.818971866254234</c:v>
                </c:pt>
                <c:pt idx="12">
                  <c:v>4.309511444892741</c:v>
                </c:pt>
                <c:pt idx="13">
                  <c:v>5.9049615653389242</c:v>
                </c:pt>
                <c:pt idx="14">
                  <c:v>4.0208529754312012</c:v>
                </c:pt>
                <c:pt idx="15">
                  <c:v>8.6611490311163877</c:v>
                </c:pt>
                <c:pt idx="16">
                  <c:v>6.4229869368409744</c:v>
                </c:pt>
                <c:pt idx="17">
                  <c:v>5.9494230626393074</c:v>
                </c:pt>
              </c:numCache>
            </c:numRef>
          </c:val>
          <c:extLst>
            <c:ext xmlns:c16="http://schemas.microsoft.com/office/drawing/2014/chart" uri="{C3380CC4-5D6E-409C-BE32-E72D297353CC}">
              <c16:uniqueId val="{00000002-A9DA-4696-B2E6-397826F19973}"/>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White Alone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5.0156398325526386</c:v>
                </c:pt>
                <c:pt idx="1">
                  <c:v>7.702796412737742</c:v>
                </c:pt>
                <c:pt idx="2">
                  <c:v>6.8714562171035292</c:v>
                </c:pt>
                <c:pt idx="3">
                  <c:v>10.20101302221954</c:v>
                </c:pt>
                <c:pt idx="4">
                  <c:v>9.8651062660315141</c:v>
                </c:pt>
                <c:pt idx="5">
                  <c:v>4.5115290228361733</c:v>
                </c:pt>
                <c:pt idx="6">
                  <c:v>5.9179660507372001</c:v>
                </c:pt>
                <c:pt idx="7">
                  <c:v>5.7497509133178344</c:v>
                </c:pt>
                <c:pt idx="8">
                  <c:v>5.5319148936170208</c:v>
                </c:pt>
                <c:pt idx="9">
                  <c:v>5.1009823662212463</c:v>
                </c:pt>
                <c:pt idx="10">
                  <c:v>7.8426229508196723</c:v>
                </c:pt>
                <c:pt idx="11">
                  <c:v>8.4022255915586701</c:v>
                </c:pt>
                <c:pt idx="12">
                  <c:v>3.572189954864788</c:v>
                </c:pt>
                <c:pt idx="13">
                  <c:v>6.7387141051306676</c:v>
                </c:pt>
                <c:pt idx="14">
                  <c:v>5.7989250476084173</c:v>
                </c:pt>
                <c:pt idx="15">
                  <c:v>6.7411782290116102</c:v>
                </c:pt>
                <c:pt idx="16">
                  <c:v>5.6038633516447804</c:v>
                </c:pt>
                <c:pt idx="17">
                  <c:v>5.1048696248406324</c:v>
                </c:pt>
              </c:numCache>
            </c:numRef>
          </c:val>
          <c:extLst>
            <c:ext xmlns:c16="http://schemas.microsoft.com/office/drawing/2014/chart" uri="{C3380CC4-5D6E-409C-BE32-E72D297353CC}">
              <c16:uniqueId val="{00000000-5D06-4784-A0C0-01F03C8BDE3E}"/>
            </c:ext>
          </c:extLst>
        </c:ser>
        <c:ser>
          <c:idx val="1"/>
          <c:order val="1"/>
          <c:tx>
            <c:strRef>
              <c:f>Sheet1!$C$1</c:f>
              <c:strCache>
                <c:ptCount val="1"/>
                <c:pt idx="0">
                  <c:v>Black Alone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8.0998205378213015</c:v>
                </c:pt>
                <c:pt idx="1">
                  <c:v>14.489841141276525</c:v>
                </c:pt>
                <c:pt idx="2">
                  <c:v>8.2833851314686004</c:v>
                </c:pt>
                <c:pt idx="3">
                  <c:v>14.435897435897434</c:v>
                </c:pt>
                <c:pt idx="4">
                  <c:v>24.166239096972806</c:v>
                </c:pt>
                <c:pt idx="5">
                  <c:v>7.1444379514851608</c:v>
                </c:pt>
                <c:pt idx="6">
                  <c:v>8.5295134523510185</c:v>
                </c:pt>
                <c:pt idx="7">
                  <c:v>8.8242744954541603</c:v>
                </c:pt>
                <c:pt idx="8">
                  <c:v>7.0813153199082342</c:v>
                </c:pt>
                <c:pt idx="9">
                  <c:v>9.8569288266188124</c:v>
                </c:pt>
                <c:pt idx="10">
                  <c:v>12.135131696144548</c:v>
                </c:pt>
                <c:pt idx="11">
                  <c:v>9.0868357379693521</c:v>
                </c:pt>
                <c:pt idx="12">
                  <c:v>6.2994018528687024</c:v>
                </c:pt>
                <c:pt idx="13">
                  <c:v>3.2416787264833573</c:v>
                </c:pt>
                <c:pt idx="14">
                  <c:v>5.4078392340869241</c:v>
                </c:pt>
                <c:pt idx="15">
                  <c:v>9.5325389550870767</c:v>
                </c:pt>
                <c:pt idx="16">
                  <c:v>8.4737784081635166</c:v>
                </c:pt>
                <c:pt idx="17">
                  <c:v>8.4971024576891452</c:v>
                </c:pt>
              </c:numCache>
            </c:numRef>
          </c:val>
          <c:extLst>
            <c:ext xmlns:c16="http://schemas.microsoft.com/office/drawing/2014/chart" uri="{C3380CC4-5D6E-409C-BE32-E72D297353CC}">
              <c16:uniqueId val="{00000001-5D06-4784-A0C0-01F03C8BDE3E}"/>
            </c:ext>
          </c:extLst>
        </c:ser>
        <c:ser>
          <c:idx val="2"/>
          <c:order val="2"/>
          <c:tx>
            <c:strRef>
              <c:f>Sheet1!$D$1</c:f>
              <c:strCache>
                <c:ptCount val="1"/>
                <c:pt idx="0">
                  <c:v>American Indian Alone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12.960497114957834</c:v>
                </c:pt>
                <c:pt idx="1">
                  <c:v>29.03096099718536</c:v>
                </c:pt>
                <c:pt idx="2">
                  <c:v>7.3869571705715567</c:v>
                </c:pt>
                <c:pt idx="3">
                  <c:v>17.836257309941519</c:v>
                </c:pt>
                <c:pt idx="4">
                  <c:v>14.586937716262977</c:v>
                </c:pt>
                <c:pt idx="5">
                  <c:v>10.239651416122005</c:v>
                </c:pt>
                <c:pt idx="6">
                  <c:v>2.7716186252771622</c:v>
                </c:pt>
                <c:pt idx="7">
                  <c:v>21.113689095127611</c:v>
                </c:pt>
                <c:pt idx="8">
                  <c:v>7.296137339055794</c:v>
                </c:pt>
                <c:pt idx="9">
                  <c:v>5.9014033825116945</c:v>
                </c:pt>
                <c:pt idx="10">
                  <c:v>18.790624052807058</c:v>
                </c:pt>
                <c:pt idx="11">
                  <c:v>18.508997429305911</c:v>
                </c:pt>
                <c:pt idx="12">
                  <c:v>4.0476532223338593</c:v>
                </c:pt>
                <c:pt idx="13">
                  <c:v>19.186785260482846</c:v>
                </c:pt>
                <c:pt idx="14">
                  <c:v>9.1894977168949765</c:v>
                </c:pt>
                <c:pt idx="15">
                  <c:v>6.2594955940443633</c:v>
                </c:pt>
                <c:pt idx="16">
                  <c:v>14.773568218327526</c:v>
                </c:pt>
                <c:pt idx="17">
                  <c:v>11.193421141111068</c:v>
                </c:pt>
              </c:numCache>
            </c:numRef>
          </c:val>
          <c:extLst>
            <c:ext xmlns:c16="http://schemas.microsoft.com/office/drawing/2014/chart" uri="{C3380CC4-5D6E-409C-BE32-E72D297353CC}">
              <c16:uniqueId val="{00000002-5D06-4784-A0C0-01F03C8BDE3E}"/>
            </c:ext>
          </c:extLst>
        </c:ser>
        <c:ser>
          <c:idx val="3"/>
          <c:order val="3"/>
          <c:tx>
            <c:strRef>
              <c:f>Sheet1!$E$1</c:f>
              <c:strCache>
                <c:ptCount val="1"/>
                <c:pt idx="0">
                  <c:v>Hispanic or Latino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Sheet1!$E$2:$E$19</c:f>
              <c:numCache>
                <c:formatCode>#,##0.0</c:formatCode>
                <c:ptCount val="18"/>
                <c:pt idx="0">
                  <c:v>10.406418364956664</c:v>
                </c:pt>
                <c:pt idx="1">
                  <c:v>8.7260658667347464</c:v>
                </c:pt>
                <c:pt idx="2">
                  <c:v>8.3744570195916186</c:v>
                </c:pt>
                <c:pt idx="3">
                  <c:v>15.288266715785594</c:v>
                </c:pt>
                <c:pt idx="4">
                  <c:v>14.389746577337606</c:v>
                </c:pt>
                <c:pt idx="5">
                  <c:v>9.3734979075438662</c:v>
                </c:pt>
                <c:pt idx="6">
                  <c:v>6.4728520424722964</c:v>
                </c:pt>
                <c:pt idx="7">
                  <c:v>17.92432195975503</c:v>
                </c:pt>
                <c:pt idx="8">
                  <c:v>13.90636360762495</c:v>
                </c:pt>
                <c:pt idx="9">
                  <c:v>10.536327017753244</c:v>
                </c:pt>
                <c:pt idx="10">
                  <c:v>8.4674075302703606</c:v>
                </c:pt>
                <c:pt idx="11">
                  <c:v>9.2584681110772049</c:v>
                </c:pt>
                <c:pt idx="12">
                  <c:v>6.9396771717659709</c:v>
                </c:pt>
                <c:pt idx="13">
                  <c:v>7.2249443207126953</c:v>
                </c:pt>
                <c:pt idx="14">
                  <c:v>7.6516964662818525</c:v>
                </c:pt>
                <c:pt idx="15">
                  <c:v>8.8330846056709902</c:v>
                </c:pt>
                <c:pt idx="16">
                  <c:v>8.6731004114168169</c:v>
                </c:pt>
                <c:pt idx="17">
                  <c:v>7.5528416098913702</c:v>
                </c:pt>
              </c:numCache>
            </c:numRef>
          </c:val>
          <c:extLst>
            <c:ext xmlns:c16="http://schemas.microsoft.com/office/drawing/2014/chart" uri="{C3380CC4-5D6E-409C-BE32-E72D297353CC}">
              <c16:uniqueId val="{00000003-5D06-4784-A0C0-01F03C8BDE3E}"/>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White Alone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4.7114022938421076</c:v>
                </c:pt>
                <c:pt idx="1">
                  <c:v>7.1994577031859937</c:v>
                </c:pt>
                <c:pt idx="2">
                  <c:v>4.335745427437633</c:v>
                </c:pt>
                <c:pt idx="3">
                  <c:v>7.5943740499486907</c:v>
                </c:pt>
                <c:pt idx="4">
                  <c:v>7.8256687431293521</c:v>
                </c:pt>
                <c:pt idx="5">
                  <c:v>2.0846457457236158</c:v>
                </c:pt>
                <c:pt idx="6">
                  <c:v>4.483814576216119</c:v>
                </c:pt>
                <c:pt idx="7">
                  <c:v>4.729325805380272</c:v>
                </c:pt>
                <c:pt idx="8">
                  <c:v>6.0008249836999186</c:v>
                </c:pt>
                <c:pt idx="9">
                  <c:v>3.0009041541166748</c:v>
                </c:pt>
                <c:pt idx="10">
                  <c:v>7.3105386416861835</c:v>
                </c:pt>
                <c:pt idx="11">
                  <c:v>4.5149870676939337</c:v>
                </c:pt>
                <c:pt idx="12">
                  <c:v>3.2322159172861178</c:v>
                </c:pt>
                <c:pt idx="13">
                  <c:v>8.473711907900805</c:v>
                </c:pt>
                <c:pt idx="14">
                  <c:v>7.4269130465666136</c:v>
                </c:pt>
                <c:pt idx="15">
                  <c:v>5.7248095182737462</c:v>
                </c:pt>
                <c:pt idx="16">
                  <c:v>4.4955765720803793</c:v>
                </c:pt>
                <c:pt idx="17">
                  <c:v>4.3107693542841385</c:v>
                </c:pt>
              </c:numCache>
            </c:numRef>
          </c:val>
          <c:extLst>
            <c:ext xmlns:c16="http://schemas.microsoft.com/office/drawing/2014/chart" uri="{C3380CC4-5D6E-409C-BE32-E72D297353CC}">
              <c16:uniqueId val="{00000000-79CE-4450-A669-DB640EAC3EF3}"/>
            </c:ext>
          </c:extLst>
        </c:ser>
        <c:ser>
          <c:idx val="1"/>
          <c:order val="1"/>
          <c:tx>
            <c:strRef>
              <c:f>Sheet1!$C$1</c:f>
              <c:strCache>
                <c:ptCount val="1"/>
                <c:pt idx="0">
                  <c:v>Black Alone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12.505828988087666</c:v>
                </c:pt>
                <c:pt idx="1">
                  <c:v>14.320208449541916</c:v>
                </c:pt>
                <c:pt idx="2">
                  <c:v>6.4279019288638937</c:v>
                </c:pt>
                <c:pt idx="3">
                  <c:v>15.014652014652013</c:v>
                </c:pt>
                <c:pt idx="4">
                  <c:v>4.4638276038994356</c:v>
                </c:pt>
                <c:pt idx="5">
                  <c:v>4.6726926854741446</c:v>
                </c:pt>
                <c:pt idx="6">
                  <c:v>8.8933241136535077</c:v>
                </c:pt>
                <c:pt idx="7">
                  <c:v>9.2971542770287385</c:v>
                </c:pt>
                <c:pt idx="8">
                  <c:v>13.841447871526894</c:v>
                </c:pt>
                <c:pt idx="9">
                  <c:v>8.8180575906748544</c:v>
                </c:pt>
                <c:pt idx="10">
                  <c:v>12.322178394197735</c:v>
                </c:pt>
                <c:pt idx="11">
                  <c:v>10.948810626201073</c:v>
                </c:pt>
                <c:pt idx="12">
                  <c:v>4.5205931837411848</c:v>
                </c:pt>
                <c:pt idx="13">
                  <c:v>16.555716353111432</c:v>
                </c:pt>
                <c:pt idx="14">
                  <c:v>9.9435992227119776</c:v>
                </c:pt>
                <c:pt idx="15">
                  <c:v>8.8370413576646385</c:v>
                </c:pt>
                <c:pt idx="16">
                  <c:v>7.6635392868514272</c:v>
                </c:pt>
                <c:pt idx="17">
                  <c:v>6.416960166017037</c:v>
                </c:pt>
              </c:numCache>
            </c:numRef>
          </c:val>
          <c:extLst>
            <c:ext xmlns:c16="http://schemas.microsoft.com/office/drawing/2014/chart" uri="{C3380CC4-5D6E-409C-BE32-E72D297353CC}">
              <c16:uniqueId val="{00000001-79CE-4450-A669-DB640EAC3EF3}"/>
            </c:ext>
          </c:extLst>
        </c:ser>
        <c:ser>
          <c:idx val="2"/>
          <c:order val="2"/>
          <c:tx>
            <c:strRef>
              <c:f>Sheet1!$D$1</c:f>
              <c:strCache>
                <c:ptCount val="1"/>
                <c:pt idx="0">
                  <c:v>American Indian Alone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11.584553928095872</c:v>
                </c:pt>
                <c:pt idx="1">
                  <c:v>11.379171692802574</c:v>
                </c:pt>
                <c:pt idx="2">
                  <c:v>6.5512610058200265</c:v>
                </c:pt>
                <c:pt idx="3">
                  <c:v>0.8771929824561403</c:v>
                </c:pt>
                <c:pt idx="4">
                  <c:v>10.315743944636678</c:v>
                </c:pt>
                <c:pt idx="5">
                  <c:v>4.4934640522875817</c:v>
                </c:pt>
                <c:pt idx="6">
                  <c:v>5.4878048780487809</c:v>
                </c:pt>
                <c:pt idx="7">
                  <c:v>19.489559164733176</c:v>
                </c:pt>
                <c:pt idx="8">
                  <c:v>4.5493562231759652</c:v>
                </c:pt>
                <c:pt idx="9">
                  <c:v>2.4469233537243613</c:v>
                </c:pt>
                <c:pt idx="10">
                  <c:v>11.172666958542417</c:v>
                </c:pt>
                <c:pt idx="11">
                  <c:v>6.6838046272493568</c:v>
                </c:pt>
                <c:pt idx="12">
                  <c:v>6.616908281900387</c:v>
                </c:pt>
                <c:pt idx="13">
                  <c:v>4.3202033036848793</c:v>
                </c:pt>
                <c:pt idx="14">
                  <c:v>5.0799086757990866</c:v>
                </c:pt>
                <c:pt idx="15">
                  <c:v>9.0549984807049526</c:v>
                </c:pt>
                <c:pt idx="16">
                  <c:v>9.4227749399851994</c:v>
                </c:pt>
                <c:pt idx="17">
                  <c:v>9.2180310760359525</c:v>
                </c:pt>
              </c:numCache>
            </c:numRef>
          </c:val>
          <c:extLst>
            <c:ext xmlns:c16="http://schemas.microsoft.com/office/drawing/2014/chart" uri="{C3380CC4-5D6E-409C-BE32-E72D297353CC}">
              <c16:uniqueId val="{00000002-79CE-4450-A669-DB640EAC3EF3}"/>
            </c:ext>
          </c:extLst>
        </c:ser>
        <c:ser>
          <c:idx val="3"/>
          <c:order val="3"/>
          <c:tx>
            <c:strRef>
              <c:f>Sheet1!$E$1</c:f>
              <c:strCache>
                <c:ptCount val="1"/>
                <c:pt idx="0">
                  <c:v>Hispanic or Latino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Sheet1!$E$2:$E$19</c:f>
              <c:numCache>
                <c:formatCode>#,##0.0</c:formatCode>
                <c:ptCount val="18"/>
                <c:pt idx="0">
                  <c:v>1.8154134457718434</c:v>
                </c:pt>
                <c:pt idx="1">
                  <c:v>4.7944855756956857</c:v>
                </c:pt>
                <c:pt idx="2">
                  <c:v>2.799858160219852</c:v>
                </c:pt>
                <c:pt idx="3">
                  <c:v>6.253453674709891</c:v>
                </c:pt>
                <c:pt idx="4">
                  <c:v>7.7289057190018458</c:v>
                </c:pt>
                <c:pt idx="5">
                  <c:v>1.9253242314798893</c:v>
                </c:pt>
                <c:pt idx="6">
                  <c:v>4.2395017078561379</c:v>
                </c:pt>
                <c:pt idx="7">
                  <c:v>3.1605424321959759</c:v>
                </c:pt>
                <c:pt idx="8">
                  <c:v>8.5511965352638075</c:v>
                </c:pt>
                <c:pt idx="9">
                  <c:v>4.5390123825152919</c:v>
                </c:pt>
                <c:pt idx="10">
                  <c:v>4.590313484823354</c:v>
                </c:pt>
                <c:pt idx="11">
                  <c:v>7.1406774488861764</c:v>
                </c:pt>
                <c:pt idx="12">
                  <c:v>4.5813869224565495</c:v>
                </c:pt>
                <c:pt idx="13">
                  <c:v>3.5991091314031181</c:v>
                </c:pt>
                <c:pt idx="14">
                  <c:v>3.7202590454737434</c:v>
                </c:pt>
                <c:pt idx="15">
                  <c:v>4.9161979106876359</c:v>
                </c:pt>
                <c:pt idx="16">
                  <c:v>4.0178427937773211</c:v>
                </c:pt>
                <c:pt idx="17">
                  <c:v>3.9551755473774581</c:v>
                </c:pt>
              </c:numCache>
            </c:numRef>
          </c:val>
          <c:extLst>
            <c:ext xmlns:c16="http://schemas.microsoft.com/office/drawing/2014/chart" uri="{C3380CC4-5D6E-409C-BE32-E72D297353CC}">
              <c16:uniqueId val="{00000003-79CE-4450-A669-DB640EAC3EF3}"/>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Less than $10,000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38.111753371868978</c:v>
                </c:pt>
                <c:pt idx="1">
                  <c:v>51.131965944272451</c:v>
                </c:pt>
                <c:pt idx="2">
                  <c:v>33.83589244771764</c:v>
                </c:pt>
                <c:pt idx="3">
                  <c:v>41.152986266368572</c:v>
                </c:pt>
                <c:pt idx="4">
                  <c:v>43.751146999449439</c:v>
                </c:pt>
                <c:pt idx="5">
                  <c:v>25.461221295934028</c:v>
                </c:pt>
                <c:pt idx="6">
                  <c:v>35.56707974137931</c:v>
                </c:pt>
                <c:pt idx="7">
                  <c:v>41.616349280074317</c:v>
                </c:pt>
                <c:pt idx="8">
                  <c:v>37.440235380654649</c:v>
                </c:pt>
                <c:pt idx="9">
                  <c:v>27.177520466111073</c:v>
                </c:pt>
                <c:pt idx="10">
                  <c:v>43.625750782505712</c:v>
                </c:pt>
                <c:pt idx="11">
                  <c:v>34.109429569266595</c:v>
                </c:pt>
                <c:pt idx="12">
                  <c:v>27.975071463521413</c:v>
                </c:pt>
                <c:pt idx="13">
                  <c:v>34.664582148948263</c:v>
                </c:pt>
                <c:pt idx="14">
                  <c:v>34.704616120545325</c:v>
                </c:pt>
                <c:pt idx="15">
                  <c:v>36.191113058316233</c:v>
                </c:pt>
                <c:pt idx="16">
                  <c:v>33.950868966923196</c:v>
                </c:pt>
                <c:pt idx="17">
                  <c:v>32.240789650020453</c:v>
                </c:pt>
              </c:numCache>
            </c:numRef>
          </c:val>
          <c:extLst>
            <c:ext xmlns:c16="http://schemas.microsoft.com/office/drawing/2014/chart" uri="{C3380CC4-5D6E-409C-BE32-E72D297353CC}">
              <c16:uniqueId val="{00000000-E94E-4A17-A67C-D1E1A05BC2D4}"/>
            </c:ext>
          </c:extLst>
        </c:ser>
        <c:ser>
          <c:idx val="1"/>
          <c:order val="1"/>
          <c:tx>
            <c:strRef>
              <c:f>Sheet1!$C$1</c:f>
              <c:strCache>
                <c:ptCount val="1"/>
                <c:pt idx="0">
                  <c:v>$10,000-$19,999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37.78184731601236</c:v>
                </c:pt>
                <c:pt idx="1">
                  <c:v>50.761135124976505</c:v>
                </c:pt>
                <c:pt idx="2">
                  <c:v>33.473780394943908</c:v>
                </c:pt>
                <c:pt idx="3">
                  <c:v>47.137660348458738</c:v>
                </c:pt>
                <c:pt idx="4">
                  <c:v>44.609340899170668</c:v>
                </c:pt>
                <c:pt idx="5">
                  <c:v>30.274774774774777</c:v>
                </c:pt>
                <c:pt idx="6">
                  <c:v>39.550100665943937</c:v>
                </c:pt>
                <c:pt idx="7">
                  <c:v>45.029033960936125</c:v>
                </c:pt>
                <c:pt idx="8">
                  <c:v>44.800382500597657</c:v>
                </c:pt>
                <c:pt idx="9">
                  <c:v>31.539159358935592</c:v>
                </c:pt>
                <c:pt idx="10">
                  <c:v>49.630615640599004</c:v>
                </c:pt>
                <c:pt idx="11">
                  <c:v>38.435150718925627</c:v>
                </c:pt>
                <c:pt idx="12">
                  <c:v>32.892332789559539</c:v>
                </c:pt>
                <c:pt idx="13">
                  <c:v>39.716449796076908</c:v>
                </c:pt>
                <c:pt idx="14">
                  <c:v>47.153736930424678</c:v>
                </c:pt>
                <c:pt idx="15">
                  <c:v>39.596522449455904</c:v>
                </c:pt>
                <c:pt idx="16">
                  <c:v>38.456579130193134</c:v>
                </c:pt>
                <c:pt idx="17">
                  <c:v>35.060039929643672</c:v>
                </c:pt>
              </c:numCache>
            </c:numRef>
          </c:val>
          <c:extLst>
            <c:ext xmlns:c16="http://schemas.microsoft.com/office/drawing/2014/chart" uri="{C3380CC4-5D6E-409C-BE32-E72D297353CC}">
              <c16:uniqueId val="{00000001-E94E-4A17-A67C-D1E1A05BC2D4}"/>
            </c:ext>
          </c:extLst>
        </c:ser>
        <c:ser>
          <c:idx val="2"/>
          <c:order val="2"/>
          <c:tx>
            <c:strRef>
              <c:f>Sheet1!$D$1</c:f>
              <c:strCache>
                <c:ptCount val="1"/>
                <c:pt idx="0">
                  <c:v>$20,000-$34,999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28.002268538210689</c:v>
                </c:pt>
                <c:pt idx="1">
                  <c:v>32.126745435016112</c:v>
                </c:pt>
                <c:pt idx="2">
                  <c:v>22.037196541933838</c:v>
                </c:pt>
                <c:pt idx="3">
                  <c:v>33.951593286305041</c:v>
                </c:pt>
                <c:pt idx="4">
                  <c:v>34.547402249598285</c:v>
                </c:pt>
                <c:pt idx="5">
                  <c:v>20.293367346938776</c:v>
                </c:pt>
                <c:pt idx="6">
                  <c:v>20.781192604383495</c:v>
                </c:pt>
                <c:pt idx="7">
                  <c:v>28.720941934185369</c:v>
                </c:pt>
                <c:pt idx="8">
                  <c:v>25.169714879003273</c:v>
                </c:pt>
                <c:pt idx="9">
                  <c:v>20.261041129154652</c:v>
                </c:pt>
                <c:pt idx="10">
                  <c:v>31.312853767104471</c:v>
                </c:pt>
                <c:pt idx="11">
                  <c:v>27.990797546012271</c:v>
                </c:pt>
                <c:pt idx="12">
                  <c:v>21.371563417301385</c:v>
                </c:pt>
                <c:pt idx="13">
                  <c:v>26.209729174688746</c:v>
                </c:pt>
                <c:pt idx="14">
                  <c:v>28.480984831831176</c:v>
                </c:pt>
                <c:pt idx="15">
                  <c:v>25.702761696877669</c:v>
                </c:pt>
                <c:pt idx="16">
                  <c:v>24.425306066423939</c:v>
                </c:pt>
                <c:pt idx="17">
                  <c:v>23.685955682452324</c:v>
                </c:pt>
              </c:numCache>
            </c:numRef>
          </c:val>
          <c:extLst>
            <c:ext xmlns:c16="http://schemas.microsoft.com/office/drawing/2014/chart" uri="{C3380CC4-5D6E-409C-BE32-E72D297353CC}">
              <c16:uniqueId val="{00000002-E94E-4A17-A67C-D1E1A05BC2D4}"/>
            </c:ext>
          </c:extLst>
        </c:ser>
        <c:ser>
          <c:idx val="3"/>
          <c:order val="3"/>
          <c:tx>
            <c:strRef>
              <c:f>Sheet1!$E$1</c:f>
              <c:strCache>
                <c:ptCount val="1"/>
                <c:pt idx="0">
                  <c:v>$35,000-$49,999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Sheet1!$E$2:$E$19</c:f>
              <c:numCache>
                <c:formatCode>#,##0.0</c:formatCode>
                <c:ptCount val="18"/>
                <c:pt idx="0">
                  <c:v>17.132359224130564</c:v>
                </c:pt>
                <c:pt idx="1">
                  <c:v>21.714823750956278</c:v>
                </c:pt>
                <c:pt idx="2">
                  <c:v>13.190106517421917</c:v>
                </c:pt>
                <c:pt idx="3">
                  <c:v>24.464853919583454</c:v>
                </c:pt>
                <c:pt idx="4">
                  <c:v>19.322086847860042</c:v>
                </c:pt>
                <c:pt idx="5">
                  <c:v>12.705109052883179</c:v>
                </c:pt>
                <c:pt idx="6">
                  <c:v>12.421460962683712</c:v>
                </c:pt>
                <c:pt idx="7">
                  <c:v>14.690693330403251</c:v>
                </c:pt>
                <c:pt idx="8">
                  <c:v>14.298609116645469</c:v>
                </c:pt>
                <c:pt idx="9">
                  <c:v>10.899070494365386</c:v>
                </c:pt>
                <c:pt idx="10">
                  <c:v>20.212008543627878</c:v>
                </c:pt>
                <c:pt idx="11">
                  <c:v>19.294692321439207</c:v>
                </c:pt>
                <c:pt idx="12">
                  <c:v>11.502075309426765</c:v>
                </c:pt>
                <c:pt idx="13">
                  <c:v>17.513768686073959</c:v>
                </c:pt>
                <c:pt idx="14">
                  <c:v>15.531244028282057</c:v>
                </c:pt>
                <c:pt idx="15">
                  <c:v>16.859996862088803</c:v>
                </c:pt>
                <c:pt idx="16">
                  <c:v>14.722471660537762</c:v>
                </c:pt>
                <c:pt idx="17">
                  <c:v>15.28812023186428</c:v>
                </c:pt>
              </c:numCache>
            </c:numRef>
          </c:val>
          <c:extLst>
            <c:ext xmlns:c16="http://schemas.microsoft.com/office/drawing/2014/chart" uri="{C3380CC4-5D6E-409C-BE32-E72D297353CC}">
              <c16:uniqueId val="{00000003-E94E-4A17-A67C-D1E1A05BC2D4}"/>
            </c:ext>
          </c:extLst>
        </c:ser>
        <c:ser>
          <c:idx val="4"/>
          <c:order val="4"/>
          <c:tx>
            <c:strRef>
              <c:f>Sheet1!$F$1</c:f>
              <c:strCache>
                <c:ptCount val="1"/>
                <c:pt idx="0">
                  <c:v>$50,000-$74,999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Sheet1!$F$2:$F$19</c:f>
              <c:numCache>
                <c:formatCode>#,##0.0</c:formatCode>
                <c:ptCount val="18"/>
                <c:pt idx="0">
                  <c:v>12.407369637636821</c:v>
                </c:pt>
                <c:pt idx="1">
                  <c:v>17.745013837198208</c:v>
                </c:pt>
                <c:pt idx="2">
                  <c:v>10.901323042998898</c:v>
                </c:pt>
                <c:pt idx="3">
                  <c:v>15.857011915673693</c:v>
                </c:pt>
                <c:pt idx="4">
                  <c:v>15.433070866141732</c:v>
                </c:pt>
                <c:pt idx="5">
                  <c:v>9.1078081617478386</c:v>
                </c:pt>
                <c:pt idx="6">
                  <c:v>9.935483870967742</c:v>
                </c:pt>
                <c:pt idx="7">
                  <c:v>10.255656773435204</c:v>
                </c:pt>
                <c:pt idx="8">
                  <c:v>9.1661341853035143</c:v>
                </c:pt>
                <c:pt idx="9">
                  <c:v>8.3474785084597265</c:v>
                </c:pt>
                <c:pt idx="10">
                  <c:v>16.217659624970331</c:v>
                </c:pt>
                <c:pt idx="11">
                  <c:v>11.910475792988313</c:v>
                </c:pt>
                <c:pt idx="12">
                  <c:v>6.9045382186382733</c:v>
                </c:pt>
                <c:pt idx="13">
                  <c:v>9.0130749319705306</c:v>
                </c:pt>
                <c:pt idx="14">
                  <c:v>10.983243992952731</c:v>
                </c:pt>
                <c:pt idx="15">
                  <c:v>11.471655825964092</c:v>
                </c:pt>
                <c:pt idx="16">
                  <c:v>10.098076663820608</c:v>
                </c:pt>
                <c:pt idx="17">
                  <c:v>10.030658664043282</c:v>
                </c:pt>
              </c:numCache>
            </c:numRef>
          </c:val>
          <c:extLst>
            <c:ext xmlns:c16="http://schemas.microsoft.com/office/drawing/2014/chart" uri="{C3380CC4-5D6E-409C-BE32-E72D297353CC}">
              <c16:uniqueId val="{00000004-E94E-4A17-A67C-D1E1A05BC2D4}"/>
            </c:ext>
          </c:extLst>
        </c:ser>
        <c:ser>
          <c:idx val="5"/>
          <c:order val="5"/>
          <c:tx>
            <c:strRef>
              <c:f>Sheet1!$G$1</c:f>
              <c:strCache>
                <c:ptCount val="1"/>
                <c:pt idx="0">
                  <c:v>$75,000 or more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Sheet1!$G$2:$G$19</c:f>
              <c:numCache>
                <c:formatCode>#,##0.0</c:formatCode>
                <c:ptCount val="18"/>
                <c:pt idx="0">
                  <c:v>5.6888387117006927</c:v>
                </c:pt>
                <c:pt idx="1">
                  <c:v>9.0682446233329337</c:v>
                </c:pt>
                <c:pt idx="2">
                  <c:v>6.0592823712948514</c:v>
                </c:pt>
                <c:pt idx="3">
                  <c:v>7.5163147792706333</c:v>
                </c:pt>
                <c:pt idx="4">
                  <c:v>9.1833302186507186</c:v>
                </c:pt>
                <c:pt idx="5">
                  <c:v>3.029870506996363</c:v>
                </c:pt>
                <c:pt idx="6">
                  <c:v>5.7366720315404667</c:v>
                </c:pt>
                <c:pt idx="7">
                  <c:v>5.1169107660683482</c:v>
                </c:pt>
                <c:pt idx="8">
                  <c:v>5.2741605330778274</c:v>
                </c:pt>
                <c:pt idx="9">
                  <c:v>4.686195596645776</c:v>
                </c:pt>
                <c:pt idx="10">
                  <c:v>8.3280856423173795</c:v>
                </c:pt>
                <c:pt idx="11">
                  <c:v>7.3122201956557786</c:v>
                </c:pt>
                <c:pt idx="12">
                  <c:v>3.0147888314823637</c:v>
                </c:pt>
                <c:pt idx="13">
                  <c:v>5.9738336213280672</c:v>
                </c:pt>
                <c:pt idx="14">
                  <c:v>5.7069219440353463</c:v>
                </c:pt>
                <c:pt idx="15">
                  <c:v>5.5224815600687078</c:v>
                </c:pt>
                <c:pt idx="16">
                  <c:v>4.5158084847771969</c:v>
                </c:pt>
                <c:pt idx="17">
                  <c:v>4.2904857511447796</c:v>
                </c:pt>
              </c:numCache>
            </c:numRef>
          </c:val>
          <c:extLst>
            <c:ext xmlns:c16="http://schemas.microsoft.com/office/drawing/2014/chart" uri="{C3380CC4-5D6E-409C-BE32-E72D297353CC}">
              <c16:uniqueId val="{00000005-E94E-4A17-A67C-D1E1A05BC2D4}"/>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Cellular Data Only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Sheet1!$B$2:$B$19</c:f>
              <c:numCache>
                <c:formatCode>#,##0.0</c:formatCode>
                <c:ptCount val="18"/>
                <c:pt idx="0">
                  <c:v>11.53454107399342</c:v>
                </c:pt>
                <c:pt idx="1">
                  <c:v>11.410788381742739</c:v>
                </c:pt>
                <c:pt idx="2">
                  <c:v>10.375993468172846</c:v>
                </c:pt>
                <c:pt idx="3">
                  <c:v>13.614855416969629</c:v>
                </c:pt>
                <c:pt idx="4">
                  <c:v>11.986518773300707</c:v>
                </c:pt>
                <c:pt idx="5">
                  <c:v>7.9294900136483344</c:v>
                </c:pt>
                <c:pt idx="6">
                  <c:v>11.563194535233363</c:v>
                </c:pt>
                <c:pt idx="7">
                  <c:v>11.078675481526002</c:v>
                </c:pt>
                <c:pt idx="8">
                  <c:v>11.222612572856431</c:v>
                </c:pt>
                <c:pt idx="9">
                  <c:v>10.770095217846892</c:v>
                </c:pt>
                <c:pt idx="10">
                  <c:v>13.894781077403346</c:v>
                </c:pt>
                <c:pt idx="11">
                  <c:v>16.663461706553854</c:v>
                </c:pt>
                <c:pt idx="12">
                  <c:v>9.3878775893152806</c:v>
                </c:pt>
                <c:pt idx="13">
                  <c:v>8.4577465617242549</c:v>
                </c:pt>
                <c:pt idx="14">
                  <c:v>11.911417350347314</c:v>
                </c:pt>
                <c:pt idx="15">
                  <c:v>10.698086816061615</c:v>
                </c:pt>
                <c:pt idx="16">
                  <c:v>10.324922596168621</c:v>
                </c:pt>
                <c:pt idx="17">
                  <c:v>11.18474320405404</c:v>
                </c:pt>
              </c:numCache>
            </c:numRef>
          </c:val>
          <c:extLst>
            <c:ext xmlns:c16="http://schemas.microsoft.com/office/drawing/2014/chart" uri="{C3380CC4-5D6E-409C-BE32-E72D297353CC}">
              <c16:uniqueId val="{00000000-785A-460F-9893-815EC0EA7034}"/>
            </c:ext>
          </c:extLst>
        </c:ser>
        <c:ser>
          <c:idx val="1"/>
          <c:order val="1"/>
          <c:tx>
            <c:strRef>
              <c:f>Sheet1!$C$1</c:f>
              <c:strCache>
                <c:ptCount val="1"/>
                <c:pt idx="0">
                  <c:v>No internet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Sheet1!$C$2:$C$19</c:f>
              <c:numCache>
                <c:formatCode>#,##0.0</c:formatCode>
                <c:ptCount val="18"/>
                <c:pt idx="0">
                  <c:v>15.845804568410324</c:v>
                </c:pt>
                <c:pt idx="1">
                  <c:v>22.432465005767806</c:v>
                </c:pt>
                <c:pt idx="2">
                  <c:v>12.317455067850389</c:v>
                </c:pt>
                <c:pt idx="3">
                  <c:v>19.367973600313213</c:v>
                </c:pt>
                <c:pt idx="4">
                  <c:v>19.742840983852538</c:v>
                </c:pt>
                <c:pt idx="5">
                  <c:v>6.8404426417536506</c:v>
                </c:pt>
                <c:pt idx="6">
                  <c:v>13.453147470257552</c:v>
                </c:pt>
                <c:pt idx="7">
                  <c:v>12.833061446438283</c:v>
                </c:pt>
                <c:pt idx="8">
                  <c:v>12.928756870139324</c:v>
                </c:pt>
                <c:pt idx="9">
                  <c:v>9.4423099313074861</c:v>
                </c:pt>
                <c:pt idx="10">
                  <c:v>23.632234051068597</c:v>
                </c:pt>
                <c:pt idx="11">
                  <c:v>15.741307274094016</c:v>
                </c:pt>
                <c:pt idx="12">
                  <c:v>8.4972543139924213</c:v>
                </c:pt>
                <c:pt idx="13">
                  <c:v>16.142542853445335</c:v>
                </c:pt>
                <c:pt idx="14">
                  <c:v>16.005814197263412</c:v>
                </c:pt>
                <c:pt idx="15">
                  <c:v>13.455787249732248</c:v>
                </c:pt>
                <c:pt idx="16">
                  <c:v>11.862168140057561</c:v>
                </c:pt>
                <c:pt idx="17">
                  <c:v>10.256260993380328</c:v>
                </c:pt>
              </c:numCache>
            </c:numRef>
          </c:val>
          <c:extLst>
            <c:ext xmlns:c16="http://schemas.microsoft.com/office/drawing/2014/chart" uri="{C3380CC4-5D6E-409C-BE32-E72D297353CC}">
              <c16:uniqueId val="{00000001-785A-460F-9893-815EC0EA7034}"/>
            </c:ext>
          </c:extLst>
        </c:ser>
        <c:ser>
          <c:idx val="2"/>
          <c:order val="2"/>
          <c:tx>
            <c:strRef>
              <c:f>Sheet1!$D$1</c:f>
              <c:strCache>
                <c:ptCount val="1"/>
                <c:pt idx="0">
                  <c:v>Mobile Device only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Sheet1!$D$2:$D$19</c:f>
              <c:numCache>
                <c:formatCode>#,##0.0</c:formatCode>
                <c:ptCount val="18"/>
                <c:pt idx="0">
                  <c:v>18.385998239355047</c:v>
                </c:pt>
                <c:pt idx="1">
                  <c:v>20.207124532979805</c:v>
                </c:pt>
                <c:pt idx="2">
                  <c:v>16.378143183438922</c:v>
                </c:pt>
                <c:pt idx="3">
                  <c:v>19.064824654622743</c:v>
                </c:pt>
                <c:pt idx="4">
                  <c:v>19.900968386061706</c:v>
                </c:pt>
                <c:pt idx="5">
                  <c:v>10.284692720247593</c:v>
                </c:pt>
                <c:pt idx="6">
                  <c:v>16.988331808079487</c:v>
                </c:pt>
                <c:pt idx="7">
                  <c:v>16.363298131135341</c:v>
                </c:pt>
                <c:pt idx="8">
                  <c:v>13.933989351642243</c:v>
                </c:pt>
                <c:pt idx="9">
                  <c:v>13.392762228735441</c:v>
                </c:pt>
                <c:pt idx="10">
                  <c:v>24.135515888897782</c:v>
                </c:pt>
                <c:pt idx="11">
                  <c:v>15.725573833540199</c:v>
                </c:pt>
                <c:pt idx="12">
                  <c:v>13.406030391110784</c:v>
                </c:pt>
                <c:pt idx="13">
                  <c:v>15.481358604218872</c:v>
                </c:pt>
                <c:pt idx="14">
                  <c:v>18.738207382353352</c:v>
                </c:pt>
                <c:pt idx="15">
                  <c:v>15.92247186408142</c:v>
                </c:pt>
                <c:pt idx="16">
                  <c:v>14.793525341761585</c:v>
                </c:pt>
                <c:pt idx="17">
                  <c:v>14.165656379879616</c:v>
                </c:pt>
              </c:numCache>
            </c:numRef>
          </c:val>
          <c:extLst>
            <c:ext xmlns:c16="http://schemas.microsoft.com/office/drawing/2014/chart" uri="{C3380CC4-5D6E-409C-BE32-E72D297353CC}">
              <c16:uniqueId val="{00000002-785A-460F-9893-815EC0EA7034}"/>
            </c:ext>
          </c:extLst>
        </c:ser>
        <c:ser>
          <c:idx val="3"/>
          <c:order val="3"/>
          <c:tx>
            <c:strRef>
              <c:f>Sheet1!$E$1</c:f>
              <c:strCache>
                <c:ptCount val="1"/>
                <c:pt idx="0">
                  <c:v>No computing device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Kerr-Tar</c:v>
                </c:pt>
                <c:pt idx="1">
                  <c:v>Upper Coastal Plain</c:v>
                </c:pt>
                <c:pt idx="2">
                  <c:v>Mid-Carolina</c:v>
                </c:pt>
                <c:pt idx="3">
                  <c:v>Isothermal Regional Commission</c:v>
                </c:pt>
                <c:pt idx="4">
                  <c:v>Southwestern Commission</c:v>
                </c:pt>
                <c:pt idx="5">
                  <c:v>Triangle J</c:v>
                </c:pt>
                <c:pt idx="6">
                  <c:v>Eastern Carolina</c:v>
                </c:pt>
                <c:pt idx="7">
                  <c:v>Albemarle Commission</c:v>
                </c:pt>
                <c:pt idx="8">
                  <c:v>Land-of-Sky Regional Council</c:v>
                </c:pt>
                <c:pt idx="9">
                  <c:v>Cape Fear</c:v>
                </c:pt>
                <c:pt idx="10">
                  <c:v>Lumber River</c:v>
                </c:pt>
                <c:pt idx="11">
                  <c:v>Mid-East Commission</c:v>
                </c:pt>
                <c:pt idx="12">
                  <c:v>Centralina Regional Councils</c:v>
                </c:pt>
                <c:pt idx="13">
                  <c:v>High Country</c:v>
                </c:pt>
                <c:pt idx="14">
                  <c:v>Western Piedmont</c:v>
                </c:pt>
                <c:pt idx="15">
                  <c:v>Piedmont Triad</c:v>
                </c:pt>
                <c:pt idx="16">
                  <c:v>North Carolina</c:v>
                </c:pt>
                <c:pt idx="17">
                  <c:v>United States</c:v>
                </c:pt>
              </c:strCache>
            </c:strRef>
          </c:cat>
          <c:val>
            <c:numRef>
              <c:f>Sheet1!$E$2:$E$19</c:f>
              <c:numCache>
                <c:formatCode>#,##0.0</c:formatCode>
                <c:ptCount val="18"/>
                <c:pt idx="0">
                  <c:v>10.90673215030348</c:v>
                </c:pt>
                <c:pt idx="1">
                  <c:v>15.543809507412062</c:v>
                </c:pt>
                <c:pt idx="2">
                  <c:v>8.5115288816313033</c:v>
                </c:pt>
                <c:pt idx="3">
                  <c:v>13.08798031209799</c:v>
                </c:pt>
                <c:pt idx="4">
                  <c:v>12.155034107041864</c:v>
                </c:pt>
                <c:pt idx="5">
                  <c:v>4.2120169418760369</c:v>
                </c:pt>
                <c:pt idx="6">
                  <c:v>8.7511439403843632</c:v>
                </c:pt>
                <c:pt idx="7">
                  <c:v>9.6863283821298758</c:v>
                </c:pt>
                <c:pt idx="8">
                  <c:v>9.8597603259841708</c:v>
                </c:pt>
                <c:pt idx="9">
                  <c:v>5.900874222336963</c:v>
                </c:pt>
                <c:pt idx="10">
                  <c:v>14.477107180020813</c:v>
                </c:pt>
                <c:pt idx="11">
                  <c:v>10.550145971365138</c:v>
                </c:pt>
                <c:pt idx="12">
                  <c:v>5.661080245777991</c:v>
                </c:pt>
                <c:pt idx="13">
                  <c:v>12.201320015529594</c:v>
                </c:pt>
                <c:pt idx="14">
                  <c:v>11.680806160812869</c:v>
                </c:pt>
                <c:pt idx="15">
                  <c:v>9.2730018084240964</c:v>
                </c:pt>
                <c:pt idx="16">
                  <c:v>7.9889775754433305</c:v>
                </c:pt>
                <c:pt idx="17">
                  <c:v>6.9457818706909462</c:v>
                </c:pt>
              </c:numCache>
            </c:numRef>
          </c:val>
          <c:extLst>
            <c:ext xmlns:c16="http://schemas.microsoft.com/office/drawing/2014/chart" uri="{C3380CC4-5D6E-409C-BE32-E72D297353CC}">
              <c16:uniqueId val="{00000003-785A-460F-9893-815EC0EA7034}"/>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EFAB37-C0FB-7B87-780A-589F0D690864}"/>
              </a:ext>
            </a:extLst>
          </p:cNvPr>
          <p:cNvGraphicFramePr>
            <a:graphicFrameLocks noChangeAspect="1"/>
          </p:cNvGraphicFramePr>
          <p:nvPr userDrawn="1">
            <p:custDataLst>
              <p:tags r:id="rId13"/>
            </p:custDataLst>
            <p:extLst>
              <p:ext uri="{D42A27DB-BD31-4B8C-83A1-F6EECF244321}">
                <p14:modId xmlns:p14="http://schemas.microsoft.com/office/powerpoint/2010/main" val="368308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75EFAB37-C0FB-7B87-780A-589F0D69086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hyperlink" Target="https://www.nber.org/papers/w2694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North Carolina</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10" name="Straight Connector 9">
            <a:extLst>
              <a:ext uri="{FF2B5EF4-FFF2-40B4-BE49-F238E27FC236}">
                <a16:creationId xmlns:a16="http://schemas.microsoft.com/office/drawing/2014/main" id="{13EFA7DF-2E74-6B37-435B-B8B810175C14}"/>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3" name="Content Placeholder 6">
            <a:extLst>
              <a:ext uri="{FF2B5EF4-FFF2-40B4-BE49-F238E27FC236}">
                <a16:creationId xmlns:a16="http://schemas.microsoft.com/office/drawing/2014/main" id="{A8DE9692-3D4F-CD54-3B99-1AD8CB1A1E28}"/>
              </a:ext>
            </a:extLst>
          </p:cNvPr>
          <p:cNvGraphicFramePr>
            <a:graphicFrameLocks noGrp="1"/>
          </p:cNvGraphicFramePr>
          <p:nvPr>
            <p:ph idx="1"/>
            <p:extLst>
              <p:ext uri="{D42A27DB-BD31-4B8C-83A1-F6EECF244321}">
                <p14:modId xmlns:p14="http://schemas.microsoft.com/office/powerpoint/2010/main" val="3086707270"/>
              </p:ext>
            </p:extLst>
          </p:nvPr>
        </p:nvGraphicFramePr>
        <p:xfrm>
          <a:off x="245533" y="1028700"/>
          <a:ext cx="11671300" cy="5372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graphicFrame>
        <p:nvGraphicFramePr>
          <p:cNvPr id="5" name="Content Placeholder 6">
            <a:extLst>
              <a:ext uri="{FF2B5EF4-FFF2-40B4-BE49-F238E27FC236}">
                <a16:creationId xmlns:a16="http://schemas.microsoft.com/office/drawing/2014/main" id="{939F4CC6-812D-53B2-A0EB-66A0555E9882}"/>
              </a:ext>
            </a:extLst>
          </p:cNvPr>
          <p:cNvGraphicFramePr>
            <a:graphicFrameLocks noGrp="1"/>
          </p:cNvGraphicFramePr>
          <p:nvPr>
            <p:ph idx="1"/>
            <p:extLst>
              <p:ext uri="{D42A27DB-BD31-4B8C-83A1-F6EECF244321}">
                <p14:modId xmlns:p14="http://schemas.microsoft.com/office/powerpoint/2010/main" val="4290813254"/>
              </p:ext>
            </p:extLst>
          </p:nvPr>
        </p:nvGraphicFramePr>
        <p:xfrm>
          <a:off x="245533" y="1028700"/>
          <a:ext cx="11671300" cy="53721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7" name="Picture 6" descr="Map&#10;&#10;Description automatically generated">
            <a:extLst>
              <a:ext uri="{FF2B5EF4-FFF2-40B4-BE49-F238E27FC236}">
                <a16:creationId xmlns:a16="http://schemas.microsoft.com/office/drawing/2014/main" id="{13446D6B-D227-67D0-3073-C060BF75D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28700"/>
            <a:ext cx="11201400" cy="5391493"/>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23C11C7A-A27F-BC43-1FC4-65B571B19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44" y="1032846"/>
            <a:ext cx="11161111"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C6D62B8A-CECF-DD09-E2E6-9E8C093B5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44" y="1028700"/>
            <a:ext cx="11161111"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85991205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Map&#10;&#10;Description automatically generated">
            <a:extLst>
              <a:ext uri="{FF2B5EF4-FFF2-40B4-BE49-F238E27FC236}">
                <a16:creationId xmlns:a16="http://schemas.microsoft.com/office/drawing/2014/main" id="{F09832AD-496E-AE8C-D62A-74A5F0DD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219" y="1973567"/>
            <a:ext cx="7234181" cy="3481978"/>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94811004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Map&#10;&#10;Description automatically generated">
            <a:extLst>
              <a:ext uri="{FF2B5EF4-FFF2-40B4-BE49-F238E27FC236}">
                <a16:creationId xmlns:a16="http://schemas.microsoft.com/office/drawing/2014/main" id="{2519EE5D-02DA-57D1-DE45-F0A4BB965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67477"/>
            <a:ext cx="7239000" cy="3484298"/>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7EAAF7B-280C-3784-2092-B19FC599496E}"/>
              </a:ext>
            </a:extLst>
          </p:cNvPr>
          <p:cNvGraphicFramePr>
            <a:graphicFrameLocks noChangeAspect="1"/>
          </p:cNvGraphicFramePr>
          <p:nvPr>
            <p:custDataLst>
              <p:tags r:id="rId1"/>
            </p:custDataLst>
            <p:extLst>
              <p:ext uri="{D42A27DB-BD31-4B8C-83A1-F6EECF244321}">
                <p14:modId xmlns:p14="http://schemas.microsoft.com/office/powerpoint/2010/main" val="2614897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8" name="Object 7" hidden="1">
                        <a:extLst>
                          <a:ext uri="{FF2B5EF4-FFF2-40B4-BE49-F238E27FC236}">
                            <a16:creationId xmlns:a16="http://schemas.microsoft.com/office/drawing/2014/main" id="{57EAAF7B-280C-3784-2092-B19FC59949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vert="horz">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15718942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F651823-818E-912D-E331-CDEB914505A8}"/>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a:t>
            </a:r>
            <a:r>
              <a:rPr lang="en-US" sz="1200"/>
              <a:t>per square mile</a:t>
            </a:r>
            <a:endParaRPr lang="en-US" sz="1200" dirty="0"/>
          </a:p>
        </p:txBody>
      </p:sp>
      <p:pic>
        <p:nvPicPr>
          <p:cNvPr id="9" name="Picture 8" descr="Map&#10;&#10;Description automatically generated">
            <a:extLst>
              <a:ext uri="{FF2B5EF4-FFF2-40B4-BE49-F238E27FC236}">
                <a16:creationId xmlns:a16="http://schemas.microsoft.com/office/drawing/2014/main" id="{F667296C-CE90-A32A-0DB5-4437FD48B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976144"/>
            <a:ext cx="7239000" cy="3484298"/>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3639946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A picture containing schematic&#10;&#10;Description automatically generated">
            <a:extLst>
              <a:ext uri="{FF2B5EF4-FFF2-40B4-BE49-F238E27FC236}">
                <a16:creationId xmlns:a16="http://schemas.microsoft.com/office/drawing/2014/main" id="{6FE83F36-0238-364D-DA5E-68C3B59F5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2893"/>
            <a:ext cx="7239000" cy="3484298"/>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3034029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A picture containing map&#10;&#10;Description automatically generated">
            <a:extLst>
              <a:ext uri="{FF2B5EF4-FFF2-40B4-BE49-F238E27FC236}">
                <a16:creationId xmlns:a16="http://schemas.microsoft.com/office/drawing/2014/main" id="{F85F44A3-4E14-75E8-18F9-65F0771F5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2407"/>
            <a:ext cx="7239000" cy="3484298"/>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04760123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23477BA7-CFA0-43E1-FAEB-910B043C6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012" y="1970262"/>
            <a:ext cx="7247912" cy="3488587"/>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32550229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with low confidence">
            <a:extLst>
              <a:ext uri="{FF2B5EF4-FFF2-40B4-BE49-F238E27FC236}">
                <a16:creationId xmlns:a16="http://schemas.microsoft.com/office/drawing/2014/main" id="{DECEEA7B-DF84-CA47-9B3A-40DE9DB0F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030" y="1970262"/>
            <a:ext cx="7247914" cy="3488588"/>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27727752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A picture containing map&#10;&#10;Description automatically generated">
            <a:extLst>
              <a:ext uri="{FF2B5EF4-FFF2-40B4-BE49-F238E27FC236}">
                <a16:creationId xmlns:a16="http://schemas.microsoft.com/office/drawing/2014/main" id="{79CF5662-6CF8-0218-2CD4-73865E052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2407"/>
            <a:ext cx="7239000" cy="3484298"/>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80417293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11CDF7D3-ABB8-4BDF-CEE1-5F5A6018A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2178"/>
            <a:ext cx="7239952" cy="3484756"/>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04910714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D496B6AD-F9CA-902D-7B35-1CA19243B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2407"/>
            <a:ext cx="7239000" cy="3484298"/>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1271377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7B55554B-BEA1-B9A3-98B0-CE6F334DE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2407"/>
            <a:ext cx="7239000" cy="3484297"/>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88586090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CA78C345-9753-28B4-694D-B9F90B1A2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2407"/>
            <a:ext cx="7239000" cy="3484298"/>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9846215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A picture containing map&#10;&#10;Description automatically generated">
            <a:extLst>
              <a:ext uri="{FF2B5EF4-FFF2-40B4-BE49-F238E27FC236}">
                <a16:creationId xmlns:a16="http://schemas.microsoft.com/office/drawing/2014/main" id="{DE06FEA7-B05D-E196-0589-B7E826D28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1812"/>
            <a:ext cx="7239000" cy="3484298"/>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41017432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8" name="Picture 7" descr="A picture containing map&#10;&#10;Description automatically generated">
            <a:extLst>
              <a:ext uri="{FF2B5EF4-FFF2-40B4-BE49-F238E27FC236}">
                <a16:creationId xmlns:a16="http://schemas.microsoft.com/office/drawing/2014/main" id="{88A71281-27AB-D008-0EB9-E27A1E6DD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1287"/>
            <a:ext cx="7243654" cy="3486537"/>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2787146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9" name="Picture 8" descr="Map&#10;&#10;Description automatically generated with medium confidence">
            <a:extLst>
              <a:ext uri="{FF2B5EF4-FFF2-40B4-BE49-F238E27FC236}">
                <a16:creationId xmlns:a16="http://schemas.microsoft.com/office/drawing/2014/main" id="{43FAF79B-30F1-9137-E759-D96AA5A3D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67479"/>
            <a:ext cx="7239000" cy="3484298"/>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540372937"/>
              </p:ext>
            </p:extLst>
          </p:nvPr>
        </p:nvGraphicFramePr>
        <p:xfrm>
          <a:off x="245533" y="1028700"/>
          <a:ext cx="11671300" cy="536605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9475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370501913"/>
              </p:ext>
            </p:extLst>
          </p:nvPr>
        </p:nvGraphicFramePr>
        <p:xfrm>
          <a:off x="152399" y="1028700"/>
          <a:ext cx="4381501"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with low confidence">
            <a:extLst>
              <a:ext uri="{FF2B5EF4-FFF2-40B4-BE49-F238E27FC236}">
                <a16:creationId xmlns:a16="http://schemas.microsoft.com/office/drawing/2014/main" id="{5C2D73F5-F9DF-BC74-9553-1866539E4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72407"/>
            <a:ext cx="7239001" cy="3484298"/>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a:t>Avg. Microbusiness </a:t>
            </a:r>
            <a:r>
              <a:rPr lang="en-US" sz="3400" dirty="0"/>
              <a:t>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731776546"/>
              </p:ext>
            </p:extLst>
          </p:nvPr>
        </p:nvGraphicFramePr>
        <p:xfrm>
          <a:off x="245533" y="1028700"/>
          <a:ext cx="11700934" cy="5372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Percent 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6" name="Chart 5">
            <a:extLst>
              <a:ext uri="{FF2B5EF4-FFF2-40B4-BE49-F238E27FC236}">
                <a16:creationId xmlns:a16="http://schemas.microsoft.com/office/drawing/2014/main" id="{73DA3ED7-7C06-B290-5610-59C61C9AD194}"/>
              </a:ext>
            </a:extLst>
          </p:cNvPr>
          <p:cNvGraphicFramePr/>
          <p:nvPr>
            <p:extLst>
              <p:ext uri="{D42A27DB-BD31-4B8C-83A1-F6EECF244321}">
                <p14:modId xmlns:p14="http://schemas.microsoft.com/office/powerpoint/2010/main" val="3468177690"/>
              </p:ext>
            </p:extLst>
          </p:nvPr>
        </p:nvGraphicFramePr>
        <p:xfrm>
          <a:off x="152400" y="1028700"/>
          <a:ext cx="11811000" cy="5372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6843"/>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2"/>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aphicFrame>
        <p:nvGraphicFramePr>
          <p:cNvPr id="27" name="Chart 26">
            <a:extLst>
              <a:ext uri="{FF2B5EF4-FFF2-40B4-BE49-F238E27FC236}">
                <a16:creationId xmlns:a16="http://schemas.microsoft.com/office/drawing/2014/main" id="{35001F71-6C2C-C1B7-1E02-6FB761956FA2}"/>
              </a:ext>
            </a:extLst>
          </p:cNvPr>
          <p:cNvGraphicFramePr/>
          <p:nvPr>
            <p:extLst>
              <p:ext uri="{D42A27DB-BD31-4B8C-83A1-F6EECF244321}">
                <p14:modId xmlns:p14="http://schemas.microsoft.com/office/powerpoint/2010/main" val="2065776651"/>
              </p:ext>
            </p:extLst>
          </p:nvPr>
        </p:nvGraphicFramePr>
        <p:xfrm>
          <a:off x="152400" y="1028700"/>
          <a:ext cx="11811000" cy="5202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 (percent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25291165"/>
              </p:ext>
            </p:extLst>
          </p:nvPr>
        </p:nvGraphicFramePr>
        <p:xfrm>
          <a:off x="245533" y="1028700"/>
          <a:ext cx="11700934" cy="522149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36707460"/>
              </p:ext>
            </p:extLst>
          </p:nvPr>
        </p:nvGraphicFramePr>
        <p:xfrm>
          <a:off x="215899" y="1028700"/>
          <a:ext cx="11700934" cy="5372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876171607"/>
              </p:ext>
            </p:extLst>
          </p:nvPr>
        </p:nvGraphicFramePr>
        <p:xfrm>
          <a:off x="245533" y="1028700"/>
          <a:ext cx="116713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1903700261"/>
              </p:ext>
            </p:extLst>
          </p:nvPr>
        </p:nvGraphicFramePr>
        <p:xfrm>
          <a:off x="245533" y="1028700"/>
          <a:ext cx="11671300" cy="537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578223592"/>
              </p:ext>
            </p:extLst>
          </p:nvPr>
        </p:nvGraphicFramePr>
        <p:xfrm>
          <a:off x="245533" y="1028700"/>
          <a:ext cx="11671300" cy="53721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3" name="Content Placeholder 6">
            <a:extLst>
              <a:ext uri="{FF2B5EF4-FFF2-40B4-BE49-F238E27FC236}">
                <a16:creationId xmlns:a16="http://schemas.microsoft.com/office/drawing/2014/main" id="{FB02C378-1345-7768-FD90-CB4B9AF6F805}"/>
              </a:ext>
            </a:extLst>
          </p:cNvPr>
          <p:cNvGraphicFramePr>
            <a:graphicFrameLocks noGrp="1"/>
          </p:cNvGraphicFramePr>
          <p:nvPr>
            <p:ph idx="1"/>
            <p:extLst>
              <p:ext uri="{D42A27DB-BD31-4B8C-83A1-F6EECF244321}">
                <p14:modId xmlns:p14="http://schemas.microsoft.com/office/powerpoint/2010/main" val="973438306"/>
              </p:ext>
            </p:extLst>
          </p:nvPr>
        </p:nvGraphicFramePr>
        <p:xfrm>
          <a:off x="245533" y="1028700"/>
          <a:ext cx="11671300" cy="5372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5" name="Content Placeholder 6">
            <a:extLst>
              <a:ext uri="{FF2B5EF4-FFF2-40B4-BE49-F238E27FC236}">
                <a16:creationId xmlns:a16="http://schemas.microsoft.com/office/drawing/2014/main" id="{30BAB4B4-48FF-BFD0-C485-12BA6DE00E29}"/>
              </a:ext>
            </a:extLst>
          </p:cNvPr>
          <p:cNvGraphicFramePr>
            <a:graphicFrameLocks noGrp="1"/>
          </p:cNvGraphicFramePr>
          <p:nvPr>
            <p:ph idx="1"/>
            <p:extLst>
              <p:ext uri="{D42A27DB-BD31-4B8C-83A1-F6EECF244321}">
                <p14:modId xmlns:p14="http://schemas.microsoft.com/office/powerpoint/2010/main" val="4156591309"/>
              </p:ext>
            </p:extLst>
          </p:nvPr>
        </p:nvGraphicFramePr>
        <p:xfrm>
          <a:off x="245533" y="1028700"/>
          <a:ext cx="11671300" cy="53721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5" name="Content Placeholder 6">
            <a:extLst>
              <a:ext uri="{FF2B5EF4-FFF2-40B4-BE49-F238E27FC236}">
                <a16:creationId xmlns:a16="http://schemas.microsoft.com/office/drawing/2014/main" id="{E6387C1B-F121-65CB-209D-FCDF945093CD}"/>
              </a:ext>
            </a:extLst>
          </p:cNvPr>
          <p:cNvGraphicFramePr>
            <a:graphicFrameLocks noGrp="1"/>
          </p:cNvGraphicFramePr>
          <p:nvPr>
            <p:ph idx="1"/>
            <p:extLst>
              <p:ext uri="{D42A27DB-BD31-4B8C-83A1-F6EECF244321}">
                <p14:modId xmlns:p14="http://schemas.microsoft.com/office/powerpoint/2010/main" val="447303145"/>
              </p:ext>
            </p:extLst>
          </p:nvPr>
        </p:nvGraphicFramePr>
        <p:xfrm>
          <a:off x="245533" y="1028700"/>
          <a:ext cx="11671300" cy="53721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1944</TotalTime>
  <Words>1436</Words>
  <Application>Microsoft Office PowerPoint</Application>
  <PresentationFormat>Widescreen</PresentationFormat>
  <Paragraphs>128</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Percent Work from home</vt:lpstr>
      <vt:lpstr>Remote Work Potential*: Remote Friendly Occupations  Versus Working from Home</vt:lpstr>
      <vt:lpstr>Digital Economy Jobs* (percent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2023-02-22T00:37:20Z</dcterms:modified>
</cp:coreProperties>
</file>