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260" r:id="rId4"/>
    <p:sldId id="258" r:id="rId5"/>
    <p:sldId id="259" r:id="rId6"/>
    <p:sldId id="257" r:id="rId7"/>
    <p:sldId id="272" r:id="rId8"/>
    <p:sldId id="307" r:id="rId9"/>
    <p:sldId id="308" r:id="rId10"/>
    <p:sldId id="309" r:id="rId11"/>
    <p:sldId id="310"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299" r:id="rId29"/>
    <p:sldId id="290" r:id="rId30"/>
    <p:sldId id="291" r:id="rId31"/>
    <p:sldId id="278" r:id="rId32"/>
    <p:sldId id="273" r:id="rId33"/>
    <p:sldId id="306" r:id="rId34"/>
    <p:sldId id="274" r:id="rId35"/>
    <p:sldId id="2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3552" userDrawn="1">
          <p15:clr>
            <a:srgbClr val="A4A3A4"/>
          </p15:clr>
        </p15:guide>
        <p15:guide id="3" pos="7584" userDrawn="1">
          <p15:clr>
            <a:srgbClr val="A4A3A4"/>
          </p15:clr>
        </p15:guide>
        <p15:guide id="4" orient="horz" pos="4032" userDrawn="1">
          <p15:clr>
            <a:srgbClr val="A4A3A4"/>
          </p15:clr>
        </p15:guide>
        <p15:guide id="5" pos="96" userDrawn="1">
          <p15:clr>
            <a:srgbClr val="A4A3A4"/>
          </p15:clr>
        </p15:guide>
        <p15:guide id="6" pos="2856" userDrawn="1">
          <p15:clr>
            <a:srgbClr val="A4A3A4"/>
          </p15:clr>
        </p15:guide>
        <p15:guide id="7" pos="576" userDrawn="1">
          <p15:clr>
            <a:srgbClr val="A4A3A4"/>
          </p15:clr>
        </p15:guide>
        <p15:guide id="9" orient="horz" pos="3840" userDrawn="1">
          <p15:clr>
            <a:srgbClr val="A4A3A4"/>
          </p15:clr>
        </p15:guide>
        <p15:guide id="10" orient="horz" pos="816" userDrawn="1">
          <p15:clr>
            <a:srgbClr val="A4A3A4"/>
          </p15:clr>
        </p15:guide>
        <p15:guide id="11" orient="horz" pos="1032" userDrawn="1">
          <p15:clr>
            <a:srgbClr val="A4A3A4"/>
          </p15:clr>
        </p15:guide>
        <p15:guide id="12" orient="horz" pos="3600" userDrawn="1">
          <p15:clr>
            <a:srgbClr val="A4A3A4"/>
          </p15:clr>
        </p15:guide>
        <p15:guide id="13" orient="horz" pos="232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A83C27-289F-4DB2-AFB4-96ADA0527131}" v="54" dt="2023-03-08T01:04:48.9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showGuides="1">
      <p:cViewPr varScale="1">
        <p:scale>
          <a:sx n="110" d="100"/>
          <a:sy n="110" d="100"/>
        </p:scale>
        <p:origin x="114" y="336"/>
      </p:cViewPr>
      <p:guideLst>
        <p:guide orient="horz" pos="648"/>
        <p:guide pos="3552"/>
        <p:guide pos="7584"/>
        <p:guide orient="horz" pos="4032"/>
        <p:guide pos="96"/>
        <p:guide pos="2856"/>
        <p:guide pos="576"/>
        <p:guide orient="horz" pos="3840"/>
        <p:guide orient="horz" pos="816"/>
        <p:guide orient="horz" pos="1032"/>
        <p:guide orient="horz" pos="3600"/>
        <p:guide orient="horz" pos="232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49A83C27-289F-4DB2-AFB4-96ADA0527131}"/>
    <pc:docChg chg="addSld delSld modSld">
      <pc:chgData name="Roberto Gallardo" userId="49a044883f185952" providerId="LiveId" clId="{49A83C27-289F-4DB2-AFB4-96ADA0527131}" dt="2023-03-08T01:04:57.200" v="202" actId="1036"/>
      <pc:docMkLst>
        <pc:docMk/>
      </pc:docMkLst>
      <pc:sldChg chg="del">
        <pc:chgData name="Roberto Gallardo" userId="49a044883f185952" providerId="LiveId" clId="{49A83C27-289F-4DB2-AFB4-96ADA0527131}" dt="2023-02-25T15:15:12.930" v="11" actId="47"/>
        <pc:sldMkLst>
          <pc:docMk/>
          <pc:sldMk cId="1175010214" sldId="261"/>
        </pc:sldMkLst>
      </pc:sldChg>
      <pc:sldChg chg="addSp modSp mod">
        <pc:chgData name="Roberto Gallardo" userId="49a044883f185952" providerId="LiveId" clId="{49A83C27-289F-4DB2-AFB4-96ADA0527131}" dt="2023-03-08T00:59:56.635" v="20" actId="1076"/>
        <pc:sldMkLst>
          <pc:docMk/>
          <pc:sldMk cId="1418533539" sldId="271"/>
        </pc:sldMkLst>
        <pc:picChg chg="add mod">
          <ac:chgData name="Roberto Gallardo" userId="49a044883f185952" providerId="LiveId" clId="{49A83C27-289F-4DB2-AFB4-96ADA0527131}" dt="2023-03-08T00:59:56.635" v="20" actId="1076"/>
          <ac:picMkLst>
            <pc:docMk/>
            <pc:sldMk cId="1418533539" sldId="271"/>
            <ac:picMk id="6" creationId="{F2787B36-51EB-9966-5EA6-8AFDA386F12A}"/>
          </ac:picMkLst>
        </pc:picChg>
      </pc:sldChg>
      <pc:sldChg chg="addSp modSp mod">
        <pc:chgData name="Roberto Gallardo" userId="49a044883f185952" providerId="LiveId" clId="{49A83C27-289F-4DB2-AFB4-96ADA0527131}" dt="2023-03-08T01:01:42.344" v="76" actId="1076"/>
        <pc:sldMkLst>
          <pc:docMk/>
          <pc:sldMk cId="2124848710" sldId="281"/>
        </pc:sldMkLst>
        <pc:picChg chg="add mod">
          <ac:chgData name="Roberto Gallardo" userId="49a044883f185952" providerId="LiveId" clId="{49A83C27-289F-4DB2-AFB4-96ADA0527131}" dt="2023-03-08T01:01:42.344" v="76" actId="1076"/>
          <ac:picMkLst>
            <pc:docMk/>
            <pc:sldMk cId="2124848710" sldId="281"/>
            <ac:picMk id="6" creationId="{AE9FC38B-1475-159D-B465-57A409D15503}"/>
          </ac:picMkLst>
        </pc:picChg>
      </pc:sldChg>
      <pc:sldChg chg="addSp modSp mod">
        <pc:chgData name="Roberto Gallardo" userId="49a044883f185952" providerId="LiveId" clId="{49A83C27-289F-4DB2-AFB4-96ADA0527131}" dt="2023-03-08T01:01:58.903" v="86" actId="1076"/>
        <pc:sldMkLst>
          <pc:docMk/>
          <pc:sldMk cId="2028175529" sldId="282"/>
        </pc:sldMkLst>
        <pc:picChg chg="add mod">
          <ac:chgData name="Roberto Gallardo" userId="49a044883f185952" providerId="LiveId" clId="{49A83C27-289F-4DB2-AFB4-96ADA0527131}" dt="2023-03-08T01:01:58.903" v="86" actId="1076"/>
          <ac:picMkLst>
            <pc:docMk/>
            <pc:sldMk cId="2028175529" sldId="282"/>
            <ac:picMk id="7" creationId="{E6CB3EAF-85E2-750F-B70F-0E385F5CBB29}"/>
          </ac:picMkLst>
        </pc:picChg>
      </pc:sldChg>
      <pc:sldChg chg="addSp modSp mod">
        <pc:chgData name="Roberto Gallardo" userId="49a044883f185952" providerId="LiveId" clId="{49A83C27-289F-4DB2-AFB4-96ADA0527131}" dt="2023-03-08T01:02:17.663" v="99" actId="1076"/>
        <pc:sldMkLst>
          <pc:docMk/>
          <pc:sldMk cId="1326517747" sldId="283"/>
        </pc:sldMkLst>
        <pc:picChg chg="add mod">
          <ac:chgData name="Roberto Gallardo" userId="49a044883f185952" providerId="LiveId" clId="{49A83C27-289F-4DB2-AFB4-96ADA0527131}" dt="2023-03-08T01:02:17.663" v="99" actId="1076"/>
          <ac:picMkLst>
            <pc:docMk/>
            <pc:sldMk cId="1326517747" sldId="283"/>
            <ac:picMk id="7" creationId="{552BC27A-8349-9EF7-F40D-AFF05C9DD1B0}"/>
          </ac:picMkLst>
        </pc:picChg>
      </pc:sldChg>
      <pc:sldChg chg="addSp modSp mod">
        <pc:chgData name="Roberto Gallardo" userId="49a044883f185952" providerId="LiveId" clId="{49A83C27-289F-4DB2-AFB4-96ADA0527131}" dt="2023-03-08T01:02:34.974" v="109" actId="1076"/>
        <pc:sldMkLst>
          <pc:docMk/>
          <pc:sldMk cId="783739251" sldId="284"/>
        </pc:sldMkLst>
        <pc:picChg chg="add mod">
          <ac:chgData name="Roberto Gallardo" userId="49a044883f185952" providerId="LiveId" clId="{49A83C27-289F-4DB2-AFB4-96ADA0527131}" dt="2023-03-08T01:02:34.974" v="109" actId="1076"/>
          <ac:picMkLst>
            <pc:docMk/>
            <pc:sldMk cId="783739251" sldId="284"/>
            <ac:picMk id="7" creationId="{D612BBA1-6D82-8AFE-1F83-7EC46E7EE855}"/>
          </ac:picMkLst>
        </pc:picChg>
      </pc:sldChg>
      <pc:sldChg chg="addSp modSp mod">
        <pc:chgData name="Roberto Gallardo" userId="49a044883f185952" providerId="LiveId" clId="{49A83C27-289F-4DB2-AFB4-96ADA0527131}" dt="2023-03-08T01:02:53.426" v="121" actId="1076"/>
        <pc:sldMkLst>
          <pc:docMk/>
          <pc:sldMk cId="1676122233" sldId="285"/>
        </pc:sldMkLst>
        <pc:picChg chg="add mod">
          <ac:chgData name="Roberto Gallardo" userId="49a044883f185952" providerId="LiveId" clId="{49A83C27-289F-4DB2-AFB4-96ADA0527131}" dt="2023-03-08T01:02:53.426" v="121" actId="1076"/>
          <ac:picMkLst>
            <pc:docMk/>
            <pc:sldMk cId="1676122233" sldId="285"/>
            <ac:picMk id="7" creationId="{44ADE79F-9F0B-F1CD-D613-CC563EB71050}"/>
          </ac:picMkLst>
        </pc:picChg>
      </pc:sldChg>
      <pc:sldChg chg="addSp modSp mod">
        <pc:chgData name="Roberto Gallardo" userId="49a044883f185952" providerId="LiveId" clId="{49A83C27-289F-4DB2-AFB4-96ADA0527131}" dt="2023-03-08T01:03:08.355" v="131" actId="1076"/>
        <pc:sldMkLst>
          <pc:docMk/>
          <pc:sldMk cId="3100398757" sldId="286"/>
        </pc:sldMkLst>
        <pc:picChg chg="add mod">
          <ac:chgData name="Roberto Gallardo" userId="49a044883f185952" providerId="LiveId" clId="{49A83C27-289F-4DB2-AFB4-96ADA0527131}" dt="2023-03-08T01:03:08.355" v="131" actId="1076"/>
          <ac:picMkLst>
            <pc:docMk/>
            <pc:sldMk cId="3100398757" sldId="286"/>
            <ac:picMk id="7" creationId="{2D133DDF-DDE1-39BE-B006-9E908781EB68}"/>
          </ac:picMkLst>
        </pc:picChg>
      </pc:sldChg>
      <pc:sldChg chg="addSp modSp mod">
        <pc:chgData name="Roberto Gallardo" userId="49a044883f185952" providerId="LiveId" clId="{49A83C27-289F-4DB2-AFB4-96ADA0527131}" dt="2023-03-08T01:03:24.666" v="142" actId="1076"/>
        <pc:sldMkLst>
          <pc:docMk/>
          <pc:sldMk cId="1546475425" sldId="287"/>
        </pc:sldMkLst>
        <pc:picChg chg="add mod">
          <ac:chgData name="Roberto Gallardo" userId="49a044883f185952" providerId="LiveId" clId="{49A83C27-289F-4DB2-AFB4-96ADA0527131}" dt="2023-03-08T01:03:24.666" v="142" actId="1076"/>
          <ac:picMkLst>
            <pc:docMk/>
            <pc:sldMk cId="1546475425" sldId="287"/>
            <ac:picMk id="7" creationId="{273E0512-6EE2-B2F5-3B4D-79F04207F742}"/>
          </ac:picMkLst>
        </pc:picChg>
      </pc:sldChg>
      <pc:sldChg chg="addSp modSp mod">
        <pc:chgData name="Roberto Gallardo" userId="49a044883f185952" providerId="LiveId" clId="{49A83C27-289F-4DB2-AFB4-96ADA0527131}" dt="2023-03-08T01:03:55.107" v="161" actId="1076"/>
        <pc:sldMkLst>
          <pc:docMk/>
          <pc:sldMk cId="1380517306" sldId="288"/>
        </pc:sldMkLst>
        <pc:picChg chg="add mod">
          <ac:chgData name="Roberto Gallardo" userId="49a044883f185952" providerId="LiveId" clId="{49A83C27-289F-4DB2-AFB4-96ADA0527131}" dt="2023-03-08T01:03:55.107" v="161" actId="1076"/>
          <ac:picMkLst>
            <pc:docMk/>
            <pc:sldMk cId="1380517306" sldId="288"/>
            <ac:picMk id="7" creationId="{4464FB1A-FE9D-1DDC-279F-DB86C3F6E800}"/>
          </ac:picMkLst>
        </pc:picChg>
      </pc:sldChg>
      <pc:sldChg chg="addSp modSp mod">
        <pc:chgData name="Roberto Gallardo" userId="49a044883f185952" providerId="LiveId" clId="{49A83C27-289F-4DB2-AFB4-96ADA0527131}" dt="2023-03-08T01:04:11.122" v="171" actId="1076"/>
        <pc:sldMkLst>
          <pc:docMk/>
          <pc:sldMk cId="1388671151" sldId="289"/>
        </pc:sldMkLst>
        <pc:picChg chg="add mod">
          <ac:chgData name="Roberto Gallardo" userId="49a044883f185952" providerId="LiveId" clId="{49A83C27-289F-4DB2-AFB4-96ADA0527131}" dt="2023-03-08T01:04:11.122" v="171" actId="1076"/>
          <ac:picMkLst>
            <pc:docMk/>
            <pc:sldMk cId="1388671151" sldId="289"/>
            <ac:picMk id="7" creationId="{8951BAB5-2CAC-7EA7-1382-209E842ADE4D}"/>
          </ac:picMkLst>
        </pc:picChg>
      </pc:sldChg>
      <pc:sldChg chg="addSp modSp mod">
        <pc:chgData name="Roberto Gallardo" userId="49a044883f185952" providerId="LiveId" clId="{49A83C27-289F-4DB2-AFB4-96ADA0527131}" dt="2023-03-08T01:04:42.896" v="191" actId="14100"/>
        <pc:sldMkLst>
          <pc:docMk/>
          <pc:sldMk cId="2355376039" sldId="290"/>
        </pc:sldMkLst>
        <pc:picChg chg="add mod">
          <ac:chgData name="Roberto Gallardo" userId="49a044883f185952" providerId="LiveId" clId="{49A83C27-289F-4DB2-AFB4-96ADA0527131}" dt="2023-03-08T01:04:42.896" v="191" actId="14100"/>
          <ac:picMkLst>
            <pc:docMk/>
            <pc:sldMk cId="2355376039" sldId="290"/>
            <ac:picMk id="8" creationId="{07CFC478-A462-E942-5FFA-46B865C51B94}"/>
          </ac:picMkLst>
        </pc:picChg>
      </pc:sldChg>
      <pc:sldChg chg="addSp modSp mod">
        <pc:chgData name="Roberto Gallardo" userId="49a044883f185952" providerId="LiveId" clId="{49A83C27-289F-4DB2-AFB4-96ADA0527131}" dt="2023-03-08T01:04:57.200" v="202" actId="1036"/>
        <pc:sldMkLst>
          <pc:docMk/>
          <pc:sldMk cId="3757257295" sldId="291"/>
        </pc:sldMkLst>
        <pc:picChg chg="add mod">
          <ac:chgData name="Roberto Gallardo" userId="49a044883f185952" providerId="LiveId" clId="{49A83C27-289F-4DB2-AFB4-96ADA0527131}" dt="2023-03-08T01:04:57.200" v="202" actId="1036"/>
          <ac:picMkLst>
            <pc:docMk/>
            <pc:sldMk cId="3757257295" sldId="291"/>
            <ac:picMk id="8" creationId="{271CE5E7-7463-61B4-137C-8260A76975E2}"/>
          </ac:picMkLst>
        </pc:picChg>
      </pc:sldChg>
      <pc:sldChg chg="addSp modSp mod">
        <pc:chgData name="Roberto Gallardo" userId="49a044883f185952" providerId="LiveId" clId="{49A83C27-289F-4DB2-AFB4-96ADA0527131}" dt="2023-03-08T01:03:38.107" v="151" actId="1076"/>
        <pc:sldMkLst>
          <pc:docMk/>
          <pc:sldMk cId="1259856727" sldId="292"/>
        </pc:sldMkLst>
        <pc:picChg chg="add mod">
          <ac:chgData name="Roberto Gallardo" userId="49a044883f185952" providerId="LiveId" clId="{49A83C27-289F-4DB2-AFB4-96ADA0527131}" dt="2023-03-08T01:03:38.107" v="151" actId="1076"/>
          <ac:picMkLst>
            <pc:docMk/>
            <pc:sldMk cId="1259856727" sldId="292"/>
            <ac:picMk id="7" creationId="{19FCE8DA-B18C-669E-2187-F7119B19A1B0}"/>
          </ac:picMkLst>
        </pc:picChg>
      </pc:sldChg>
      <pc:sldChg chg="addSp modSp mod">
        <pc:chgData name="Roberto Gallardo" userId="49a044883f185952" providerId="LiveId" clId="{49A83C27-289F-4DB2-AFB4-96ADA0527131}" dt="2023-03-08T01:01:25.543" v="66" actId="1076"/>
        <pc:sldMkLst>
          <pc:docMk/>
          <pc:sldMk cId="3324519687" sldId="293"/>
        </pc:sldMkLst>
        <pc:picChg chg="add mod">
          <ac:chgData name="Roberto Gallardo" userId="49a044883f185952" providerId="LiveId" clId="{49A83C27-289F-4DB2-AFB4-96ADA0527131}" dt="2023-03-08T01:01:25.543" v="66" actId="1076"/>
          <ac:picMkLst>
            <pc:docMk/>
            <pc:sldMk cId="3324519687" sldId="293"/>
            <ac:picMk id="7" creationId="{30135FD0-16EF-071D-0DA4-5CE58DE0404E}"/>
          </ac:picMkLst>
        </pc:picChg>
      </pc:sldChg>
      <pc:sldChg chg="addSp modSp mod">
        <pc:chgData name="Roberto Gallardo" userId="49a044883f185952" providerId="LiveId" clId="{49A83C27-289F-4DB2-AFB4-96ADA0527131}" dt="2023-03-08T01:00:46.386" v="43" actId="1076"/>
        <pc:sldMkLst>
          <pc:docMk/>
          <pc:sldMk cId="3256182630" sldId="295"/>
        </pc:sldMkLst>
        <pc:picChg chg="add mod">
          <ac:chgData name="Roberto Gallardo" userId="49a044883f185952" providerId="LiveId" clId="{49A83C27-289F-4DB2-AFB4-96ADA0527131}" dt="2023-03-08T01:00:46.386" v="43" actId="1076"/>
          <ac:picMkLst>
            <pc:docMk/>
            <pc:sldMk cId="3256182630" sldId="295"/>
            <ac:picMk id="7" creationId="{227D6619-4649-4B47-506C-8B29B4E143F1}"/>
          </ac:picMkLst>
        </pc:picChg>
      </pc:sldChg>
      <pc:sldChg chg="addSp modSp mod">
        <pc:chgData name="Roberto Gallardo" userId="49a044883f185952" providerId="LiveId" clId="{49A83C27-289F-4DB2-AFB4-96ADA0527131}" dt="2023-03-08T01:01:09.563" v="57" actId="1076"/>
        <pc:sldMkLst>
          <pc:docMk/>
          <pc:sldMk cId="4057156843" sldId="296"/>
        </pc:sldMkLst>
        <pc:picChg chg="add mod">
          <ac:chgData name="Roberto Gallardo" userId="49a044883f185952" providerId="LiveId" clId="{49A83C27-289F-4DB2-AFB4-96ADA0527131}" dt="2023-03-08T01:01:09.563" v="57" actId="1076"/>
          <ac:picMkLst>
            <pc:docMk/>
            <pc:sldMk cId="4057156843" sldId="296"/>
            <ac:picMk id="7" creationId="{0A2F2586-7148-9C20-301C-469CFACD9E2E}"/>
          </ac:picMkLst>
        </pc:picChg>
      </pc:sldChg>
      <pc:sldChg chg="addSp modSp mod">
        <pc:chgData name="Roberto Gallardo" userId="49a044883f185952" providerId="LiveId" clId="{49A83C27-289F-4DB2-AFB4-96ADA0527131}" dt="2023-03-08T01:00:31.171" v="35" actId="1076"/>
        <pc:sldMkLst>
          <pc:docMk/>
          <pc:sldMk cId="2080110827" sldId="297"/>
        </pc:sldMkLst>
        <pc:picChg chg="add mod">
          <ac:chgData name="Roberto Gallardo" userId="49a044883f185952" providerId="LiveId" clId="{49A83C27-289F-4DB2-AFB4-96ADA0527131}" dt="2023-03-08T01:00:31.171" v="35" actId="1076"/>
          <ac:picMkLst>
            <pc:docMk/>
            <pc:sldMk cId="2080110827" sldId="297"/>
            <ac:picMk id="6" creationId="{AB0BE64D-1095-CAC0-122D-4093D75EE43F}"/>
          </ac:picMkLst>
        </pc:picChg>
      </pc:sldChg>
      <pc:sldChg chg="addSp modSp mod">
        <pc:chgData name="Roberto Gallardo" userId="49a044883f185952" providerId="LiveId" clId="{49A83C27-289F-4DB2-AFB4-96ADA0527131}" dt="2023-03-08T01:00:14.252" v="27" actId="1076"/>
        <pc:sldMkLst>
          <pc:docMk/>
          <pc:sldMk cId="1532666867" sldId="298"/>
        </pc:sldMkLst>
        <pc:picChg chg="add mod">
          <ac:chgData name="Roberto Gallardo" userId="49a044883f185952" providerId="LiveId" clId="{49A83C27-289F-4DB2-AFB4-96ADA0527131}" dt="2023-03-08T01:00:14.252" v="27" actId="1076"/>
          <ac:picMkLst>
            <pc:docMk/>
            <pc:sldMk cId="1532666867" sldId="298"/>
            <ac:picMk id="6" creationId="{E542F77B-2511-A837-31C0-FFBE220DF4EC}"/>
          </ac:picMkLst>
        </pc:picChg>
      </pc:sldChg>
      <pc:sldChg chg="addSp modSp mod">
        <pc:chgData name="Roberto Gallardo" userId="49a044883f185952" providerId="LiveId" clId="{49A83C27-289F-4DB2-AFB4-96ADA0527131}" dt="2023-03-08T01:04:24.263" v="180" actId="1076"/>
        <pc:sldMkLst>
          <pc:docMk/>
          <pc:sldMk cId="1951376777" sldId="299"/>
        </pc:sldMkLst>
        <pc:picChg chg="add mod">
          <ac:chgData name="Roberto Gallardo" userId="49a044883f185952" providerId="LiveId" clId="{49A83C27-289F-4DB2-AFB4-96ADA0527131}" dt="2023-03-08T01:04:24.263" v="180" actId="1076"/>
          <ac:picMkLst>
            <pc:docMk/>
            <pc:sldMk cId="1951376777" sldId="299"/>
            <ac:picMk id="7" creationId="{5CD27A3F-F4B4-C345-1AA2-137F55339C24}"/>
          </ac:picMkLst>
        </pc:picChg>
      </pc:sldChg>
      <pc:sldChg chg="modSp mod">
        <pc:chgData name="Roberto Gallardo" userId="49a044883f185952" providerId="LiveId" clId="{49A83C27-289F-4DB2-AFB4-96ADA0527131}" dt="2023-02-25T13:36:37.189" v="9" actId="20577"/>
        <pc:sldMkLst>
          <pc:docMk/>
          <pc:sldMk cId="1515423683" sldId="302"/>
        </pc:sldMkLst>
        <pc:spChg chg="mod">
          <ac:chgData name="Roberto Gallardo" userId="49a044883f185952" providerId="LiveId" clId="{49A83C27-289F-4DB2-AFB4-96ADA0527131}" dt="2023-02-25T13:36:37.189" v="9" actId="20577"/>
          <ac:spMkLst>
            <pc:docMk/>
            <pc:sldMk cId="1515423683" sldId="302"/>
            <ac:spMk id="5" creationId="{6AE302AC-8931-4144-BE52-DD1A8BA82462}"/>
          </ac:spMkLst>
        </pc:spChg>
        <pc:spChg chg="mod">
          <ac:chgData name="Roberto Gallardo" userId="49a044883f185952" providerId="LiveId" clId="{49A83C27-289F-4DB2-AFB4-96ADA0527131}" dt="2023-02-25T13:36:34.143" v="8" actId="20577"/>
          <ac:spMkLst>
            <pc:docMk/>
            <pc:sldMk cId="1515423683" sldId="302"/>
            <ac:spMk id="9" creationId="{E362A98F-7DCD-C67C-23CE-1BE182A133B4}"/>
          </ac:spMkLst>
        </pc:spChg>
      </pc:sldChg>
      <pc:sldChg chg="del">
        <pc:chgData name="Roberto Gallardo" userId="49a044883f185952" providerId="LiveId" clId="{49A83C27-289F-4DB2-AFB4-96ADA0527131}" dt="2023-02-25T15:15:12.930" v="11" actId="47"/>
        <pc:sldMkLst>
          <pc:docMk/>
          <pc:sldMk cId="2841628872" sldId="303"/>
        </pc:sldMkLst>
      </pc:sldChg>
      <pc:sldChg chg="del">
        <pc:chgData name="Roberto Gallardo" userId="49a044883f185952" providerId="LiveId" clId="{49A83C27-289F-4DB2-AFB4-96ADA0527131}" dt="2023-02-25T15:15:12.930" v="11" actId="47"/>
        <pc:sldMkLst>
          <pc:docMk/>
          <pc:sldMk cId="3084076302" sldId="304"/>
        </pc:sldMkLst>
      </pc:sldChg>
      <pc:sldChg chg="del">
        <pc:chgData name="Roberto Gallardo" userId="49a044883f185952" providerId="LiveId" clId="{49A83C27-289F-4DB2-AFB4-96ADA0527131}" dt="2023-02-25T15:15:12.930" v="11" actId="47"/>
        <pc:sldMkLst>
          <pc:docMk/>
          <pc:sldMk cId="473712435" sldId="305"/>
        </pc:sldMkLst>
      </pc:sldChg>
      <pc:sldChg chg="modSp mod">
        <pc:chgData name="Roberto Gallardo" userId="49a044883f185952" providerId="LiveId" clId="{49A83C27-289F-4DB2-AFB4-96ADA0527131}" dt="2023-02-25T12:54:09.182" v="6" actId="1035"/>
        <pc:sldMkLst>
          <pc:docMk/>
          <pc:sldMk cId="2366022307" sldId="306"/>
        </pc:sldMkLst>
        <pc:spChg chg="mod">
          <ac:chgData name="Roberto Gallardo" userId="49a044883f185952" providerId="LiveId" clId="{49A83C27-289F-4DB2-AFB4-96ADA0527131}" dt="2023-02-25T12:54:05.988" v="1" actId="20577"/>
          <ac:spMkLst>
            <pc:docMk/>
            <pc:sldMk cId="2366022307" sldId="306"/>
            <ac:spMk id="11" creationId="{09F5AE19-B4E3-7788-F25F-CDA80D596DAF}"/>
          </ac:spMkLst>
        </pc:spChg>
        <pc:grpChg chg="mod">
          <ac:chgData name="Roberto Gallardo" userId="49a044883f185952" providerId="LiveId" clId="{49A83C27-289F-4DB2-AFB4-96ADA0527131}" dt="2023-02-25T12:54:09.182" v="6" actId="1035"/>
          <ac:grpSpMkLst>
            <pc:docMk/>
            <pc:sldMk cId="2366022307" sldId="306"/>
            <ac:grpSpMk id="6" creationId="{4BC0EAD3-A621-359E-F822-1BC272A15D80}"/>
          </ac:grpSpMkLst>
        </pc:grpChg>
      </pc:sldChg>
      <pc:sldChg chg="add">
        <pc:chgData name="Roberto Gallardo" userId="49a044883f185952" providerId="LiveId" clId="{49A83C27-289F-4DB2-AFB4-96ADA0527131}" dt="2023-02-25T15:15:09.899" v="10"/>
        <pc:sldMkLst>
          <pc:docMk/>
          <pc:sldMk cId="3629883059" sldId="307"/>
        </pc:sldMkLst>
      </pc:sldChg>
      <pc:sldChg chg="add">
        <pc:chgData name="Roberto Gallardo" userId="49a044883f185952" providerId="LiveId" clId="{49A83C27-289F-4DB2-AFB4-96ADA0527131}" dt="2023-02-25T15:15:09.899" v="10"/>
        <pc:sldMkLst>
          <pc:docMk/>
          <pc:sldMk cId="1424755317" sldId="308"/>
        </pc:sldMkLst>
      </pc:sldChg>
      <pc:sldChg chg="add">
        <pc:chgData name="Roberto Gallardo" userId="49a044883f185952" providerId="LiveId" clId="{49A83C27-289F-4DB2-AFB4-96ADA0527131}" dt="2023-02-25T15:15:09.899" v="10"/>
        <pc:sldMkLst>
          <pc:docMk/>
          <pc:sldMk cId="338920462" sldId="309"/>
        </pc:sldMkLst>
      </pc:sldChg>
      <pc:sldChg chg="add">
        <pc:chgData name="Roberto Gallardo" userId="49a044883f185952" providerId="LiveId" clId="{49A83C27-289F-4DB2-AFB4-96ADA0527131}" dt="2023-02-25T15:15:09.899" v="10"/>
        <pc:sldMkLst>
          <pc:docMk/>
          <pc:sldMk cId="46622703" sldId="31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3/7/2023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3/7/2023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3/7/2023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3/7/2023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3/7/2023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3/7/2023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3/7/2023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3/7/2023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3/7/2023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3/7/2023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3/7/2023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3/7/2023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3/7/2023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1.emf"/><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ber.org/papers/w26948" TargetMode="External"/><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8.emf"/><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9.emf"/><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754874"/>
          </a:xfrm>
          <a:prstGeom prst="rect">
            <a:avLst/>
          </a:prstGeom>
          <a:noFill/>
        </p:spPr>
        <p:txBody>
          <a:bodyPr wrap="square" rtlCol="0">
            <a:spAutoFit/>
          </a:bodyPr>
          <a:lstStyle/>
          <a:p>
            <a:r>
              <a:rPr lang="en-US" sz="4000" dirty="0">
                <a:solidFill>
                  <a:schemeClr val="bg1"/>
                </a:solidFill>
              </a:rPr>
              <a:t>Rutherford County</a:t>
            </a:r>
          </a:p>
          <a:p>
            <a:r>
              <a:rPr lang="en-US" sz="3000" dirty="0">
                <a:solidFill>
                  <a:schemeClr val="bg1"/>
                </a:solidFill>
              </a:rPr>
              <a:t>2021 Digital </a:t>
            </a:r>
          </a:p>
          <a:p>
            <a:r>
              <a:rPr lang="en-US" sz="3000" dirty="0">
                <a:solidFill>
                  <a:schemeClr val="bg1"/>
                </a:solidFill>
              </a:rPr>
              <a:t>Inclusion Profile</a:t>
            </a:r>
          </a:p>
          <a:p>
            <a:endParaRPr lang="en-US" sz="3000" dirty="0">
              <a:solidFill>
                <a:schemeClr val="bg1"/>
              </a:solidFill>
            </a:endParaRPr>
          </a:p>
          <a:p>
            <a:endParaRPr lang="en-US" sz="2000" dirty="0">
              <a:solidFill>
                <a:schemeClr val="bg1"/>
              </a:solidFill>
            </a:endParaRPr>
          </a:p>
          <a:p>
            <a:r>
              <a:rPr lang="en-US" sz="1600" dirty="0">
                <a:solidFill>
                  <a:schemeClr val="bg1"/>
                </a:solidFill>
              </a:rPr>
              <a:t>Prepared by:</a:t>
            </a:r>
            <a:br>
              <a:rPr lang="en-US" sz="1600" dirty="0">
                <a:solidFill>
                  <a:schemeClr val="bg1"/>
                </a:solidFill>
              </a:rPr>
            </a:br>
            <a:r>
              <a:rPr lang="en-US" sz="1600" dirty="0">
                <a:solidFill>
                  <a:schemeClr val="bg1"/>
                </a:solidFill>
              </a:rPr>
              <a:t>Roberto Gallardo, Ph.D.</a:t>
            </a:r>
          </a:p>
          <a:p>
            <a:r>
              <a:rPr lang="en-US" sz="1600" dirty="0">
                <a:solidFill>
                  <a:schemeClr val="bg1"/>
                </a:solidFill>
              </a:rPr>
              <a:t>February 2023</a:t>
            </a:r>
          </a:p>
        </p:txBody>
      </p:sp>
      <p:cxnSp>
        <p:nvCxnSpPr>
          <p:cNvPr id="2" name="Straight Connector 1">
            <a:extLst>
              <a:ext uri="{FF2B5EF4-FFF2-40B4-BE49-F238E27FC236}">
                <a16:creationId xmlns:a16="http://schemas.microsoft.com/office/drawing/2014/main" id="{CBBA2F7B-391D-2786-6ADC-926B8045D203}"/>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5" name="TextBox 4">
            <a:extLst>
              <a:ext uri="{FF2B5EF4-FFF2-40B4-BE49-F238E27FC236}">
                <a16:creationId xmlns:a16="http://schemas.microsoft.com/office/drawing/2014/main" id="{7A798DFE-EADE-FCC4-971B-BAD5D52439C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55960BAA-6B50-833D-614E-92A1A689493F}"/>
              </a:ext>
            </a:extLst>
          </p:cNvPr>
          <p:cNvPicPr preferRelativeResize="0"/>
          <p:nvPr/>
        </p:nvPicPr>
        <p:blipFill>
          <a:blip r:embed="rId2"/>
          <a:stretch>
            <a:fillRect/>
          </a:stretch>
        </p:blipFill>
        <p:spPr>
          <a:xfrm>
            <a:off x="1711189" y="1028700"/>
            <a:ext cx="8769622" cy="5372099"/>
          </a:xfrm>
          <a:prstGeom prst="rect">
            <a:avLst/>
          </a:prstGeom>
        </p:spPr>
      </p:pic>
    </p:spTree>
    <p:extLst>
      <p:ext uri="{BB962C8B-B14F-4D97-AF65-F5344CB8AC3E}">
        <p14:creationId xmlns:p14="http://schemas.microsoft.com/office/powerpoint/2010/main" val="3389204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Share of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sp>
        <p:nvSpPr>
          <p:cNvPr id="7" name="TextBox 6">
            <a:extLst>
              <a:ext uri="{FF2B5EF4-FFF2-40B4-BE49-F238E27FC236}">
                <a16:creationId xmlns:a16="http://schemas.microsoft.com/office/drawing/2014/main" id="{C133F09C-343C-FA8C-6D94-922636936983}"/>
              </a:ext>
            </a:extLst>
          </p:cNvPr>
          <p:cNvSpPr txBox="1"/>
          <p:nvPr/>
        </p:nvSpPr>
        <p:spPr>
          <a:xfrm>
            <a:off x="891626" y="6400800"/>
            <a:ext cx="10408747" cy="461665"/>
          </a:xfrm>
          <a:prstGeom prst="rect">
            <a:avLst/>
          </a:prstGeom>
          <a:noFill/>
        </p:spPr>
        <p:txBody>
          <a:bodyPr wrap="none" rtlCol="0">
            <a:spAutoFit/>
          </a:bodyPr>
          <a:lstStyle/>
          <a:p>
            <a:pPr algn="ctr"/>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5" name="Picture 4">
            <a:extLst>
              <a:ext uri="{FF2B5EF4-FFF2-40B4-BE49-F238E27FC236}">
                <a16:creationId xmlns:a16="http://schemas.microsoft.com/office/drawing/2014/main" id="{087F2677-9625-9748-119A-204485A3DDD5}"/>
              </a:ext>
            </a:extLst>
          </p:cNvPr>
          <p:cNvPicPr preferRelativeResize="0"/>
          <p:nvPr/>
        </p:nvPicPr>
        <p:blipFill>
          <a:blip r:embed="rId5"/>
          <a:stretch>
            <a:fillRect/>
          </a:stretch>
        </p:blipFill>
        <p:spPr>
          <a:xfrm>
            <a:off x="1704975" y="1027818"/>
            <a:ext cx="8781613" cy="5372981"/>
          </a:xfrm>
          <a:prstGeom prst="rect">
            <a:avLst/>
          </a:prstGeom>
        </p:spPr>
      </p:pic>
    </p:spTree>
    <p:extLst>
      <p:ext uri="{BB962C8B-B14F-4D97-AF65-F5344CB8AC3E}">
        <p14:creationId xmlns:p14="http://schemas.microsoft.com/office/powerpoint/2010/main" val="466227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6" name="Picture 5" descr="Map&#10;&#10;Description automatically generated">
            <a:extLst>
              <a:ext uri="{FF2B5EF4-FFF2-40B4-BE49-F238E27FC236}">
                <a16:creationId xmlns:a16="http://schemas.microsoft.com/office/drawing/2014/main" id="{F2787B36-51EB-9966-5EA6-8AFDA386F1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4310" y="1028700"/>
            <a:ext cx="7747180" cy="5372100"/>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E542F77B-2511-A837-31C0-FFBE220DF4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6326" y="1024409"/>
            <a:ext cx="7759348" cy="5380537"/>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AB0BE64D-1095-CAC0-122D-4093D75EE4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1320" y="1028700"/>
            <a:ext cx="7753159" cy="5376246"/>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AA4BF95A-288B-30EC-A971-AA2A977953A1}"/>
              </a:ext>
            </a:extLst>
          </p:cNvPr>
          <p:cNvPicPr preferRelativeResize="0"/>
          <p:nvPr/>
        </p:nvPicPr>
        <p:blipFill>
          <a:blip r:embed="rId2"/>
          <a:stretch>
            <a:fillRect/>
          </a:stretch>
        </p:blipFill>
        <p:spPr>
          <a:xfrm>
            <a:off x="149225" y="1763713"/>
            <a:ext cx="5337175" cy="3829050"/>
          </a:xfrm>
          <a:prstGeom prst="rect">
            <a:avLst/>
          </a:prstGeom>
        </p:spPr>
      </p:pic>
      <p:pic>
        <p:nvPicPr>
          <p:cNvPr id="7" name="Picture 6" descr="Map&#10;&#10;Description automatically generated">
            <a:extLst>
              <a:ext uri="{FF2B5EF4-FFF2-40B4-BE49-F238E27FC236}">
                <a16:creationId xmlns:a16="http://schemas.microsoft.com/office/drawing/2014/main" id="{227D6619-4649-4B47-506C-8B29B4E143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57895"/>
            <a:ext cx="6403975" cy="4440685"/>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1CA677D5-A984-55DA-71D2-33F8C152234D}"/>
              </a:ext>
            </a:extLst>
          </p:cNvPr>
          <p:cNvPicPr preferRelativeResize="0"/>
          <p:nvPr/>
        </p:nvPicPr>
        <p:blipFill>
          <a:blip r:embed="rId2"/>
          <a:stretch>
            <a:fillRect/>
          </a:stretch>
        </p:blipFill>
        <p:spPr>
          <a:xfrm>
            <a:off x="149225" y="1754188"/>
            <a:ext cx="5372100" cy="3844925"/>
          </a:xfrm>
          <a:prstGeom prst="rect">
            <a:avLst/>
          </a:prstGeom>
        </p:spPr>
      </p:pic>
      <p:pic>
        <p:nvPicPr>
          <p:cNvPr id="7" name="Picture 6" descr="Map&#10;&#10;Description automatically generated">
            <a:extLst>
              <a:ext uri="{FF2B5EF4-FFF2-40B4-BE49-F238E27FC236}">
                <a16:creationId xmlns:a16="http://schemas.microsoft.com/office/drawing/2014/main" id="{0A2F2586-7148-9C20-301C-469CFACD9E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56307"/>
            <a:ext cx="6403975" cy="4440686"/>
          </a:xfrm>
          <a:prstGeom prst="rect">
            <a:avLst/>
          </a:prstGeom>
        </p:spPr>
      </p:pic>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sp>
        <p:nvSpPr>
          <p:cNvPr id="5" name="TextBox 4">
            <a:extLst>
              <a:ext uri="{FF2B5EF4-FFF2-40B4-BE49-F238E27FC236}">
                <a16:creationId xmlns:a16="http://schemas.microsoft.com/office/drawing/2014/main" id="{D5983BAC-F0A8-67AD-9ADA-1132EF8FA697}"/>
              </a:ext>
            </a:extLst>
          </p:cNvPr>
          <p:cNvSpPr txBox="1"/>
          <p:nvPr/>
        </p:nvSpPr>
        <p:spPr>
          <a:xfrm>
            <a:off x="152400" y="6125517"/>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per square mile</a:t>
            </a:r>
          </a:p>
        </p:txBody>
      </p:sp>
      <p:pic>
        <p:nvPicPr>
          <p:cNvPr id="3" name="Picture 2">
            <a:extLst>
              <a:ext uri="{FF2B5EF4-FFF2-40B4-BE49-F238E27FC236}">
                <a16:creationId xmlns:a16="http://schemas.microsoft.com/office/drawing/2014/main" id="{508F6AF4-3E72-7BF7-16F7-2A76F5610FB4}"/>
              </a:ext>
            </a:extLst>
          </p:cNvPr>
          <p:cNvPicPr preferRelativeResize="0"/>
          <p:nvPr/>
        </p:nvPicPr>
        <p:blipFill>
          <a:blip r:embed="rId2"/>
          <a:stretch>
            <a:fillRect/>
          </a:stretch>
        </p:blipFill>
        <p:spPr>
          <a:xfrm>
            <a:off x="152400" y="1753993"/>
            <a:ext cx="5370513" cy="3844925"/>
          </a:xfrm>
          <a:prstGeom prst="rect">
            <a:avLst/>
          </a:prstGeom>
        </p:spPr>
      </p:pic>
      <p:pic>
        <p:nvPicPr>
          <p:cNvPr id="7" name="Picture 6" descr="Map&#10;&#10;Description automatically generated">
            <a:extLst>
              <a:ext uri="{FF2B5EF4-FFF2-40B4-BE49-F238E27FC236}">
                <a16:creationId xmlns:a16="http://schemas.microsoft.com/office/drawing/2014/main" id="{30135FD0-16EF-071D-0DA4-5CE58DE040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57213"/>
            <a:ext cx="6400800" cy="4438484"/>
          </a:xfrm>
          <a:prstGeom prst="rect">
            <a:avLst/>
          </a:prstGeom>
        </p:spPr>
      </p:pic>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sp>
        <p:nvSpPr>
          <p:cNvPr id="7" name="TextBox 6">
            <a:extLst>
              <a:ext uri="{FF2B5EF4-FFF2-40B4-BE49-F238E27FC236}">
                <a16:creationId xmlns:a16="http://schemas.microsoft.com/office/drawing/2014/main" id="{51811D46-3545-CBB8-9C35-BAFF095496A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627FBC0F-5F0E-D8F8-7DE9-3E5EA2406E48}"/>
              </a:ext>
            </a:extLst>
          </p:cNvPr>
          <p:cNvPicPr preferRelativeResize="0"/>
          <p:nvPr/>
        </p:nvPicPr>
        <p:blipFill>
          <a:blip r:embed="rId2"/>
          <a:stretch>
            <a:fillRect/>
          </a:stretch>
        </p:blipFill>
        <p:spPr>
          <a:xfrm>
            <a:off x="149225" y="1743075"/>
            <a:ext cx="5389563" cy="3865563"/>
          </a:xfrm>
          <a:prstGeom prst="rect">
            <a:avLst/>
          </a:prstGeom>
        </p:spPr>
      </p:pic>
      <p:pic>
        <p:nvPicPr>
          <p:cNvPr id="6" name="Picture 5" descr="Map&#10;&#10;Description automatically generated">
            <a:extLst>
              <a:ext uri="{FF2B5EF4-FFF2-40B4-BE49-F238E27FC236}">
                <a16:creationId xmlns:a16="http://schemas.microsoft.com/office/drawing/2014/main" id="{AE9FC38B-1475-159D-B465-57A409D155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373311"/>
            <a:ext cx="6641064" cy="4605089"/>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pic>
        <p:nvPicPr>
          <p:cNvPr id="6" name="Picture 5">
            <a:extLst>
              <a:ext uri="{FF2B5EF4-FFF2-40B4-BE49-F238E27FC236}">
                <a16:creationId xmlns:a16="http://schemas.microsoft.com/office/drawing/2014/main" id="{05E0EABC-49E1-293E-C36D-4BC76137D020}"/>
              </a:ext>
            </a:extLst>
          </p:cNvPr>
          <p:cNvPicPr preferRelativeResize="0"/>
          <p:nvPr/>
        </p:nvPicPr>
        <p:blipFill>
          <a:blip r:embed="rId2"/>
          <a:stretch>
            <a:fillRect/>
          </a:stretch>
        </p:blipFill>
        <p:spPr>
          <a:xfrm>
            <a:off x="147638" y="1741488"/>
            <a:ext cx="5475287" cy="3870325"/>
          </a:xfrm>
          <a:prstGeom prst="rect">
            <a:avLst/>
          </a:prstGeom>
        </p:spPr>
      </p:pic>
      <p:sp>
        <p:nvSpPr>
          <p:cNvPr id="3" name="TextBox 2">
            <a:extLst>
              <a:ext uri="{FF2B5EF4-FFF2-40B4-BE49-F238E27FC236}">
                <a16:creationId xmlns:a16="http://schemas.microsoft.com/office/drawing/2014/main" id="{A419489F-D215-7A50-55DC-E7D52E931A0B}"/>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E6CB3EAF-85E2-750F-B70F-0E385F5CBB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7195" y="1460318"/>
            <a:ext cx="6392405" cy="4432663"/>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(darker </a:t>
            </a:r>
            <a:r>
              <a:rPr lang="en-US" sz="1400"/>
              <a:t>color)).</a:t>
            </a:r>
            <a:endParaRPr lang="en-US" sz="1400" dirty="0"/>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30).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33).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151542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pic>
        <p:nvPicPr>
          <p:cNvPr id="6" name="Picture 5">
            <a:extLst>
              <a:ext uri="{FF2B5EF4-FFF2-40B4-BE49-F238E27FC236}">
                <a16:creationId xmlns:a16="http://schemas.microsoft.com/office/drawing/2014/main" id="{DBAE2338-0D02-6D8B-F1BD-D640B471F653}"/>
              </a:ext>
            </a:extLst>
          </p:cNvPr>
          <p:cNvPicPr preferRelativeResize="0"/>
          <p:nvPr/>
        </p:nvPicPr>
        <p:blipFill>
          <a:blip r:embed="rId2"/>
          <a:stretch>
            <a:fillRect/>
          </a:stretch>
        </p:blipFill>
        <p:spPr>
          <a:xfrm>
            <a:off x="148374" y="1747984"/>
            <a:ext cx="5345536" cy="3833666"/>
          </a:xfrm>
          <a:prstGeom prst="rect">
            <a:avLst/>
          </a:prstGeom>
        </p:spPr>
      </p:pic>
      <p:sp>
        <p:nvSpPr>
          <p:cNvPr id="3" name="TextBox 2">
            <a:extLst>
              <a:ext uri="{FF2B5EF4-FFF2-40B4-BE49-F238E27FC236}">
                <a16:creationId xmlns:a16="http://schemas.microsoft.com/office/drawing/2014/main" id="{CBDFEE7B-8DD7-9801-7B69-C932B8D338C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552BC27A-8349-9EF7-F40D-AFF05C9DD1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2825" y="1445575"/>
            <a:ext cx="6400801" cy="4438484"/>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pic>
        <p:nvPicPr>
          <p:cNvPr id="6" name="Picture 5">
            <a:extLst>
              <a:ext uri="{FF2B5EF4-FFF2-40B4-BE49-F238E27FC236}">
                <a16:creationId xmlns:a16="http://schemas.microsoft.com/office/drawing/2014/main" id="{934B406E-9740-F9A1-6BDC-3D67AF713ECC}"/>
              </a:ext>
            </a:extLst>
          </p:cNvPr>
          <p:cNvPicPr preferRelativeResize="0"/>
          <p:nvPr/>
        </p:nvPicPr>
        <p:blipFill>
          <a:blip r:embed="rId2"/>
          <a:stretch>
            <a:fillRect/>
          </a:stretch>
        </p:blipFill>
        <p:spPr>
          <a:xfrm>
            <a:off x="152399" y="1767032"/>
            <a:ext cx="5336325" cy="3824143"/>
          </a:xfrm>
          <a:prstGeom prst="rect">
            <a:avLst/>
          </a:prstGeom>
        </p:spPr>
      </p:pic>
      <p:sp>
        <p:nvSpPr>
          <p:cNvPr id="3" name="TextBox 2">
            <a:extLst>
              <a:ext uri="{FF2B5EF4-FFF2-40B4-BE49-F238E27FC236}">
                <a16:creationId xmlns:a16="http://schemas.microsoft.com/office/drawing/2014/main" id="{5B04DC9E-D53D-B6E1-87AA-8CED36ECA9C3}"/>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D612BBA1-6D82-8AFE-1F83-7EC46E7EE8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59861"/>
            <a:ext cx="6400800" cy="4438484"/>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pic>
        <p:nvPicPr>
          <p:cNvPr id="6" name="Picture 5">
            <a:extLst>
              <a:ext uri="{FF2B5EF4-FFF2-40B4-BE49-F238E27FC236}">
                <a16:creationId xmlns:a16="http://schemas.microsoft.com/office/drawing/2014/main" id="{F330ECE9-1C01-5D19-7FBC-08A6BC6F7B60}"/>
              </a:ext>
            </a:extLst>
          </p:cNvPr>
          <p:cNvPicPr/>
          <p:nvPr/>
        </p:nvPicPr>
        <p:blipFill>
          <a:blip r:embed="rId2"/>
          <a:stretch>
            <a:fillRect/>
          </a:stretch>
        </p:blipFill>
        <p:spPr>
          <a:xfrm>
            <a:off x="149319" y="1762125"/>
            <a:ext cx="5329881" cy="3819525"/>
          </a:xfrm>
          <a:prstGeom prst="rect">
            <a:avLst/>
          </a:prstGeom>
        </p:spPr>
      </p:pic>
      <p:sp>
        <p:nvSpPr>
          <p:cNvPr id="3" name="TextBox 2">
            <a:extLst>
              <a:ext uri="{FF2B5EF4-FFF2-40B4-BE49-F238E27FC236}">
                <a16:creationId xmlns:a16="http://schemas.microsoft.com/office/drawing/2014/main" id="{836B2A54-FB3B-AE41-794A-5F5C120985C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44ADE79F-9F0B-F1CD-D613-CC563EB710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799" y="1452645"/>
            <a:ext cx="6400801" cy="4438484"/>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pic>
        <p:nvPicPr>
          <p:cNvPr id="6" name="Picture 5">
            <a:extLst>
              <a:ext uri="{FF2B5EF4-FFF2-40B4-BE49-F238E27FC236}">
                <a16:creationId xmlns:a16="http://schemas.microsoft.com/office/drawing/2014/main" id="{5E9A5E4D-DC4C-E78D-01F1-AC0F3E81B767}"/>
              </a:ext>
            </a:extLst>
          </p:cNvPr>
          <p:cNvPicPr preferRelativeResize="0"/>
          <p:nvPr/>
        </p:nvPicPr>
        <p:blipFill>
          <a:blip r:embed="rId2"/>
          <a:stretch>
            <a:fillRect/>
          </a:stretch>
        </p:blipFill>
        <p:spPr>
          <a:xfrm>
            <a:off x="142875" y="1769918"/>
            <a:ext cx="5341512" cy="3830781"/>
          </a:xfrm>
          <a:prstGeom prst="rect">
            <a:avLst/>
          </a:prstGeom>
        </p:spPr>
      </p:pic>
      <p:sp>
        <p:nvSpPr>
          <p:cNvPr id="3" name="TextBox 2">
            <a:extLst>
              <a:ext uri="{FF2B5EF4-FFF2-40B4-BE49-F238E27FC236}">
                <a16:creationId xmlns:a16="http://schemas.microsoft.com/office/drawing/2014/main" id="{7539F241-8574-0EA1-D37A-0E9CEA8E3B71}"/>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2D133DDF-DDE1-39BE-B006-9E908781EB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62763"/>
            <a:ext cx="6410326" cy="4445089"/>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pic>
        <p:nvPicPr>
          <p:cNvPr id="6" name="Picture 5">
            <a:extLst>
              <a:ext uri="{FF2B5EF4-FFF2-40B4-BE49-F238E27FC236}">
                <a16:creationId xmlns:a16="http://schemas.microsoft.com/office/drawing/2014/main" id="{1B2BCF30-3486-17E5-4CD4-524F92E85A85}"/>
              </a:ext>
            </a:extLst>
          </p:cNvPr>
          <p:cNvPicPr preferRelativeResize="0"/>
          <p:nvPr/>
        </p:nvPicPr>
        <p:blipFill>
          <a:blip r:embed="rId2"/>
          <a:stretch>
            <a:fillRect/>
          </a:stretch>
        </p:blipFill>
        <p:spPr>
          <a:xfrm>
            <a:off x="152400" y="1750149"/>
            <a:ext cx="5383438" cy="3860849"/>
          </a:xfrm>
          <a:prstGeom prst="rect">
            <a:avLst/>
          </a:prstGeom>
        </p:spPr>
      </p:pic>
      <p:sp>
        <p:nvSpPr>
          <p:cNvPr id="3" name="TextBox 2">
            <a:extLst>
              <a:ext uri="{FF2B5EF4-FFF2-40B4-BE49-F238E27FC236}">
                <a16:creationId xmlns:a16="http://schemas.microsoft.com/office/drawing/2014/main" id="{A39249B0-991A-4435-648F-97BAC36B3224}"/>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273E0512-6EE2-B2F5-3B4D-79F04207F7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61331"/>
            <a:ext cx="6400800" cy="4438484"/>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pic>
        <p:nvPicPr>
          <p:cNvPr id="6" name="Picture 5">
            <a:extLst>
              <a:ext uri="{FF2B5EF4-FFF2-40B4-BE49-F238E27FC236}">
                <a16:creationId xmlns:a16="http://schemas.microsoft.com/office/drawing/2014/main" id="{8AAF0851-155E-5788-7BAC-113F505BE888}"/>
              </a:ext>
            </a:extLst>
          </p:cNvPr>
          <p:cNvPicPr preferRelativeResize="0"/>
          <p:nvPr/>
        </p:nvPicPr>
        <p:blipFill>
          <a:blip r:embed="rId2"/>
          <a:stretch>
            <a:fillRect/>
          </a:stretch>
        </p:blipFill>
        <p:spPr>
          <a:xfrm>
            <a:off x="153719" y="1767793"/>
            <a:ext cx="5311329" cy="3804331"/>
          </a:xfrm>
          <a:prstGeom prst="rect">
            <a:avLst/>
          </a:prstGeom>
        </p:spPr>
      </p:pic>
      <p:sp>
        <p:nvSpPr>
          <p:cNvPr id="3" name="TextBox 2">
            <a:extLst>
              <a:ext uri="{FF2B5EF4-FFF2-40B4-BE49-F238E27FC236}">
                <a16:creationId xmlns:a16="http://schemas.microsoft.com/office/drawing/2014/main" id="{E91BAF95-9F68-B5EC-5206-3E0CC0EAD9E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19FCE8DA-B18C-669E-2187-F7119B19A1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6033" y="1460158"/>
            <a:ext cx="6373567" cy="4419600"/>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pic>
        <p:nvPicPr>
          <p:cNvPr id="6" name="Picture 5">
            <a:extLst>
              <a:ext uri="{FF2B5EF4-FFF2-40B4-BE49-F238E27FC236}">
                <a16:creationId xmlns:a16="http://schemas.microsoft.com/office/drawing/2014/main" id="{7675F897-9815-5FD2-F190-219936B1921A}"/>
              </a:ext>
            </a:extLst>
          </p:cNvPr>
          <p:cNvPicPr preferRelativeResize="0"/>
          <p:nvPr/>
        </p:nvPicPr>
        <p:blipFill>
          <a:blip r:embed="rId2"/>
          <a:stretch>
            <a:fillRect/>
          </a:stretch>
        </p:blipFill>
        <p:spPr>
          <a:xfrm>
            <a:off x="152400" y="1758951"/>
            <a:ext cx="5370086" cy="3851274"/>
          </a:xfrm>
          <a:prstGeom prst="rect">
            <a:avLst/>
          </a:prstGeom>
        </p:spPr>
      </p:pic>
      <p:sp>
        <p:nvSpPr>
          <p:cNvPr id="3" name="TextBox 2">
            <a:extLst>
              <a:ext uri="{FF2B5EF4-FFF2-40B4-BE49-F238E27FC236}">
                <a16:creationId xmlns:a16="http://schemas.microsoft.com/office/drawing/2014/main" id="{C2AE4DC9-FDFB-26A4-E364-F453D814903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4464FB1A-FE9D-1DDC-279F-DB86C3F6E8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65346"/>
            <a:ext cx="6400800" cy="4438484"/>
          </a:xfrm>
          <a:prstGeom prst="rect">
            <a:avLst/>
          </a:prstGeom>
        </p:spPr>
      </p:pic>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pic>
        <p:nvPicPr>
          <p:cNvPr id="6" name="Picture 5">
            <a:extLst>
              <a:ext uri="{FF2B5EF4-FFF2-40B4-BE49-F238E27FC236}">
                <a16:creationId xmlns:a16="http://schemas.microsoft.com/office/drawing/2014/main" id="{E2F75ADE-22DD-9600-18F8-DA5C19580AC0}"/>
              </a:ext>
            </a:extLst>
          </p:cNvPr>
          <p:cNvPicPr preferRelativeResize="0"/>
          <p:nvPr/>
        </p:nvPicPr>
        <p:blipFill>
          <a:blip r:embed="rId2"/>
          <a:stretch>
            <a:fillRect/>
          </a:stretch>
        </p:blipFill>
        <p:spPr>
          <a:xfrm>
            <a:off x="152400" y="1750485"/>
            <a:ext cx="5368611" cy="3850216"/>
          </a:xfrm>
          <a:prstGeom prst="rect">
            <a:avLst/>
          </a:prstGeom>
        </p:spPr>
      </p:pic>
      <p:sp>
        <p:nvSpPr>
          <p:cNvPr id="3" name="TextBox 2">
            <a:extLst>
              <a:ext uri="{FF2B5EF4-FFF2-40B4-BE49-F238E27FC236}">
                <a16:creationId xmlns:a16="http://schemas.microsoft.com/office/drawing/2014/main" id="{7E65215B-3734-C0F2-7E6D-6959C6DB8AD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8951BAB5-2CAC-7EA7-1382-209E842ADE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56351"/>
            <a:ext cx="6400800" cy="4438484"/>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pic>
        <p:nvPicPr>
          <p:cNvPr id="6" name="Picture 5">
            <a:extLst>
              <a:ext uri="{FF2B5EF4-FFF2-40B4-BE49-F238E27FC236}">
                <a16:creationId xmlns:a16="http://schemas.microsoft.com/office/drawing/2014/main" id="{0C4043C3-33CE-2596-AF5F-83D57284A960}"/>
              </a:ext>
            </a:extLst>
          </p:cNvPr>
          <p:cNvPicPr preferRelativeResize="0"/>
          <p:nvPr/>
        </p:nvPicPr>
        <p:blipFill>
          <a:blip r:embed="rId2"/>
          <a:stretch>
            <a:fillRect/>
          </a:stretch>
        </p:blipFill>
        <p:spPr>
          <a:xfrm>
            <a:off x="152400" y="1743075"/>
            <a:ext cx="5407227" cy="3867150"/>
          </a:xfrm>
          <a:prstGeom prst="rect">
            <a:avLst/>
          </a:prstGeom>
        </p:spPr>
      </p:pic>
      <p:sp>
        <p:nvSpPr>
          <p:cNvPr id="3" name="TextBox 2">
            <a:extLst>
              <a:ext uri="{FF2B5EF4-FFF2-40B4-BE49-F238E27FC236}">
                <a16:creationId xmlns:a16="http://schemas.microsoft.com/office/drawing/2014/main" id="{2B6E1F56-6CB2-E94D-9792-10BB20AF16BB}"/>
              </a:ext>
            </a:extLst>
          </p:cNvPr>
          <p:cNvSpPr txBox="1"/>
          <p:nvPr/>
        </p:nvSpPr>
        <p:spPr>
          <a:xfrm>
            <a:off x="152400" y="6033184"/>
            <a:ext cx="9010650"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7" name="Picture 6" descr="Map&#10;&#10;Description automatically generated">
            <a:extLst>
              <a:ext uri="{FF2B5EF4-FFF2-40B4-BE49-F238E27FC236}">
                <a16:creationId xmlns:a16="http://schemas.microsoft.com/office/drawing/2014/main" id="{5CD27A3F-F4B4-C345-1AA2-137F55339C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33117"/>
            <a:ext cx="6400800" cy="4438484"/>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pic>
        <p:nvPicPr>
          <p:cNvPr id="5" name="Picture 4">
            <a:extLst>
              <a:ext uri="{FF2B5EF4-FFF2-40B4-BE49-F238E27FC236}">
                <a16:creationId xmlns:a16="http://schemas.microsoft.com/office/drawing/2014/main" id="{4B160BA7-3311-F736-4E0B-7187A43E2EE9}"/>
              </a:ext>
            </a:extLst>
          </p:cNvPr>
          <p:cNvPicPr preferRelativeResize="0"/>
          <p:nvPr/>
        </p:nvPicPr>
        <p:blipFill>
          <a:blip r:embed="rId2"/>
          <a:stretch>
            <a:fillRect/>
          </a:stretch>
        </p:blipFill>
        <p:spPr>
          <a:xfrm>
            <a:off x="152400" y="1749828"/>
            <a:ext cx="5390460" cy="3861010"/>
          </a:xfrm>
          <a:prstGeom prst="rect">
            <a:avLst/>
          </a:prstGeom>
        </p:spPr>
      </p:pic>
      <p:sp>
        <p:nvSpPr>
          <p:cNvPr id="7" name="TextBox 6">
            <a:extLst>
              <a:ext uri="{FF2B5EF4-FFF2-40B4-BE49-F238E27FC236}">
                <a16:creationId xmlns:a16="http://schemas.microsoft.com/office/drawing/2014/main" id="{D144111D-EC17-C45C-D5DB-38A493CD95CB}"/>
              </a:ext>
            </a:extLst>
          </p:cNvPr>
          <p:cNvSpPr txBox="1"/>
          <p:nvPr/>
        </p:nvSpPr>
        <p:spPr>
          <a:xfrm>
            <a:off x="152400" y="6033184"/>
            <a:ext cx="7800976"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8" name="Picture 7" descr="Map&#10;&#10;Description automatically generated">
            <a:extLst>
              <a:ext uri="{FF2B5EF4-FFF2-40B4-BE49-F238E27FC236}">
                <a16:creationId xmlns:a16="http://schemas.microsoft.com/office/drawing/2014/main" id="{07CFC478-A462-E942-5FFA-46B865C51B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69303"/>
            <a:ext cx="6400801" cy="4438483"/>
          </a:xfrm>
          <a:prstGeom prst="rect">
            <a:avLst/>
          </a:prstGeom>
        </p:spPr>
      </p:pic>
    </p:spTree>
    <p:extLst>
      <p:ext uri="{BB962C8B-B14F-4D97-AF65-F5344CB8AC3E}">
        <p14:creationId xmlns:p14="http://schemas.microsoft.com/office/powerpoint/2010/main" val="23553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Total Population Trends: 1990 - 2021</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18778" y="6400800"/>
            <a:ext cx="2478243" cy="461665"/>
          </a:xfrm>
          <a:prstGeom prst="rect">
            <a:avLst/>
          </a:prstGeom>
          <a:noFill/>
        </p:spPr>
        <p:txBody>
          <a:bodyPr wrap="square" rtlCol="0">
            <a:spAutoFit/>
          </a:bodyPr>
          <a:lstStyle/>
          <a:p>
            <a:pPr algn="ctr"/>
            <a:r>
              <a:rPr lang="en-US" sz="1200" dirty="0"/>
              <a:t>Source: Census Population Estimates</a:t>
            </a:r>
          </a:p>
          <a:p>
            <a:pPr algn="ctr"/>
            <a:r>
              <a:rPr lang="en-US" sz="1200" dirty="0"/>
              <a:t>Note: 1990 = 1</a:t>
            </a:r>
          </a:p>
        </p:txBody>
      </p:sp>
      <p:pic>
        <p:nvPicPr>
          <p:cNvPr id="5" name="Picture 4">
            <a:extLst>
              <a:ext uri="{FF2B5EF4-FFF2-40B4-BE49-F238E27FC236}">
                <a16:creationId xmlns:a16="http://schemas.microsoft.com/office/drawing/2014/main" id="{7FE6C32F-FE63-8C95-70C5-FFFD30E6E3EC}"/>
              </a:ext>
            </a:extLst>
          </p:cNvPr>
          <p:cNvPicPr preferRelativeResize="0"/>
          <p:nvPr/>
        </p:nvPicPr>
        <p:blipFill>
          <a:blip r:embed="rId2"/>
          <a:stretch>
            <a:fillRect/>
          </a:stretch>
        </p:blipFill>
        <p:spPr>
          <a:xfrm>
            <a:off x="1997471" y="1028700"/>
            <a:ext cx="8197057" cy="5372100"/>
          </a:xfrm>
          <a:prstGeom prst="rect">
            <a:avLst/>
          </a:prstGeom>
        </p:spPr>
      </p:pic>
    </p:spTree>
    <p:extLst>
      <p:ext uri="{BB962C8B-B14F-4D97-AF65-F5344CB8AC3E}">
        <p14:creationId xmlns:p14="http://schemas.microsoft.com/office/powerpoint/2010/main" val="3877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pic>
        <p:nvPicPr>
          <p:cNvPr id="7" name="Picture 6">
            <a:extLst>
              <a:ext uri="{FF2B5EF4-FFF2-40B4-BE49-F238E27FC236}">
                <a16:creationId xmlns:a16="http://schemas.microsoft.com/office/drawing/2014/main" id="{2C9C4263-1588-9C18-1F31-49DC6E41D24A}"/>
              </a:ext>
            </a:extLst>
          </p:cNvPr>
          <p:cNvPicPr preferRelativeResize="0"/>
          <p:nvPr/>
        </p:nvPicPr>
        <p:blipFill>
          <a:blip r:embed="rId2"/>
          <a:stretch>
            <a:fillRect/>
          </a:stretch>
        </p:blipFill>
        <p:spPr>
          <a:xfrm>
            <a:off x="152399" y="1762247"/>
            <a:ext cx="5332371" cy="3819403"/>
          </a:xfrm>
          <a:prstGeom prst="rect">
            <a:avLst/>
          </a:prstGeom>
        </p:spPr>
      </p:pic>
      <p:sp>
        <p:nvSpPr>
          <p:cNvPr id="5" name="TextBox 4">
            <a:extLst>
              <a:ext uri="{FF2B5EF4-FFF2-40B4-BE49-F238E27FC236}">
                <a16:creationId xmlns:a16="http://schemas.microsoft.com/office/drawing/2014/main" id="{389E62F5-1F70-B5EC-53FE-76206FD6C0E7}"/>
              </a:ext>
            </a:extLst>
          </p:cNvPr>
          <p:cNvSpPr txBox="1"/>
          <p:nvPr/>
        </p:nvSpPr>
        <p:spPr>
          <a:xfrm>
            <a:off x="178776" y="6124944"/>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pic>
        <p:nvPicPr>
          <p:cNvPr id="8" name="Picture 7" descr="Map&#10;&#10;Description automatically generated">
            <a:extLst>
              <a:ext uri="{FF2B5EF4-FFF2-40B4-BE49-F238E27FC236}">
                <a16:creationId xmlns:a16="http://schemas.microsoft.com/office/drawing/2014/main" id="{271CE5E7-7463-61B4-137C-8260A76975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58359"/>
            <a:ext cx="6400800" cy="4438484"/>
          </a:xfrm>
          <a:prstGeom prst="rect">
            <a:avLst/>
          </a:prstGeom>
        </p:spPr>
      </p:pic>
    </p:spTree>
    <p:extLst>
      <p:ext uri="{BB962C8B-B14F-4D97-AF65-F5344CB8AC3E}">
        <p14:creationId xmlns:p14="http://schemas.microsoft.com/office/powerpoint/2010/main" val="3757257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
            <a:ext cx="11887200" cy="1028700"/>
          </a:xfrm>
        </p:spPr>
        <p:txBody>
          <a:bodyPr>
            <a:normAutofit/>
          </a:bodyPr>
          <a:lstStyle/>
          <a:p>
            <a:pPr algn="ctr"/>
            <a:r>
              <a:rPr lang="en-US" sz="3400" dirty="0"/>
              <a:t>Avg. Microbusiness 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84418" y="6469876"/>
            <a:ext cx="2423164" cy="276999"/>
          </a:xfrm>
          <a:prstGeom prst="rect">
            <a:avLst/>
          </a:prstGeom>
          <a:noFill/>
        </p:spPr>
        <p:txBody>
          <a:bodyPr wrap="none" rtlCol="0">
            <a:spAutoFit/>
          </a:bodyPr>
          <a:lstStyle/>
          <a:p>
            <a:r>
              <a:rPr lang="en-US" sz="1200" dirty="0"/>
              <a:t>Source: GoDaddy Venture Forward </a:t>
            </a:r>
          </a:p>
        </p:txBody>
      </p:sp>
      <p:pic>
        <p:nvPicPr>
          <p:cNvPr id="3" name="Picture 2">
            <a:extLst>
              <a:ext uri="{FF2B5EF4-FFF2-40B4-BE49-F238E27FC236}">
                <a16:creationId xmlns:a16="http://schemas.microsoft.com/office/drawing/2014/main" id="{9C4E1700-50ED-32EF-DE3E-F80C72DC56B8}"/>
              </a:ext>
            </a:extLst>
          </p:cNvPr>
          <p:cNvPicPr preferRelativeResize="0"/>
          <p:nvPr/>
        </p:nvPicPr>
        <p:blipFill>
          <a:blip r:embed="rId2"/>
          <a:stretch>
            <a:fillRect/>
          </a:stretch>
        </p:blipFill>
        <p:spPr>
          <a:xfrm>
            <a:off x="1714500" y="1028700"/>
            <a:ext cx="8763000" cy="5370514"/>
          </a:xfrm>
          <a:prstGeom prst="rect">
            <a:avLst/>
          </a:prstGeom>
        </p:spPr>
      </p:pic>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7042"/>
            <a:ext cx="11887200" cy="998008"/>
          </a:xfrm>
        </p:spPr>
        <p:txBody>
          <a:bodyPr>
            <a:normAutofit/>
          </a:bodyPr>
          <a:lstStyle/>
          <a:p>
            <a:pPr algn="ctr"/>
            <a:r>
              <a:rPr lang="en-US" sz="3400" dirty="0"/>
              <a:t>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5" name="TextBox 4">
            <a:extLst>
              <a:ext uri="{FF2B5EF4-FFF2-40B4-BE49-F238E27FC236}">
                <a16:creationId xmlns:a16="http://schemas.microsoft.com/office/drawing/2014/main" id="{36FABDC0-1E75-2EDF-9A68-B120BDE6BB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E701A187-0F35-7C93-6A2F-D6B3739C8C42}"/>
              </a:ext>
            </a:extLst>
          </p:cNvPr>
          <p:cNvPicPr/>
          <p:nvPr/>
        </p:nvPicPr>
        <p:blipFill>
          <a:blip r:embed="rId2"/>
          <a:stretch>
            <a:fillRect/>
          </a:stretch>
        </p:blipFill>
        <p:spPr>
          <a:xfrm>
            <a:off x="1928812" y="1295400"/>
            <a:ext cx="8334375" cy="5105462"/>
          </a:xfrm>
          <a:prstGeom prst="rect">
            <a:avLst/>
          </a:prstGeom>
        </p:spPr>
      </p:pic>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A0F1D31-EA4B-6785-0FCA-9AF644E36FEC}"/>
              </a:ext>
            </a:extLst>
          </p:cNvPr>
          <p:cNvPicPr preferRelativeResize="0"/>
          <p:nvPr/>
        </p:nvPicPr>
        <p:blipFill>
          <a:blip r:embed="rId2"/>
          <a:stretch>
            <a:fillRect/>
          </a:stretch>
        </p:blipFill>
        <p:spPr>
          <a:xfrm>
            <a:off x="1758052" y="1010830"/>
            <a:ext cx="8296853" cy="5085170"/>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22064"/>
            <a:ext cx="11887200" cy="1174059"/>
          </a:xfrm>
        </p:spPr>
        <p:txBody>
          <a:bodyPr>
            <a:normAutofit/>
          </a:bodyPr>
          <a:lstStyle/>
          <a:p>
            <a:pPr algn="ctr"/>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grpSp>
        <p:nvGrpSpPr>
          <p:cNvPr id="8" name="Group 7">
            <a:extLst>
              <a:ext uri="{FF2B5EF4-FFF2-40B4-BE49-F238E27FC236}">
                <a16:creationId xmlns:a16="http://schemas.microsoft.com/office/drawing/2014/main" id="{1CBA6D1F-E797-72F7-A3DF-455B0E8BBE6C}"/>
              </a:ext>
            </a:extLst>
          </p:cNvPr>
          <p:cNvGrpSpPr/>
          <p:nvPr/>
        </p:nvGrpSpPr>
        <p:grpSpPr>
          <a:xfrm>
            <a:off x="3251951" y="1701514"/>
            <a:ext cx="1198148" cy="2591052"/>
            <a:chOff x="2775759" y="1900958"/>
            <a:chExt cx="1198148" cy="2591052"/>
          </a:xfrm>
        </p:grpSpPr>
        <p:sp>
          <p:nvSpPr>
            <p:cNvPr id="9" name="TextBox 8">
              <a:extLst>
                <a:ext uri="{FF2B5EF4-FFF2-40B4-BE49-F238E27FC236}">
                  <a16:creationId xmlns:a16="http://schemas.microsoft.com/office/drawing/2014/main" id="{EB4CC4F6-2F6B-8AF9-8151-CB2C0FF4BAC4}"/>
                </a:ext>
              </a:extLst>
            </p:cNvPr>
            <p:cNvSpPr txBox="1"/>
            <p:nvPr/>
          </p:nvSpPr>
          <p:spPr>
            <a:xfrm>
              <a:off x="2775759" y="2799076"/>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25.7</a:t>
              </a:r>
            </a:p>
          </p:txBody>
        </p:sp>
        <p:cxnSp>
          <p:nvCxnSpPr>
            <p:cNvPr id="12" name="Straight Connector 11">
              <a:extLst>
                <a:ext uri="{FF2B5EF4-FFF2-40B4-BE49-F238E27FC236}">
                  <a16:creationId xmlns:a16="http://schemas.microsoft.com/office/drawing/2014/main" id="{CFFB1630-BD90-A400-670C-BA42A969CC53}"/>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0B6E64-E4A0-FEB0-ABC4-B26C8EF7542E}"/>
                </a:ext>
              </a:extLst>
            </p:cNvPr>
            <p:cNvCxnSpPr/>
            <p:nvPr/>
          </p:nvCxnSpPr>
          <p:spPr>
            <a:xfrm>
              <a:off x="3217996" y="19009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B37BA-8065-3082-3040-FB8974BC0126}"/>
                </a:ext>
              </a:extLst>
            </p:cNvPr>
            <p:cNvCxnSpPr>
              <a:cxnSpLocks/>
              <a:endCxn id="9" idx="0"/>
            </p:cNvCxnSpPr>
            <p:nvPr/>
          </p:nvCxnSpPr>
          <p:spPr>
            <a:xfrm>
              <a:off x="3374833" y="1900958"/>
              <a:ext cx="0" cy="89811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CC111-CA7C-CAB0-EAC5-333D5A26296D}"/>
                </a:ext>
              </a:extLst>
            </p:cNvPr>
            <p:cNvCxnSpPr>
              <a:cxnSpLocks/>
              <a:stCxn id="9" idx="2"/>
            </p:cNvCxnSpPr>
            <p:nvPr/>
          </p:nvCxnSpPr>
          <p:spPr>
            <a:xfrm>
              <a:off x="3374833" y="3691628"/>
              <a:ext cx="0" cy="80038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AADBAC77-8094-925B-9C83-2132E5A4A84C}"/>
              </a:ext>
            </a:extLst>
          </p:cNvPr>
          <p:cNvSpPr txBox="1"/>
          <p:nvPr/>
        </p:nvSpPr>
        <p:spPr>
          <a:xfrm>
            <a:off x="326667" y="6223250"/>
            <a:ext cx="4335992" cy="461665"/>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3"/>
              </a:rPr>
              <a:t>National Bureau of Economic Research</a:t>
            </a:r>
            <a:endParaRPr lang="en-US" sz="1200" dirty="0"/>
          </a:p>
        </p:txBody>
      </p:sp>
      <p:sp>
        <p:nvSpPr>
          <p:cNvPr id="5" name="TextBox 4">
            <a:extLst>
              <a:ext uri="{FF2B5EF4-FFF2-40B4-BE49-F238E27FC236}">
                <a16:creationId xmlns:a16="http://schemas.microsoft.com/office/drawing/2014/main" id="{EA0F984F-F15C-B54F-E4CE-75954416187D}"/>
              </a:ext>
            </a:extLst>
          </p:cNvPr>
          <p:cNvSpPr txBox="1"/>
          <p:nvPr/>
        </p:nvSpPr>
        <p:spPr>
          <a:xfrm>
            <a:off x="4857750" y="6170555"/>
            <a:ext cx="6170773" cy="646331"/>
          </a:xfrm>
          <a:prstGeom prst="rect">
            <a:avLst/>
          </a:prstGeom>
          <a:noFill/>
        </p:spPr>
        <p:txBody>
          <a:bodyPr wrap="square" rtlCol="0">
            <a:spAutoFit/>
          </a:bodyPr>
          <a:lstStyle/>
          <a:p>
            <a:pPr algn="r"/>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grpSp>
        <p:nvGrpSpPr>
          <p:cNvPr id="6" name="Group 5">
            <a:extLst>
              <a:ext uri="{FF2B5EF4-FFF2-40B4-BE49-F238E27FC236}">
                <a16:creationId xmlns:a16="http://schemas.microsoft.com/office/drawing/2014/main" id="{4BC0EAD3-A621-359E-F822-1BC272A15D80}"/>
              </a:ext>
            </a:extLst>
          </p:cNvPr>
          <p:cNvGrpSpPr/>
          <p:nvPr/>
        </p:nvGrpSpPr>
        <p:grpSpPr>
          <a:xfrm>
            <a:off x="8983452" y="2385068"/>
            <a:ext cx="1198148" cy="2424063"/>
            <a:chOff x="10485745" y="2457537"/>
            <a:chExt cx="1198148" cy="2424063"/>
          </a:xfrm>
        </p:grpSpPr>
        <p:sp>
          <p:nvSpPr>
            <p:cNvPr id="11" name="TextBox 10">
              <a:extLst>
                <a:ext uri="{FF2B5EF4-FFF2-40B4-BE49-F238E27FC236}">
                  <a16:creationId xmlns:a16="http://schemas.microsoft.com/office/drawing/2014/main" id="{09F5AE19-B4E3-7788-F25F-CDA80D596DAF}"/>
                </a:ext>
              </a:extLst>
            </p:cNvPr>
            <p:cNvSpPr txBox="1"/>
            <p:nvPr/>
          </p:nvSpPr>
          <p:spPr>
            <a:xfrm>
              <a:off x="10485745" y="3217459"/>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24.6</a:t>
              </a:r>
            </a:p>
          </p:txBody>
        </p:sp>
        <p:cxnSp>
          <p:nvCxnSpPr>
            <p:cNvPr id="26" name="Straight Connector 25">
              <a:extLst>
                <a:ext uri="{FF2B5EF4-FFF2-40B4-BE49-F238E27FC236}">
                  <a16:creationId xmlns:a16="http://schemas.microsoft.com/office/drawing/2014/main" id="{4FA35577-4238-5D8D-F083-D76255B4ABA5}"/>
                </a:ext>
              </a:extLst>
            </p:cNvPr>
            <p:cNvCxnSpPr>
              <a:cxnSpLocks/>
            </p:cNvCxnSpPr>
            <p:nvPr/>
          </p:nvCxnSpPr>
          <p:spPr>
            <a:xfrm>
              <a:off x="10939662" y="488160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CF8142-8895-D0A8-A662-E40568742508}"/>
                </a:ext>
              </a:extLst>
            </p:cNvPr>
            <p:cNvCxnSpPr/>
            <p:nvPr/>
          </p:nvCxnSpPr>
          <p:spPr>
            <a:xfrm>
              <a:off x="10933175" y="2457537"/>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5C28C80-F0E1-159F-F103-CEA53436F6F9}"/>
                </a:ext>
              </a:extLst>
            </p:cNvPr>
            <p:cNvCxnSpPr>
              <a:cxnSpLocks/>
              <a:endCxn id="11" idx="0"/>
            </p:cNvCxnSpPr>
            <p:nvPr/>
          </p:nvCxnSpPr>
          <p:spPr>
            <a:xfrm>
              <a:off x="11084819" y="2457537"/>
              <a:ext cx="0" cy="75992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3CFD35-8D28-EF95-B783-8C1E52BEC855}"/>
                </a:ext>
              </a:extLst>
            </p:cNvPr>
            <p:cNvCxnSpPr>
              <a:cxnSpLocks/>
              <a:stCxn id="11" idx="2"/>
            </p:cNvCxnSpPr>
            <p:nvPr/>
          </p:nvCxnSpPr>
          <p:spPr>
            <a:xfrm>
              <a:off x="11084819" y="4110011"/>
              <a:ext cx="0" cy="771589"/>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2902D712-F65D-4B84-922C-94FE2466E393}"/>
              </a:ext>
            </a:extLst>
          </p:cNvPr>
          <p:cNvGrpSpPr/>
          <p:nvPr/>
        </p:nvGrpSpPr>
        <p:grpSpPr>
          <a:xfrm>
            <a:off x="5188087" y="1971675"/>
            <a:ext cx="1198148" cy="2248152"/>
            <a:chOff x="2775759" y="2243858"/>
            <a:chExt cx="1198148" cy="2248152"/>
          </a:xfrm>
        </p:grpSpPr>
        <p:sp>
          <p:nvSpPr>
            <p:cNvPr id="46" name="TextBox 45">
              <a:extLst>
                <a:ext uri="{FF2B5EF4-FFF2-40B4-BE49-F238E27FC236}">
                  <a16:creationId xmlns:a16="http://schemas.microsoft.com/office/drawing/2014/main" id="{52B269F4-652B-D23F-EF95-1155C4354D29}"/>
                </a:ext>
              </a:extLst>
            </p:cNvPr>
            <p:cNvSpPr txBox="1"/>
            <p:nvPr/>
          </p:nvSpPr>
          <p:spPr>
            <a:xfrm>
              <a:off x="2775759" y="2922901"/>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22.5</a:t>
              </a:r>
            </a:p>
          </p:txBody>
        </p:sp>
        <p:cxnSp>
          <p:nvCxnSpPr>
            <p:cNvPr id="47" name="Straight Connector 46">
              <a:extLst>
                <a:ext uri="{FF2B5EF4-FFF2-40B4-BE49-F238E27FC236}">
                  <a16:creationId xmlns:a16="http://schemas.microsoft.com/office/drawing/2014/main" id="{461756D7-0990-AAAD-D28C-F39ABD663F94}"/>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0DFC008-E763-20E3-3C15-3CBA9E682CBC}"/>
                </a:ext>
              </a:extLst>
            </p:cNvPr>
            <p:cNvCxnSpPr/>
            <p:nvPr/>
          </p:nvCxnSpPr>
          <p:spPr>
            <a:xfrm>
              <a:off x="3217996" y="22438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AE555B9-B516-CC3B-86D2-58C679E1A7C1}"/>
                </a:ext>
              </a:extLst>
            </p:cNvPr>
            <p:cNvCxnSpPr>
              <a:cxnSpLocks/>
              <a:endCxn id="46" idx="0"/>
            </p:cNvCxnSpPr>
            <p:nvPr/>
          </p:nvCxnSpPr>
          <p:spPr>
            <a:xfrm>
              <a:off x="3374833" y="2243858"/>
              <a:ext cx="0" cy="67904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8A0DFB3-6B6C-1D7D-818E-E0D9232AD38D}"/>
                </a:ext>
              </a:extLst>
            </p:cNvPr>
            <p:cNvCxnSpPr>
              <a:cxnSpLocks/>
            </p:cNvCxnSpPr>
            <p:nvPr/>
          </p:nvCxnSpPr>
          <p:spPr>
            <a:xfrm>
              <a:off x="3374833" y="3825598"/>
              <a:ext cx="0" cy="66641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D7D8A83F-566E-C02E-CB43-57165FEE999B}"/>
              </a:ext>
            </a:extLst>
          </p:cNvPr>
          <p:cNvGrpSpPr/>
          <p:nvPr/>
        </p:nvGrpSpPr>
        <p:grpSpPr>
          <a:xfrm>
            <a:off x="7067072" y="2467439"/>
            <a:ext cx="1198148" cy="2314827"/>
            <a:chOff x="2775759" y="2177183"/>
            <a:chExt cx="1198148" cy="2314827"/>
          </a:xfrm>
        </p:grpSpPr>
        <p:sp>
          <p:nvSpPr>
            <p:cNvPr id="54" name="TextBox 53">
              <a:extLst>
                <a:ext uri="{FF2B5EF4-FFF2-40B4-BE49-F238E27FC236}">
                  <a16:creationId xmlns:a16="http://schemas.microsoft.com/office/drawing/2014/main" id="{A3E50468-1406-7218-3862-7FC87362F92A}"/>
                </a:ext>
              </a:extLst>
            </p:cNvPr>
            <p:cNvSpPr txBox="1"/>
            <p:nvPr/>
          </p:nvSpPr>
          <p:spPr>
            <a:xfrm>
              <a:off x="2775759" y="2961001"/>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23.2</a:t>
              </a:r>
            </a:p>
          </p:txBody>
        </p:sp>
        <p:cxnSp>
          <p:nvCxnSpPr>
            <p:cNvPr id="55" name="Straight Connector 54">
              <a:extLst>
                <a:ext uri="{FF2B5EF4-FFF2-40B4-BE49-F238E27FC236}">
                  <a16:creationId xmlns:a16="http://schemas.microsoft.com/office/drawing/2014/main" id="{DD422069-C41A-A5FD-79B6-A47C5758D2E0}"/>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207EDBE-016B-2169-25DF-3803131ED8E0}"/>
                </a:ext>
              </a:extLst>
            </p:cNvPr>
            <p:cNvCxnSpPr/>
            <p:nvPr/>
          </p:nvCxnSpPr>
          <p:spPr>
            <a:xfrm>
              <a:off x="3227521" y="2177183"/>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3E1635D-50E3-B15D-6150-D91884CC3ABE}"/>
                </a:ext>
              </a:extLst>
            </p:cNvPr>
            <p:cNvCxnSpPr>
              <a:cxnSpLocks/>
              <a:endCxn id="54" idx="0"/>
            </p:cNvCxnSpPr>
            <p:nvPr/>
          </p:nvCxnSpPr>
          <p:spPr>
            <a:xfrm>
              <a:off x="3374833" y="2177183"/>
              <a:ext cx="0" cy="78381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286D3F1-1487-D333-AF3C-6B0FA549693B}"/>
                </a:ext>
              </a:extLst>
            </p:cNvPr>
            <p:cNvCxnSpPr>
              <a:cxnSpLocks/>
              <a:stCxn id="54" idx="2"/>
            </p:cNvCxnSpPr>
            <p:nvPr/>
          </p:nvCxnSpPr>
          <p:spPr>
            <a:xfrm>
              <a:off x="3374833" y="3853553"/>
              <a:ext cx="0" cy="63845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66022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Digital Economy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556654" y="6135985"/>
            <a:ext cx="3078692" cy="276999"/>
          </a:xfrm>
          <a:prstGeom prst="rect">
            <a:avLst/>
          </a:prstGeom>
          <a:noFill/>
        </p:spPr>
        <p:txBody>
          <a:bodyPr wrap="square" rtlCol="0">
            <a:spAutoFit/>
          </a:bodyPr>
          <a:lstStyle/>
          <a:p>
            <a:r>
              <a:rPr lang="en-US" sz="1200" dirty="0"/>
              <a:t>Source: Lightcast; Bureau of Economic Analysis</a:t>
            </a:r>
          </a:p>
        </p:txBody>
      </p:sp>
      <p:sp>
        <p:nvSpPr>
          <p:cNvPr id="7" name="TextBox 6">
            <a:extLst>
              <a:ext uri="{FF2B5EF4-FFF2-40B4-BE49-F238E27FC236}">
                <a16:creationId xmlns:a16="http://schemas.microsoft.com/office/drawing/2014/main" id="{06088BFF-E008-7036-06DC-C79AACE6A6EF}"/>
              </a:ext>
            </a:extLst>
          </p:cNvPr>
          <p:cNvSpPr txBox="1"/>
          <p:nvPr/>
        </p:nvSpPr>
        <p:spPr>
          <a:xfrm>
            <a:off x="2867025" y="6396335"/>
            <a:ext cx="6457950" cy="461665"/>
          </a:xfrm>
          <a:prstGeom prst="rect">
            <a:avLst/>
          </a:prstGeom>
          <a:noFill/>
        </p:spPr>
        <p:txBody>
          <a:bodyPr wrap="square" rtlCol="0">
            <a:spAutoFit/>
          </a:bodyPr>
          <a:lstStyle/>
          <a:p>
            <a:pPr algn="ctr"/>
            <a:r>
              <a:rPr lang="en-US" sz="1200" dirty="0"/>
              <a:t>*Includes 44 industries considered to be “fully” part of the digital economy ranging from hardware &amp; software to data processing; does not include warehousing or retail associated with e-commerce</a:t>
            </a:r>
          </a:p>
        </p:txBody>
      </p:sp>
      <p:pic>
        <p:nvPicPr>
          <p:cNvPr id="3" name="Picture 2">
            <a:extLst>
              <a:ext uri="{FF2B5EF4-FFF2-40B4-BE49-F238E27FC236}">
                <a16:creationId xmlns:a16="http://schemas.microsoft.com/office/drawing/2014/main" id="{DA48F2A5-8A36-D304-2AF0-EB980FAE2676}"/>
              </a:ext>
            </a:extLst>
          </p:cNvPr>
          <p:cNvPicPr preferRelativeResize="0"/>
          <p:nvPr/>
        </p:nvPicPr>
        <p:blipFill>
          <a:blip r:embed="rId2"/>
          <a:stretch>
            <a:fillRect/>
          </a:stretch>
        </p:blipFill>
        <p:spPr>
          <a:xfrm>
            <a:off x="1952625" y="1030018"/>
            <a:ext cx="8291504" cy="5065982"/>
          </a:xfrm>
          <a:prstGeom prst="rect">
            <a:avLst/>
          </a:prstGeom>
        </p:spPr>
      </p:pic>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5131536" y="6444476"/>
            <a:ext cx="1928926" cy="276999"/>
          </a:xfrm>
          <a:prstGeom prst="rect">
            <a:avLst/>
          </a:prstGeom>
          <a:noFill/>
        </p:spPr>
        <p:txBody>
          <a:bodyPr wrap="none" rtlCol="0">
            <a:spAutoFit/>
          </a:bodyPr>
          <a:lstStyle/>
          <a:p>
            <a:r>
              <a:rPr lang="en-US" sz="1200" dirty="0"/>
              <a:t>Source: Lightcast; Brookings</a:t>
            </a:r>
          </a:p>
        </p:txBody>
      </p:sp>
      <p:pic>
        <p:nvPicPr>
          <p:cNvPr id="3" name="Picture 2">
            <a:extLst>
              <a:ext uri="{FF2B5EF4-FFF2-40B4-BE49-F238E27FC236}">
                <a16:creationId xmlns:a16="http://schemas.microsoft.com/office/drawing/2014/main" id="{8BD163F2-0355-1885-39A1-32D583817D76}"/>
              </a:ext>
            </a:extLst>
          </p:cNvPr>
          <p:cNvPicPr preferRelativeResize="0"/>
          <p:nvPr/>
        </p:nvPicPr>
        <p:blipFill>
          <a:blip r:embed="rId2"/>
          <a:stretch>
            <a:fillRect/>
          </a:stretch>
        </p:blipFill>
        <p:spPr>
          <a:xfrm>
            <a:off x="1708838" y="1034410"/>
            <a:ext cx="8774323" cy="5366390"/>
          </a:xfrm>
          <a:prstGeom prst="rect">
            <a:avLst/>
          </a:prstGeom>
        </p:spPr>
      </p:pic>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55C0BAB9-A0EC-EC80-0775-50F8789A41AF}"/>
              </a:ext>
            </a:extLst>
          </p:cNvPr>
          <p:cNvPicPr preferRelativeResize="0"/>
          <p:nvPr/>
        </p:nvPicPr>
        <p:blipFill>
          <a:blip r:embed="rId2"/>
          <a:stretch>
            <a:fillRect/>
          </a:stretch>
        </p:blipFill>
        <p:spPr>
          <a:xfrm>
            <a:off x="1719805" y="1032291"/>
            <a:ext cx="8752389" cy="5368509"/>
          </a:xfrm>
          <a:prstGeom prst="rect">
            <a:avLst/>
          </a:prstGeom>
        </p:spPr>
      </p:pic>
    </p:spTree>
    <p:extLst>
      <p:ext uri="{BB962C8B-B14F-4D97-AF65-F5344CB8AC3E}">
        <p14:creationId xmlns:p14="http://schemas.microsoft.com/office/powerpoint/2010/main" val="370283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pic>
        <p:nvPicPr>
          <p:cNvPr id="5" name="Picture 4">
            <a:extLst>
              <a:ext uri="{FF2B5EF4-FFF2-40B4-BE49-F238E27FC236}">
                <a16:creationId xmlns:a16="http://schemas.microsoft.com/office/drawing/2014/main" id="{89EB7B7B-0694-2EA6-9D73-7CA98ED10252}"/>
              </a:ext>
            </a:extLst>
          </p:cNvPr>
          <p:cNvPicPr preferRelativeResize="0"/>
          <p:nvPr/>
        </p:nvPicPr>
        <p:blipFill>
          <a:blip r:embed="rId2"/>
          <a:stretch>
            <a:fillRect/>
          </a:stretch>
        </p:blipFill>
        <p:spPr>
          <a:xfrm>
            <a:off x="1704975" y="1024894"/>
            <a:ext cx="8775835" cy="5375905"/>
          </a:xfrm>
          <a:prstGeom prst="rect">
            <a:avLst/>
          </a:prstGeom>
        </p:spPr>
      </p:pic>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Educational Attainment: Percent Population 25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pic>
        <p:nvPicPr>
          <p:cNvPr id="6" name="Picture 5">
            <a:extLst>
              <a:ext uri="{FF2B5EF4-FFF2-40B4-BE49-F238E27FC236}">
                <a16:creationId xmlns:a16="http://schemas.microsoft.com/office/drawing/2014/main" id="{7EAFF878-204D-A233-1698-0A4C6EF14BAB}"/>
              </a:ext>
            </a:extLst>
          </p:cNvPr>
          <p:cNvPicPr preferRelativeResize="0"/>
          <p:nvPr/>
        </p:nvPicPr>
        <p:blipFill>
          <a:blip r:embed="rId2"/>
          <a:stretch>
            <a:fillRect/>
          </a:stretch>
        </p:blipFill>
        <p:spPr>
          <a:xfrm>
            <a:off x="1704975" y="1024894"/>
            <a:ext cx="8775835" cy="5375905"/>
          </a:xfrm>
          <a:prstGeom prst="rect">
            <a:avLst/>
          </a:prstGeom>
        </p:spPr>
      </p:pic>
      <p:sp>
        <p:nvSpPr>
          <p:cNvPr id="5" name="TextBox 4">
            <a:extLst>
              <a:ext uri="{FF2B5EF4-FFF2-40B4-BE49-F238E27FC236}">
                <a16:creationId xmlns:a16="http://schemas.microsoft.com/office/drawing/2014/main" id="{0EC87808-9BAC-3267-F01A-4BA3193E5D30}"/>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pic>
        <p:nvPicPr>
          <p:cNvPr id="3" name="Picture 2">
            <a:extLst>
              <a:ext uri="{FF2B5EF4-FFF2-40B4-BE49-F238E27FC236}">
                <a16:creationId xmlns:a16="http://schemas.microsoft.com/office/drawing/2014/main" id="{B07B9C0E-35B1-B7C3-6FD6-8B0452F12FD3}"/>
              </a:ext>
            </a:extLst>
          </p:cNvPr>
          <p:cNvPicPr preferRelativeResize="0"/>
          <p:nvPr/>
        </p:nvPicPr>
        <p:blipFill>
          <a:blip r:embed="rId2"/>
          <a:stretch>
            <a:fillRect/>
          </a:stretch>
        </p:blipFill>
        <p:spPr>
          <a:xfrm>
            <a:off x="1694290" y="1028700"/>
            <a:ext cx="8801834" cy="5372100"/>
          </a:xfrm>
          <a:prstGeom prst="rect">
            <a:avLst/>
          </a:prstGeom>
        </p:spPr>
      </p:pic>
      <p:sp>
        <p:nvSpPr>
          <p:cNvPr id="6" name="TextBox 5">
            <a:extLst>
              <a:ext uri="{FF2B5EF4-FFF2-40B4-BE49-F238E27FC236}">
                <a16:creationId xmlns:a16="http://schemas.microsoft.com/office/drawing/2014/main" id="{B1624D3C-B797-206C-302D-104C2773372A}"/>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pic>
        <p:nvPicPr>
          <p:cNvPr id="5" name="Picture 4">
            <a:extLst>
              <a:ext uri="{FF2B5EF4-FFF2-40B4-BE49-F238E27FC236}">
                <a16:creationId xmlns:a16="http://schemas.microsoft.com/office/drawing/2014/main" id="{D9CA0022-6D76-4E54-0018-72FE6FEDBDFB}"/>
              </a:ext>
            </a:extLst>
          </p:cNvPr>
          <p:cNvPicPr preferRelativeResize="0"/>
          <p:nvPr/>
        </p:nvPicPr>
        <p:blipFill>
          <a:blip r:embed="rId5"/>
          <a:stretch>
            <a:fillRect/>
          </a:stretch>
        </p:blipFill>
        <p:spPr>
          <a:xfrm>
            <a:off x="1714501" y="1038604"/>
            <a:ext cx="8777626" cy="5362196"/>
          </a:xfrm>
          <a:prstGeom prst="rect">
            <a:avLst/>
          </a:prstGeom>
        </p:spPr>
      </p:pic>
      <p:sp>
        <p:nvSpPr>
          <p:cNvPr id="7" name="TextBox 6">
            <a:extLst>
              <a:ext uri="{FF2B5EF4-FFF2-40B4-BE49-F238E27FC236}">
                <a16:creationId xmlns:a16="http://schemas.microsoft.com/office/drawing/2014/main" id="{6B7E9392-92F7-3CA2-0430-B95F2C4191BB}"/>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36298830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6" name="TextBox 5">
            <a:extLst>
              <a:ext uri="{FF2B5EF4-FFF2-40B4-BE49-F238E27FC236}">
                <a16:creationId xmlns:a16="http://schemas.microsoft.com/office/drawing/2014/main" id="{2658CB90-6BA0-0209-F126-67F1593BE964}"/>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B6181EF9-41C7-8626-C5B6-0A356F14EED5}"/>
              </a:ext>
            </a:extLst>
          </p:cNvPr>
          <p:cNvPicPr preferRelativeResize="0"/>
          <p:nvPr/>
        </p:nvPicPr>
        <p:blipFill>
          <a:blip r:embed="rId5"/>
          <a:stretch>
            <a:fillRect/>
          </a:stretch>
        </p:blipFill>
        <p:spPr>
          <a:xfrm>
            <a:off x="1704975" y="1029952"/>
            <a:ext cx="8784098" cy="5370848"/>
          </a:xfrm>
          <a:prstGeom prst="rect">
            <a:avLst/>
          </a:prstGeom>
        </p:spPr>
      </p:pic>
    </p:spTree>
    <p:extLst>
      <p:ext uri="{BB962C8B-B14F-4D97-AF65-F5344CB8AC3E}">
        <p14:creationId xmlns:p14="http://schemas.microsoft.com/office/powerpoint/2010/main" val="142475531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2317</TotalTime>
  <Words>1457</Words>
  <Application>Microsoft Office PowerPoint</Application>
  <PresentationFormat>Widescreen</PresentationFormat>
  <Paragraphs>133</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of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Work from home</vt:lpstr>
      <vt:lpstr>Remote Work Potential*: Remote Friendly Occupations  Versus Working from Home</vt:lpstr>
      <vt:lpstr>Digital Economy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Roberto Gallardo</cp:lastModifiedBy>
  <cp:revision>95</cp:revision>
  <dcterms:created xsi:type="dcterms:W3CDTF">2022-07-04T13:32:28Z</dcterms:created>
  <dcterms:modified xsi:type="dcterms:W3CDTF">2023-03-08T01:04:58Z</dcterms:modified>
</cp:coreProperties>
</file>