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BB4EF7-76E8-416E-98B0-62C825F96B1A}" v="49" dt="2023-03-17T23:56:47.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BEBB4EF7-76E8-416E-98B0-62C825F96B1A}"/>
    <pc:docChg chg="modSld">
      <pc:chgData name="Roberto Gallardo" userId="49a044883f185952" providerId="LiveId" clId="{BEBB4EF7-76E8-416E-98B0-62C825F96B1A}" dt="2023-03-17T23:57:00.224" v="206" actId="1076"/>
      <pc:docMkLst>
        <pc:docMk/>
      </pc:docMkLst>
      <pc:sldChg chg="addSp modSp mod">
        <pc:chgData name="Roberto Gallardo" userId="49a044883f185952" providerId="LiveId" clId="{BEBB4EF7-76E8-416E-98B0-62C825F96B1A}" dt="2023-03-17T23:51:47.483" v="11" actId="1076"/>
        <pc:sldMkLst>
          <pc:docMk/>
          <pc:sldMk cId="1418533539" sldId="271"/>
        </pc:sldMkLst>
        <pc:picChg chg="add mod">
          <ac:chgData name="Roberto Gallardo" userId="49a044883f185952" providerId="LiveId" clId="{BEBB4EF7-76E8-416E-98B0-62C825F96B1A}" dt="2023-03-17T23:51:47.483" v="11" actId="1076"/>
          <ac:picMkLst>
            <pc:docMk/>
            <pc:sldMk cId="1418533539" sldId="271"/>
            <ac:picMk id="6" creationId="{551F0798-C826-CB23-03AD-56D337C75ABD}"/>
          </ac:picMkLst>
        </pc:picChg>
      </pc:sldChg>
      <pc:sldChg chg="addSp modSp mod">
        <pc:chgData name="Roberto Gallardo" userId="49a044883f185952" providerId="LiveId" clId="{BEBB4EF7-76E8-416E-98B0-62C825F96B1A}" dt="2023-03-17T23:53:38.767" v="77" actId="1076"/>
        <pc:sldMkLst>
          <pc:docMk/>
          <pc:sldMk cId="2124848710" sldId="281"/>
        </pc:sldMkLst>
        <pc:picChg chg="add mod">
          <ac:chgData name="Roberto Gallardo" userId="49a044883f185952" providerId="LiveId" clId="{BEBB4EF7-76E8-416E-98B0-62C825F96B1A}" dt="2023-03-17T23:53:38.767" v="77" actId="1076"/>
          <ac:picMkLst>
            <pc:docMk/>
            <pc:sldMk cId="2124848710" sldId="281"/>
            <ac:picMk id="6" creationId="{11B1B8C6-0CA4-B102-C1AC-88981C944EB6}"/>
          </ac:picMkLst>
        </pc:picChg>
      </pc:sldChg>
      <pc:sldChg chg="addSp modSp mod">
        <pc:chgData name="Roberto Gallardo" userId="49a044883f185952" providerId="LiveId" clId="{BEBB4EF7-76E8-416E-98B0-62C825F96B1A}" dt="2023-03-17T23:53:58.495" v="89" actId="1076"/>
        <pc:sldMkLst>
          <pc:docMk/>
          <pc:sldMk cId="2028175529" sldId="282"/>
        </pc:sldMkLst>
        <pc:picChg chg="add mod">
          <ac:chgData name="Roberto Gallardo" userId="49a044883f185952" providerId="LiveId" clId="{BEBB4EF7-76E8-416E-98B0-62C825F96B1A}" dt="2023-03-17T23:53:58.495" v="89" actId="1076"/>
          <ac:picMkLst>
            <pc:docMk/>
            <pc:sldMk cId="2028175529" sldId="282"/>
            <ac:picMk id="7" creationId="{3961C382-C547-F06C-69BE-DFC7DDFF0040}"/>
          </ac:picMkLst>
        </pc:picChg>
      </pc:sldChg>
      <pc:sldChg chg="addSp modSp mod">
        <pc:chgData name="Roberto Gallardo" userId="49a044883f185952" providerId="LiveId" clId="{BEBB4EF7-76E8-416E-98B0-62C825F96B1A}" dt="2023-03-17T23:54:17.571" v="103" actId="1076"/>
        <pc:sldMkLst>
          <pc:docMk/>
          <pc:sldMk cId="1326517747" sldId="283"/>
        </pc:sldMkLst>
        <pc:picChg chg="add mod">
          <ac:chgData name="Roberto Gallardo" userId="49a044883f185952" providerId="LiveId" clId="{BEBB4EF7-76E8-416E-98B0-62C825F96B1A}" dt="2023-03-17T23:54:17.571" v="103" actId="1076"/>
          <ac:picMkLst>
            <pc:docMk/>
            <pc:sldMk cId="1326517747" sldId="283"/>
            <ac:picMk id="7" creationId="{4BFF48AF-521A-4EB6-161C-FB53581476C0}"/>
          </ac:picMkLst>
        </pc:picChg>
      </pc:sldChg>
      <pc:sldChg chg="addSp modSp mod">
        <pc:chgData name="Roberto Gallardo" userId="49a044883f185952" providerId="LiveId" clId="{BEBB4EF7-76E8-416E-98B0-62C825F96B1A}" dt="2023-03-17T23:54:37.131" v="118" actId="1076"/>
        <pc:sldMkLst>
          <pc:docMk/>
          <pc:sldMk cId="783739251" sldId="284"/>
        </pc:sldMkLst>
        <pc:picChg chg="add mod">
          <ac:chgData name="Roberto Gallardo" userId="49a044883f185952" providerId="LiveId" clId="{BEBB4EF7-76E8-416E-98B0-62C825F96B1A}" dt="2023-03-17T23:54:37.131" v="118" actId="1076"/>
          <ac:picMkLst>
            <pc:docMk/>
            <pc:sldMk cId="783739251" sldId="284"/>
            <ac:picMk id="7" creationId="{9A497E04-4AB4-17F3-41D5-C8F07AD4CED7}"/>
          </ac:picMkLst>
        </pc:picChg>
      </pc:sldChg>
      <pc:sldChg chg="addSp modSp mod">
        <pc:chgData name="Roberto Gallardo" userId="49a044883f185952" providerId="LiveId" clId="{BEBB4EF7-76E8-416E-98B0-62C825F96B1A}" dt="2023-03-17T23:54:50.483" v="127" actId="1076"/>
        <pc:sldMkLst>
          <pc:docMk/>
          <pc:sldMk cId="1676122233" sldId="285"/>
        </pc:sldMkLst>
        <pc:picChg chg="add mod">
          <ac:chgData name="Roberto Gallardo" userId="49a044883f185952" providerId="LiveId" clId="{BEBB4EF7-76E8-416E-98B0-62C825F96B1A}" dt="2023-03-17T23:54:50.483" v="127" actId="1076"/>
          <ac:picMkLst>
            <pc:docMk/>
            <pc:sldMk cId="1676122233" sldId="285"/>
            <ac:picMk id="7" creationId="{7A679DF3-9308-8B3C-12F3-24D419FA8F8B}"/>
          </ac:picMkLst>
        </pc:picChg>
      </pc:sldChg>
      <pc:sldChg chg="addSp modSp mod">
        <pc:chgData name="Roberto Gallardo" userId="49a044883f185952" providerId="LiveId" clId="{BEBB4EF7-76E8-416E-98B0-62C825F96B1A}" dt="2023-03-17T23:55:04.477" v="135" actId="14100"/>
        <pc:sldMkLst>
          <pc:docMk/>
          <pc:sldMk cId="3100398757" sldId="286"/>
        </pc:sldMkLst>
        <pc:picChg chg="add mod">
          <ac:chgData name="Roberto Gallardo" userId="49a044883f185952" providerId="LiveId" clId="{BEBB4EF7-76E8-416E-98B0-62C825F96B1A}" dt="2023-03-17T23:55:04.477" v="135" actId="14100"/>
          <ac:picMkLst>
            <pc:docMk/>
            <pc:sldMk cId="3100398757" sldId="286"/>
            <ac:picMk id="7" creationId="{3181318C-8845-AEA1-BCD4-9D498D440D02}"/>
          </ac:picMkLst>
        </pc:picChg>
      </pc:sldChg>
      <pc:sldChg chg="addSp modSp mod">
        <pc:chgData name="Roberto Gallardo" userId="49a044883f185952" providerId="LiveId" clId="{BEBB4EF7-76E8-416E-98B0-62C825F96B1A}" dt="2023-03-17T23:55:21.388" v="146" actId="1076"/>
        <pc:sldMkLst>
          <pc:docMk/>
          <pc:sldMk cId="1546475425" sldId="287"/>
        </pc:sldMkLst>
        <pc:picChg chg="add mod">
          <ac:chgData name="Roberto Gallardo" userId="49a044883f185952" providerId="LiveId" clId="{BEBB4EF7-76E8-416E-98B0-62C825F96B1A}" dt="2023-03-17T23:55:21.388" v="146" actId="1076"/>
          <ac:picMkLst>
            <pc:docMk/>
            <pc:sldMk cId="1546475425" sldId="287"/>
            <ac:picMk id="7" creationId="{8E607BDD-B753-1814-C291-49FE9F092B01}"/>
          </ac:picMkLst>
        </pc:picChg>
      </pc:sldChg>
      <pc:sldChg chg="addSp modSp mod">
        <pc:chgData name="Roberto Gallardo" userId="49a044883f185952" providerId="LiveId" clId="{BEBB4EF7-76E8-416E-98B0-62C825F96B1A}" dt="2023-03-17T23:55:53.240" v="165" actId="1076"/>
        <pc:sldMkLst>
          <pc:docMk/>
          <pc:sldMk cId="1380517306" sldId="288"/>
        </pc:sldMkLst>
        <pc:picChg chg="add mod">
          <ac:chgData name="Roberto Gallardo" userId="49a044883f185952" providerId="LiveId" clId="{BEBB4EF7-76E8-416E-98B0-62C825F96B1A}" dt="2023-03-17T23:55:53.240" v="165" actId="1076"/>
          <ac:picMkLst>
            <pc:docMk/>
            <pc:sldMk cId="1380517306" sldId="288"/>
            <ac:picMk id="7" creationId="{CA5CCBCD-179F-0F57-FA30-6E883A9B8D6D}"/>
          </ac:picMkLst>
        </pc:picChg>
      </pc:sldChg>
      <pc:sldChg chg="addSp modSp mod">
        <pc:chgData name="Roberto Gallardo" userId="49a044883f185952" providerId="LiveId" clId="{BEBB4EF7-76E8-416E-98B0-62C825F96B1A}" dt="2023-03-17T23:56:10.248" v="177" actId="1076"/>
        <pc:sldMkLst>
          <pc:docMk/>
          <pc:sldMk cId="1388671151" sldId="289"/>
        </pc:sldMkLst>
        <pc:picChg chg="add mod">
          <ac:chgData name="Roberto Gallardo" userId="49a044883f185952" providerId="LiveId" clId="{BEBB4EF7-76E8-416E-98B0-62C825F96B1A}" dt="2023-03-17T23:56:10.248" v="177" actId="1076"/>
          <ac:picMkLst>
            <pc:docMk/>
            <pc:sldMk cId="1388671151" sldId="289"/>
            <ac:picMk id="7" creationId="{5BB6E444-8F20-BE77-B8FF-1880C70E562E}"/>
          </ac:picMkLst>
        </pc:picChg>
      </pc:sldChg>
      <pc:sldChg chg="addSp modSp mod">
        <pc:chgData name="Roberto Gallardo" userId="49a044883f185952" providerId="LiveId" clId="{BEBB4EF7-76E8-416E-98B0-62C825F96B1A}" dt="2023-03-17T23:56:39.872" v="193" actId="1076"/>
        <pc:sldMkLst>
          <pc:docMk/>
          <pc:sldMk cId="2355376039" sldId="290"/>
        </pc:sldMkLst>
        <pc:picChg chg="add mod">
          <ac:chgData name="Roberto Gallardo" userId="49a044883f185952" providerId="LiveId" clId="{BEBB4EF7-76E8-416E-98B0-62C825F96B1A}" dt="2023-03-17T23:56:39.872" v="193" actId="1076"/>
          <ac:picMkLst>
            <pc:docMk/>
            <pc:sldMk cId="2355376039" sldId="290"/>
            <ac:picMk id="8" creationId="{9644F81E-F1AB-1B4D-800F-35423813E83A}"/>
          </ac:picMkLst>
        </pc:picChg>
      </pc:sldChg>
      <pc:sldChg chg="addSp modSp mod">
        <pc:chgData name="Roberto Gallardo" userId="49a044883f185952" providerId="LiveId" clId="{BEBB4EF7-76E8-416E-98B0-62C825F96B1A}" dt="2023-03-17T23:57:00.224" v="206" actId="1076"/>
        <pc:sldMkLst>
          <pc:docMk/>
          <pc:sldMk cId="3757257295" sldId="291"/>
        </pc:sldMkLst>
        <pc:picChg chg="add mod">
          <ac:chgData name="Roberto Gallardo" userId="49a044883f185952" providerId="LiveId" clId="{BEBB4EF7-76E8-416E-98B0-62C825F96B1A}" dt="2023-03-17T23:57:00.224" v="206" actId="1076"/>
          <ac:picMkLst>
            <pc:docMk/>
            <pc:sldMk cId="3757257295" sldId="291"/>
            <ac:picMk id="8" creationId="{83C86D85-F165-AFEB-94DD-0EDBD586CC5C}"/>
          </ac:picMkLst>
        </pc:picChg>
      </pc:sldChg>
      <pc:sldChg chg="addSp modSp mod">
        <pc:chgData name="Roberto Gallardo" userId="49a044883f185952" providerId="LiveId" clId="{BEBB4EF7-76E8-416E-98B0-62C825F96B1A}" dt="2023-03-17T23:55:38.241" v="155" actId="1076"/>
        <pc:sldMkLst>
          <pc:docMk/>
          <pc:sldMk cId="1259856727" sldId="292"/>
        </pc:sldMkLst>
        <pc:picChg chg="add mod">
          <ac:chgData name="Roberto Gallardo" userId="49a044883f185952" providerId="LiveId" clId="{BEBB4EF7-76E8-416E-98B0-62C825F96B1A}" dt="2023-03-17T23:55:38.241" v="155" actId="1076"/>
          <ac:picMkLst>
            <pc:docMk/>
            <pc:sldMk cId="1259856727" sldId="292"/>
            <ac:picMk id="7" creationId="{9A9A112F-1FCA-6F12-4DCA-571AA2F8DEE3}"/>
          </ac:picMkLst>
        </pc:picChg>
      </pc:sldChg>
      <pc:sldChg chg="addSp modSp mod">
        <pc:chgData name="Roberto Gallardo" userId="49a044883f185952" providerId="LiveId" clId="{BEBB4EF7-76E8-416E-98B0-62C825F96B1A}" dt="2023-03-17T23:53:19.039" v="64" actId="1076"/>
        <pc:sldMkLst>
          <pc:docMk/>
          <pc:sldMk cId="3324519687" sldId="293"/>
        </pc:sldMkLst>
        <pc:picChg chg="add mod">
          <ac:chgData name="Roberto Gallardo" userId="49a044883f185952" providerId="LiveId" clId="{BEBB4EF7-76E8-416E-98B0-62C825F96B1A}" dt="2023-03-17T23:53:19.039" v="64" actId="1076"/>
          <ac:picMkLst>
            <pc:docMk/>
            <pc:sldMk cId="3324519687" sldId="293"/>
            <ac:picMk id="7" creationId="{3E09E283-1D74-67C3-3C47-0B77E9509F36}"/>
          </ac:picMkLst>
        </pc:picChg>
      </pc:sldChg>
      <pc:sldChg chg="addSp modSp mod">
        <pc:chgData name="Roberto Gallardo" userId="49a044883f185952" providerId="LiveId" clId="{BEBB4EF7-76E8-416E-98B0-62C825F96B1A}" dt="2023-03-17T23:52:38.365" v="40" actId="1076"/>
        <pc:sldMkLst>
          <pc:docMk/>
          <pc:sldMk cId="3256182630" sldId="295"/>
        </pc:sldMkLst>
        <pc:picChg chg="add mod">
          <ac:chgData name="Roberto Gallardo" userId="49a044883f185952" providerId="LiveId" clId="{BEBB4EF7-76E8-416E-98B0-62C825F96B1A}" dt="2023-03-17T23:52:38.365" v="40" actId="1076"/>
          <ac:picMkLst>
            <pc:docMk/>
            <pc:sldMk cId="3256182630" sldId="295"/>
            <ac:picMk id="7" creationId="{3D4C456C-6D86-08AA-4949-BB3165031EE5}"/>
          </ac:picMkLst>
        </pc:picChg>
      </pc:sldChg>
      <pc:sldChg chg="addSp modSp mod">
        <pc:chgData name="Roberto Gallardo" userId="49a044883f185952" providerId="LiveId" clId="{BEBB4EF7-76E8-416E-98B0-62C825F96B1A}" dt="2023-03-17T23:52:59.712" v="53" actId="1076"/>
        <pc:sldMkLst>
          <pc:docMk/>
          <pc:sldMk cId="4057156843" sldId="296"/>
        </pc:sldMkLst>
        <pc:picChg chg="add mod">
          <ac:chgData name="Roberto Gallardo" userId="49a044883f185952" providerId="LiveId" clId="{BEBB4EF7-76E8-416E-98B0-62C825F96B1A}" dt="2023-03-17T23:52:59.712" v="53" actId="1076"/>
          <ac:picMkLst>
            <pc:docMk/>
            <pc:sldMk cId="4057156843" sldId="296"/>
            <ac:picMk id="7" creationId="{626C2231-2645-F187-F1C0-3F6166EE6793}"/>
          </ac:picMkLst>
        </pc:picChg>
      </pc:sldChg>
      <pc:sldChg chg="addSp modSp mod">
        <pc:chgData name="Roberto Gallardo" userId="49a044883f185952" providerId="LiveId" clId="{BEBB4EF7-76E8-416E-98B0-62C825F96B1A}" dt="2023-03-17T23:52:19.739" v="28" actId="1076"/>
        <pc:sldMkLst>
          <pc:docMk/>
          <pc:sldMk cId="2080110827" sldId="297"/>
        </pc:sldMkLst>
        <pc:picChg chg="add mod">
          <ac:chgData name="Roberto Gallardo" userId="49a044883f185952" providerId="LiveId" clId="{BEBB4EF7-76E8-416E-98B0-62C825F96B1A}" dt="2023-03-17T23:52:19.739" v="28" actId="1076"/>
          <ac:picMkLst>
            <pc:docMk/>
            <pc:sldMk cId="2080110827" sldId="297"/>
            <ac:picMk id="6" creationId="{4B56687F-2743-F309-9E02-16CB4241F3A8}"/>
          </ac:picMkLst>
        </pc:picChg>
      </pc:sldChg>
      <pc:sldChg chg="addSp modSp mod">
        <pc:chgData name="Roberto Gallardo" userId="49a044883f185952" providerId="LiveId" clId="{BEBB4EF7-76E8-416E-98B0-62C825F96B1A}" dt="2023-03-17T23:52:01.954" v="18" actId="1076"/>
        <pc:sldMkLst>
          <pc:docMk/>
          <pc:sldMk cId="1532666867" sldId="298"/>
        </pc:sldMkLst>
        <pc:picChg chg="add mod">
          <ac:chgData name="Roberto Gallardo" userId="49a044883f185952" providerId="LiveId" clId="{BEBB4EF7-76E8-416E-98B0-62C825F96B1A}" dt="2023-03-17T23:52:01.954" v="18" actId="1076"/>
          <ac:picMkLst>
            <pc:docMk/>
            <pc:sldMk cId="1532666867" sldId="298"/>
            <ac:picMk id="6" creationId="{FC3F894A-7C7B-4F68-B72B-F6A7238A59E6}"/>
          </ac:picMkLst>
        </pc:picChg>
      </pc:sldChg>
      <pc:sldChg chg="addSp modSp mod">
        <pc:chgData name="Roberto Gallardo" userId="49a044883f185952" providerId="LiveId" clId="{BEBB4EF7-76E8-416E-98B0-62C825F96B1A}" dt="2023-03-17T23:56:22.056" v="184" actId="14100"/>
        <pc:sldMkLst>
          <pc:docMk/>
          <pc:sldMk cId="1951376777" sldId="299"/>
        </pc:sldMkLst>
        <pc:picChg chg="add mod">
          <ac:chgData name="Roberto Gallardo" userId="49a044883f185952" providerId="LiveId" clId="{BEBB4EF7-76E8-416E-98B0-62C825F96B1A}" dt="2023-03-17T23:56:22.056" v="184" actId="14100"/>
          <ac:picMkLst>
            <pc:docMk/>
            <pc:sldMk cId="1951376777" sldId="299"/>
            <ac:picMk id="7" creationId="{CC8C117E-5595-E2AF-03D7-B0F92B5DC1F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a:solidFill>
                  <a:schemeClr val="bg1"/>
                </a:solidFill>
              </a:rPr>
              <a:t>Burke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50F2173-1EE6-B536-667A-C95F868A1CE6}"/>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407FADB2-5DDB-B028-4BB9-DD00B1297CF0}"/>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551F0798-C826-CB23-03AD-56D337C75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632" y="1028700"/>
            <a:ext cx="7606536" cy="5379016"/>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FC3F894A-7C7B-4F68-B72B-F6A7238A5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4B56687F-2743-F309-9E02-16CB4241F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457A929-9B7A-12BC-B501-BE4F73E2E9EB}"/>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3D4C456C-6D86-08AA-4949-BB3165031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523"/>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4184AB1-E800-8E76-3E6A-CA37BF11806D}"/>
              </a:ext>
            </a:extLst>
          </p:cNvPr>
          <p:cNvPicPr/>
          <p:nvPr/>
        </p:nvPicPr>
        <p:blipFill>
          <a:blip r:embed="rId2"/>
          <a:stretch>
            <a:fillRect/>
          </a:stretch>
        </p:blipFill>
        <p:spPr>
          <a:xfrm>
            <a:off x="152399" y="1798955"/>
            <a:ext cx="5308853" cy="3800656"/>
          </a:xfrm>
          <a:prstGeom prst="rect">
            <a:avLst/>
          </a:prstGeom>
        </p:spPr>
      </p:pic>
      <p:pic>
        <p:nvPicPr>
          <p:cNvPr id="7" name="Picture 6" descr="Schematic, map&#10;&#10;Description automatically generated">
            <a:extLst>
              <a:ext uri="{FF2B5EF4-FFF2-40B4-BE49-F238E27FC236}">
                <a16:creationId xmlns:a16="http://schemas.microsoft.com/office/drawing/2014/main" id="{626C2231-2645-F187-F1C0-3F6166EE6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806" y="1443170"/>
            <a:ext cx="6380795" cy="4512225"/>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564A1DED-87AB-F514-4E74-189AE86E841C}"/>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3E09E283-1D74-67C3-3C47-0B77E9509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448" y="1408604"/>
            <a:ext cx="6399152" cy="4525206"/>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AE347A7-7106-4A27-3C3D-8C5AD1273838}"/>
              </a:ext>
            </a:extLst>
          </p:cNvPr>
          <p:cNvPicPr/>
          <p:nvPr/>
        </p:nvPicPr>
        <p:blipFill>
          <a:blip r:embed="rId2"/>
          <a:stretch>
            <a:fillRect/>
          </a:stretch>
        </p:blipFill>
        <p:spPr>
          <a:xfrm>
            <a:off x="152400" y="1783080"/>
            <a:ext cx="5297356" cy="3799114"/>
          </a:xfrm>
          <a:prstGeom prst="rect">
            <a:avLst/>
          </a:prstGeom>
        </p:spPr>
      </p:pic>
      <p:pic>
        <p:nvPicPr>
          <p:cNvPr id="6" name="Picture 5" descr="Schematic, map&#10;&#10;Description automatically generated">
            <a:extLst>
              <a:ext uri="{FF2B5EF4-FFF2-40B4-BE49-F238E27FC236}">
                <a16:creationId xmlns:a16="http://schemas.microsoft.com/office/drawing/2014/main" id="{11B1B8C6-0CA4-B102-C1AC-88981C944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830ABB1-1C25-0EAF-891D-F7195A42882C}"/>
              </a:ext>
            </a:extLst>
          </p:cNvPr>
          <p:cNvPicPr/>
          <p:nvPr/>
        </p:nvPicPr>
        <p:blipFill>
          <a:blip r:embed="rId2"/>
          <a:stretch>
            <a:fillRect/>
          </a:stretch>
        </p:blipFill>
        <p:spPr>
          <a:xfrm>
            <a:off x="152400" y="1791789"/>
            <a:ext cx="5298659" cy="3746863"/>
          </a:xfrm>
          <a:prstGeom prst="rect">
            <a:avLst/>
          </a:prstGeom>
        </p:spPr>
      </p:pic>
      <p:pic>
        <p:nvPicPr>
          <p:cNvPr id="7" name="Picture 6" descr="Diagram, schematic, map&#10;&#10;Description automatically generated">
            <a:extLst>
              <a:ext uri="{FF2B5EF4-FFF2-40B4-BE49-F238E27FC236}">
                <a16:creationId xmlns:a16="http://schemas.microsoft.com/office/drawing/2014/main" id="{3961C382-C547-F06C-69BE-DFC7DDFF0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1"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DEB5691-BD4F-7DA9-944F-79349AC89C25}"/>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4BFF48AF-521A-4EB6-161C-FB5358147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1"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6E04ABA-9D1A-73C6-6B25-2E35C6DD7049}"/>
              </a:ext>
            </a:extLst>
          </p:cNvPr>
          <p:cNvPicPr/>
          <p:nvPr/>
        </p:nvPicPr>
        <p:blipFill>
          <a:blip r:embed="rId2"/>
          <a:stretch>
            <a:fillRect/>
          </a:stretch>
        </p:blipFill>
        <p:spPr>
          <a:xfrm>
            <a:off x="152400" y="1783079"/>
            <a:ext cx="5295900" cy="3795173"/>
          </a:xfrm>
          <a:prstGeom prst="rect">
            <a:avLst/>
          </a:prstGeom>
        </p:spPr>
      </p:pic>
      <p:pic>
        <p:nvPicPr>
          <p:cNvPr id="7" name="Picture 6" descr="Diagram, schematic, map&#10;&#10;Description automatically generated">
            <a:extLst>
              <a:ext uri="{FF2B5EF4-FFF2-40B4-BE49-F238E27FC236}">
                <a16:creationId xmlns:a16="http://schemas.microsoft.com/office/drawing/2014/main" id="{9A497E04-4AB4-17F3-41D5-C8F07AD4C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D74051F-45E0-F799-09DC-5A0DD8C81755}"/>
              </a:ext>
            </a:extLst>
          </p:cNvPr>
          <p:cNvPicPr/>
          <p:nvPr/>
        </p:nvPicPr>
        <p:blipFill>
          <a:blip r:embed="rId2"/>
          <a:stretch>
            <a:fillRect/>
          </a:stretch>
        </p:blipFill>
        <p:spPr>
          <a:xfrm>
            <a:off x="159053" y="1774372"/>
            <a:ext cx="5289247" cy="3790406"/>
          </a:xfrm>
          <a:prstGeom prst="rect">
            <a:avLst/>
          </a:prstGeom>
        </p:spPr>
      </p:pic>
      <p:pic>
        <p:nvPicPr>
          <p:cNvPr id="7" name="Picture 6" descr="Diagram, schematic, map&#10;&#10;Description automatically generated">
            <a:extLst>
              <a:ext uri="{FF2B5EF4-FFF2-40B4-BE49-F238E27FC236}">
                <a16:creationId xmlns:a16="http://schemas.microsoft.com/office/drawing/2014/main" id="{7A679DF3-9308-8B3C-12F3-24D419FA8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389"/>
            <a:ext cx="6400801" cy="452637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9DEF53F-6334-E711-EC78-32EC965D68F3}"/>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3181318C-8845-AEA1-BCD4-9D498D440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8699"/>
            <a:ext cx="6396665" cy="4523448"/>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F03AB41-E3CF-EEB2-FCA7-C3DADC38C2FC}"/>
              </a:ext>
            </a:extLst>
          </p:cNvPr>
          <p:cNvPicPr/>
          <p:nvPr/>
        </p:nvPicPr>
        <p:blipFill>
          <a:blip r:embed="rId2"/>
          <a:stretch>
            <a:fillRect/>
          </a:stretch>
        </p:blipFill>
        <p:spPr>
          <a:xfrm>
            <a:off x="152400" y="1774370"/>
            <a:ext cx="5309500" cy="3807823"/>
          </a:xfrm>
          <a:prstGeom prst="rect">
            <a:avLst/>
          </a:prstGeom>
        </p:spPr>
      </p:pic>
      <p:pic>
        <p:nvPicPr>
          <p:cNvPr id="7" name="Picture 6" descr="Schematic, map&#10;&#10;Description automatically generated">
            <a:extLst>
              <a:ext uri="{FF2B5EF4-FFF2-40B4-BE49-F238E27FC236}">
                <a16:creationId xmlns:a16="http://schemas.microsoft.com/office/drawing/2014/main" id="{8E607BDD-B753-1814-C291-49FE9F092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BAC1DF6-99F5-D92A-72F0-B4C55EDCCDA3}"/>
              </a:ext>
            </a:extLst>
          </p:cNvPr>
          <p:cNvPicPr/>
          <p:nvPr/>
        </p:nvPicPr>
        <p:blipFill>
          <a:blip r:embed="rId2"/>
          <a:stretch>
            <a:fillRect/>
          </a:stretch>
        </p:blipFill>
        <p:spPr>
          <a:xfrm>
            <a:off x="144255" y="1783083"/>
            <a:ext cx="5304045" cy="3799114"/>
          </a:xfrm>
          <a:prstGeom prst="rect">
            <a:avLst/>
          </a:prstGeom>
        </p:spPr>
      </p:pic>
      <p:pic>
        <p:nvPicPr>
          <p:cNvPr id="7" name="Picture 6" descr="Schematic, map&#10;&#10;Description automatically generated">
            <a:extLst>
              <a:ext uri="{FF2B5EF4-FFF2-40B4-BE49-F238E27FC236}">
                <a16:creationId xmlns:a16="http://schemas.microsoft.com/office/drawing/2014/main" id="{9A9A112F-1FCA-6F12-4DCA-571AA2F8D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574"/>
            <a:ext cx="6408945" cy="453213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575B194-D058-DC1F-DDF0-ED436D52A725}"/>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CA5CCBCD-179F-0F57-FA30-6E883A9B8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F9EF87B-1F76-F918-29FA-91D209041837}"/>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5BB6E444-8F20-BE77-B8FF-1880C70E5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1"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1FE4BB54-A6EF-8FD2-4A35-2EE5A8BD34C0}"/>
              </a:ext>
            </a:extLst>
          </p:cNvPr>
          <p:cNvPicPr/>
          <p:nvPr/>
        </p:nvPicPr>
        <p:blipFill>
          <a:blip r:embed="rId2"/>
          <a:stretch>
            <a:fillRect/>
          </a:stretch>
        </p:blipFill>
        <p:spPr>
          <a:xfrm>
            <a:off x="152400" y="1783082"/>
            <a:ext cx="5295900" cy="3787531"/>
          </a:xfrm>
          <a:prstGeom prst="rect">
            <a:avLst/>
          </a:prstGeom>
        </p:spPr>
      </p:pic>
      <p:pic>
        <p:nvPicPr>
          <p:cNvPr id="7" name="Picture 6" descr="Schematic, map&#10;&#10;Description automatically generated">
            <a:extLst>
              <a:ext uri="{FF2B5EF4-FFF2-40B4-BE49-F238E27FC236}">
                <a16:creationId xmlns:a16="http://schemas.microsoft.com/office/drawing/2014/main" id="{CC8C117E-5595-E2AF-03D7-B0F92B5DC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4929"/>
            <a:ext cx="6397240" cy="4523853"/>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B471C7BA-BC66-4C3C-B61B-02095C73EA50}"/>
              </a:ext>
            </a:extLst>
          </p:cNvPr>
          <p:cNvPicPr/>
          <p:nvPr/>
        </p:nvPicPr>
        <p:blipFill>
          <a:blip r:embed="rId2"/>
          <a:stretch>
            <a:fillRect/>
          </a:stretch>
        </p:blipFill>
        <p:spPr>
          <a:xfrm>
            <a:off x="156412" y="1783318"/>
            <a:ext cx="5291888" cy="3790406"/>
          </a:xfrm>
          <a:prstGeom prst="rect">
            <a:avLst/>
          </a:prstGeom>
        </p:spPr>
      </p:pic>
      <p:pic>
        <p:nvPicPr>
          <p:cNvPr id="8" name="Picture 7" descr="Diagram, schematic, map&#10;&#10;Description automatically generated">
            <a:extLst>
              <a:ext uri="{FF2B5EF4-FFF2-40B4-BE49-F238E27FC236}">
                <a16:creationId xmlns:a16="http://schemas.microsoft.com/office/drawing/2014/main" id="{9644F81E-F1AB-1B4D-800F-35423813E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754"/>
            <a:ext cx="6396788" cy="452353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83CE21C9-D253-BB99-B640-384FA2E4E24C}"/>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6B65EDEC-3727-C9A1-C321-7CA037553660}"/>
              </a:ext>
            </a:extLst>
          </p:cNvPr>
          <p:cNvPicPr/>
          <p:nvPr/>
        </p:nvPicPr>
        <p:blipFill>
          <a:blip r:embed="rId2"/>
          <a:stretch>
            <a:fillRect/>
          </a:stretch>
        </p:blipFill>
        <p:spPr>
          <a:xfrm>
            <a:off x="161358" y="1777637"/>
            <a:ext cx="5299487" cy="3795849"/>
          </a:xfrm>
          <a:prstGeom prst="rect">
            <a:avLst/>
          </a:prstGeom>
        </p:spPr>
      </p:pic>
      <p:pic>
        <p:nvPicPr>
          <p:cNvPr id="8" name="Picture 7" descr="Schematic, map&#10;&#10;Description automatically generated">
            <a:extLst>
              <a:ext uri="{FF2B5EF4-FFF2-40B4-BE49-F238E27FC236}">
                <a16:creationId xmlns:a16="http://schemas.microsoft.com/office/drawing/2014/main" id="{83C86D85-F165-AFEB-94DD-0EDBD586C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66"/>
            <a:ext cx="6400823" cy="4526389"/>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4FD18E63-D1C7-66D1-C448-845D06096713}"/>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5E3ABF4-FE3F-9D50-56F8-EE2D92DD4B17}"/>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8E92EC-62B9-B6E5-9D6B-CC275B6FC942}"/>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50024"/>
            <a:ext cx="1198148" cy="2573683"/>
            <a:chOff x="2775759" y="1918327"/>
            <a:chExt cx="1198148" cy="2573683"/>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7767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832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18327"/>
              <a:ext cx="0" cy="8593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70222"/>
              <a:ext cx="0" cy="8217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709770" y="2812375"/>
            <a:ext cx="1198148" cy="2045831"/>
            <a:chOff x="10485745" y="2177215"/>
            <a:chExt cx="1198148" cy="2045831"/>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76069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20.4</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1424"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17721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177215"/>
              <a:ext cx="0" cy="58347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653245"/>
              <a:ext cx="0" cy="56980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3415"/>
            <a:ext cx="1198148" cy="2256465"/>
            <a:chOff x="2775759" y="2235545"/>
            <a:chExt cx="1198148" cy="2256465"/>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043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3554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35545"/>
              <a:ext cx="0" cy="6848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805498" y="2650006"/>
            <a:ext cx="1198148" cy="2164568"/>
            <a:chOff x="2775759" y="2380239"/>
            <a:chExt cx="1198148" cy="216456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2304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21.5</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3912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380239"/>
              <a:ext cx="0" cy="64280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915593"/>
              <a:ext cx="0" cy="6292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65779F66-7F74-8B0F-33CA-4A8B4C254BD9}"/>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59ED3265-5DD5-E071-615E-4C4E4ECA08EE}"/>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8354B54-A217-425B-E44B-E42CB7068E07}"/>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5257B298-2A14-94C1-632E-2F16BCF6D7FB}"/>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3E42B71-5559-BB84-BF56-DAC8CAC596FB}"/>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FAE4C18-DEF4-CA48-1B1E-BBE727CE9D5A}"/>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EA8F1995-BD46-5296-BB09-BF99C38CE33E}"/>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A11D9C4-29DE-C6E5-37D1-FDA5D34E64E2}"/>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2800</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191</cp:revision>
  <dcterms:created xsi:type="dcterms:W3CDTF">2022-07-04T13:32:28Z</dcterms:created>
  <dcterms:modified xsi:type="dcterms:W3CDTF">2023-03-17T23:57:06Z</dcterms:modified>
</cp:coreProperties>
</file>