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736642-FA38-498F-9CBE-689DFD113010}" v="49" dt="2023-03-18T00:27:16.5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59736642-FA38-498F-9CBE-689DFD113010}"/>
    <pc:docChg chg="modSld">
      <pc:chgData name="Roberto Gallardo" userId="49a044883f185952" providerId="LiveId" clId="{59736642-FA38-498F-9CBE-689DFD113010}" dt="2023-03-18T00:27:26.817" v="206" actId="1076"/>
      <pc:docMkLst>
        <pc:docMk/>
      </pc:docMkLst>
      <pc:sldChg chg="addSp modSp mod">
        <pc:chgData name="Roberto Gallardo" userId="49a044883f185952" providerId="LiveId" clId="{59736642-FA38-498F-9CBE-689DFD113010}" dt="2023-03-18T00:22:18.008" v="11" actId="1076"/>
        <pc:sldMkLst>
          <pc:docMk/>
          <pc:sldMk cId="1418533539" sldId="271"/>
        </pc:sldMkLst>
        <pc:picChg chg="add mod">
          <ac:chgData name="Roberto Gallardo" userId="49a044883f185952" providerId="LiveId" clId="{59736642-FA38-498F-9CBE-689DFD113010}" dt="2023-03-18T00:22:18.008" v="11" actId="1076"/>
          <ac:picMkLst>
            <pc:docMk/>
            <pc:sldMk cId="1418533539" sldId="271"/>
            <ac:picMk id="6" creationId="{ED502041-8885-D3C2-8E51-6BFDEE46E7BF}"/>
          </ac:picMkLst>
        </pc:picChg>
      </pc:sldChg>
      <pc:sldChg chg="addSp modSp mod">
        <pc:chgData name="Roberto Gallardo" userId="49a044883f185952" providerId="LiveId" clId="{59736642-FA38-498F-9CBE-689DFD113010}" dt="2023-03-18T00:23:56.998" v="70" actId="1076"/>
        <pc:sldMkLst>
          <pc:docMk/>
          <pc:sldMk cId="2124848710" sldId="281"/>
        </pc:sldMkLst>
        <pc:picChg chg="add mod">
          <ac:chgData name="Roberto Gallardo" userId="49a044883f185952" providerId="LiveId" clId="{59736642-FA38-498F-9CBE-689DFD113010}" dt="2023-03-18T00:23:56.998" v="70" actId="1076"/>
          <ac:picMkLst>
            <pc:docMk/>
            <pc:sldMk cId="2124848710" sldId="281"/>
            <ac:picMk id="8" creationId="{414393AE-28F2-211C-E5F4-14D42698D505}"/>
          </ac:picMkLst>
        </pc:picChg>
      </pc:sldChg>
      <pc:sldChg chg="addSp modSp mod">
        <pc:chgData name="Roberto Gallardo" userId="49a044883f185952" providerId="LiveId" clId="{59736642-FA38-498F-9CBE-689DFD113010}" dt="2023-03-18T00:24:16.444" v="82" actId="1076"/>
        <pc:sldMkLst>
          <pc:docMk/>
          <pc:sldMk cId="2028175529" sldId="282"/>
        </pc:sldMkLst>
        <pc:picChg chg="add mod">
          <ac:chgData name="Roberto Gallardo" userId="49a044883f185952" providerId="LiveId" clId="{59736642-FA38-498F-9CBE-689DFD113010}" dt="2023-03-18T00:24:16.444" v="82" actId="1076"/>
          <ac:picMkLst>
            <pc:docMk/>
            <pc:sldMk cId="2028175529" sldId="282"/>
            <ac:picMk id="8" creationId="{25505F42-85CA-DF8C-0604-0A6293040EE6}"/>
          </ac:picMkLst>
        </pc:picChg>
      </pc:sldChg>
      <pc:sldChg chg="addSp modSp mod">
        <pc:chgData name="Roberto Gallardo" userId="49a044883f185952" providerId="LiveId" clId="{59736642-FA38-498F-9CBE-689DFD113010}" dt="2023-03-18T00:24:34.231" v="95" actId="1076"/>
        <pc:sldMkLst>
          <pc:docMk/>
          <pc:sldMk cId="1326517747" sldId="283"/>
        </pc:sldMkLst>
        <pc:picChg chg="add mod">
          <ac:chgData name="Roberto Gallardo" userId="49a044883f185952" providerId="LiveId" clId="{59736642-FA38-498F-9CBE-689DFD113010}" dt="2023-03-18T00:24:34.231" v="95" actId="1076"/>
          <ac:picMkLst>
            <pc:docMk/>
            <pc:sldMk cId="1326517747" sldId="283"/>
            <ac:picMk id="8" creationId="{3C22923E-7FDA-1FDB-2C68-66D3E7CACFBB}"/>
          </ac:picMkLst>
        </pc:picChg>
      </pc:sldChg>
      <pc:sldChg chg="addSp modSp mod">
        <pc:chgData name="Roberto Gallardo" userId="49a044883f185952" providerId="LiveId" clId="{59736642-FA38-498F-9CBE-689DFD113010}" dt="2023-03-18T00:24:53.600" v="106" actId="1076"/>
        <pc:sldMkLst>
          <pc:docMk/>
          <pc:sldMk cId="783739251" sldId="284"/>
        </pc:sldMkLst>
        <pc:picChg chg="add mod">
          <ac:chgData name="Roberto Gallardo" userId="49a044883f185952" providerId="LiveId" clId="{59736642-FA38-498F-9CBE-689DFD113010}" dt="2023-03-18T00:24:53.600" v="106" actId="1076"/>
          <ac:picMkLst>
            <pc:docMk/>
            <pc:sldMk cId="783739251" sldId="284"/>
            <ac:picMk id="8" creationId="{2CFB1E6F-B164-2F9E-3DAB-BB3B2715A7D4}"/>
          </ac:picMkLst>
        </pc:picChg>
      </pc:sldChg>
      <pc:sldChg chg="addSp modSp mod">
        <pc:chgData name="Roberto Gallardo" userId="49a044883f185952" providerId="LiveId" clId="{59736642-FA38-498F-9CBE-689DFD113010}" dt="2023-03-18T00:25:09.905" v="118" actId="1076"/>
        <pc:sldMkLst>
          <pc:docMk/>
          <pc:sldMk cId="1676122233" sldId="285"/>
        </pc:sldMkLst>
        <pc:picChg chg="add mod">
          <ac:chgData name="Roberto Gallardo" userId="49a044883f185952" providerId="LiveId" clId="{59736642-FA38-498F-9CBE-689DFD113010}" dt="2023-03-18T00:25:09.905" v="118" actId="1076"/>
          <ac:picMkLst>
            <pc:docMk/>
            <pc:sldMk cId="1676122233" sldId="285"/>
            <ac:picMk id="8" creationId="{79AFE69C-9B94-B08B-7680-228A815842B2}"/>
          </ac:picMkLst>
        </pc:picChg>
      </pc:sldChg>
      <pc:sldChg chg="addSp modSp mod">
        <pc:chgData name="Roberto Gallardo" userId="49a044883f185952" providerId="LiveId" clId="{59736642-FA38-498F-9CBE-689DFD113010}" dt="2023-03-18T00:25:26.953" v="130" actId="1076"/>
        <pc:sldMkLst>
          <pc:docMk/>
          <pc:sldMk cId="3100398757" sldId="286"/>
        </pc:sldMkLst>
        <pc:picChg chg="add mod">
          <ac:chgData name="Roberto Gallardo" userId="49a044883f185952" providerId="LiveId" clId="{59736642-FA38-498F-9CBE-689DFD113010}" dt="2023-03-18T00:25:26.953" v="130" actId="1076"/>
          <ac:picMkLst>
            <pc:docMk/>
            <pc:sldMk cId="3100398757" sldId="286"/>
            <ac:picMk id="8" creationId="{687E5F00-6918-C8B6-A2C3-358C2AD9B552}"/>
          </ac:picMkLst>
        </pc:picChg>
      </pc:sldChg>
      <pc:sldChg chg="addSp modSp mod">
        <pc:chgData name="Roberto Gallardo" userId="49a044883f185952" providerId="LiveId" clId="{59736642-FA38-498F-9CBE-689DFD113010}" dt="2023-03-18T00:25:43.784" v="142" actId="1076"/>
        <pc:sldMkLst>
          <pc:docMk/>
          <pc:sldMk cId="1546475425" sldId="287"/>
        </pc:sldMkLst>
        <pc:picChg chg="add mod">
          <ac:chgData name="Roberto Gallardo" userId="49a044883f185952" providerId="LiveId" clId="{59736642-FA38-498F-9CBE-689DFD113010}" dt="2023-03-18T00:25:43.784" v="142" actId="1076"/>
          <ac:picMkLst>
            <pc:docMk/>
            <pc:sldMk cId="1546475425" sldId="287"/>
            <ac:picMk id="8" creationId="{35AC062A-1DCC-B461-38D2-B0677D214175}"/>
          </ac:picMkLst>
        </pc:picChg>
      </pc:sldChg>
      <pc:sldChg chg="addSp modSp mod">
        <pc:chgData name="Roberto Gallardo" userId="49a044883f185952" providerId="LiveId" clId="{59736642-FA38-498F-9CBE-689DFD113010}" dt="2023-03-18T00:26:17.276" v="164" actId="1076"/>
        <pc:sldMkLst>
          <pc:docMk/>
          <pc:sldMk cId="1380517306" sldId="288"/>
        </pc:sldMkLst>
        <pc:picChg chg="add mod">
          <ac:chgData name="Roberto Gallardo" userId="49a044883f185952" providerId="LiveId" clId="{59736642-FA38-498F-9CBE-689DFD113010}" dt="2023-03-18T00:26:17.276" v="164" actId="1076"/>
          <ac:picMkLst>
            <pc:docMk/>
            <pc:sldMk cId="1380517306" sldId="288"/>
            <ac:picMk id="8" creationId="{69D2CE40-F4EA-4B80-0DDB-FAC021F93E5E}"/>
          </ac:picMkLst>
        </pc:picChg>
      </pc:sldChg>
      <pc:sldChg chg="addSp modSp mod">
        <pc:chgData name="Roberto Gallardo" userId="49a044883f185952" providerId="LiveId" clId="{59736642-FA38-498F-9CBE-689DFD113010}" dt="2023-03-18T00:26:34.462" v="173" actId="1076"/>
        <pc:sldMkLst>
          <pc:docMk/>
          <pc:sldMk cId="1388671151" sldId="289"/>
        </pc:sldMkLst>
        <pc:picChg chg="add mod">
          <ac:chgData name="Roberto Gallardo" userId="49a044883f185952" providerId="LiveId" clId="{59736642-FA38-498F-9CBE-689DFD113010}" dt="2023-03-18T00:26:34.462" v="173" actId="1076"/>
          <ac:picMkLst>
            <pc:docMk/>
            <pc:sldMk cId="1388671151" sldId="289"/>
            <ac:picMk id="8" creationId="{2FAADDAF-4DF2-A554-1957-F74CBE857AC1}"/>
          </ac:picMkLst>
        </pc:picChg>
      </pc:sldChg>
      <pc:sldChg chg="addSp modSp mod">
        <pc:chgData name="Roberto Gallardo" userId="49a044883f185952" providerId="LiveId" clId="{59736642-FA38-498F-9CBE-689DFD113010}" dt="2023-03-18T00:27:10.501" v="195" actId="1076"/>
        <pc:sldMkLst>
          <pc:docMk/>
          <pc:sldMk cId="2355376039" sldId="290"/>
        </pc:sldMkLst>
        <pc:picChg chg="add mod">
          <ac:chgData name="Roberto Gallardo" userId="49a044883f185952" providerId="LiveId" clId="{59736642-FA38-498F-9CBE-689DFD113010}" dt="2023-03-18T00:27:10.501" v="195" actId="1076"/>
          <ac:picMkLst>
            <pc:docMk/>
            <pc:sldMk cId="2355376039" sldId="290"/>
            <ac:picMk id="9" creationId="{45DE01F2-58AD-4B6B-B66B-07B9F2E3590E}"/>
          </ac:picMkLst>
        </pc:picChg>
      </pc:sldChg>
      <pc:sldChg chg="addSp modSp mod">
        <pc:chgData name="Roberto Gallardo" userId="49a044883f185952" providerId="LiveId" clId="{59736642-FA38-498F-9CBE-689DFD113010}" dt="2023-03-18T00:27:26.817" v="206" actId="1076"/>
        <pc:sldMkLst>
          <pc:docMk/>
          <pc:sldMk cId="3757257295" sldId="291"/>
        </pc:sldMkLst>
        <pc:picChg chg="add mod">
          <ac:chgData name="Roberto Gallardo" userId="49a044883f185952" providerId="LiveId" clId="{59736642-FA38-498F-9CBE-689DFD113010}" dt="2023-03-18T00:27:26.817" v="206" actId="1076"/>
          <ac:picMkLst>
            <pc:docMk/>
            <pc:sldMk cId="3757257295" sldId="291"/>
            <ac:picMk id="9" creationId="{1223752E-04B2-AE5E-45A3-4E64AF85D394}"/>
          </ac:picMkLst>
        </pc:picChg>
      </pc:sldChg>
      <pc:sldChg chg="addSp modSp mod">
        <pc:chgData name="Roberto Gallardo" userId="49a044883f185952" providerId="LiveId" clId="{59736642-FA38-498F-9CBE-689DFD113010}" dt="2023-03-18T00:25:59.005" v="152" actId="1076"/>
        <pc:sldMkLst>
          <pc:docMk/>
          <pc:sldMk cId="1259856727" sldId="292"/>
        </pc:sldMkLst>
        <pc:picChg chg="add mod">
          <ac:chgData name="Roberto Gallardo" userId="49a044883f185952" providerId="LiveId" clId="{59736642-FA38-498F-9CBE-689DFD113010}" dt="2023-03-18T00:25:59.005" v="152" actId="1076"/>
          <ac:picMkLst>
            <pc:docMk/>
            <pc:sldMk cId="1259856727" sldId="292"/>
            <ac:picMk id="8" creationId="{6DC0C1BA-A18D-7D31-164F-F76E96855865}"/>
          </ac:picMkLst>
        </pc:picChg>
      </pc:sldChg>
      <pc:sldChg chg="addSp modSp mod">
        <pc:chgData name="Roberto Gallardo" userId="49a044883f185952" providerId="LiveId" clId="{59736642-FA38-498F-9CBE-689DFD113010}" dt="2023-03-18T00:23:41.924" v="60" actId="1076"/>
        <pc:sldMkLst>
          <pc:docMk/>
          <pc:sldMk cId="3324519687" sldId="293"/>
        </pc:sldMkLst>
        <pc:picChg chg="add mod">
          <ac:chgData name="Roberto Gallardo" userId="49a044883f185952" providerId="LiveId" clId="{59736642-FA38-498F-9CBE-689DFD113010}" dt="2023-03-18T00:23:41.924" v="60" actId="1076"/>
          <ac:picMkLst>
            <pc:docMk/>
            <pc:sldMk cId="3324519687" sldId="293"/>
            <ac:picMk id="8" creationId="{9E3201DD-770F-F97F-908D-4C08A29BC3E6}"/>
          </ac:picMkLst>
        </pc:picChg>
      </pc:sldChg>
      <pc:sldChg chg="addSp modSp mod">
        <pc:chgData name="Roberto Gallardo" userId="49a044883f185952" providerId="LiveId" clId="{59736642-FA38-498F-9CBE-689DFD113010}" dt="2023-03-18T00:23:11.173" v="40" actId="1076"/>
        <pc:sldMkLst>
          <pc:docMk/>
          <pc:sldMk cId="3256182630" sldId="295"/>
        </pc:sldMkLst>
        <pc:picChg chg="add mod">
          <ac:chgData name="Roberto Gallardo" userId="49a044883f185952" providerId="LiveId" clId="{59736642-FA38-498F-9CBE-689DFD113010}" dt="2023-03-18T00:23:11.173" v="40" actId="1076"/>
          <ac:picMkLst>
            <pc:docMk/>
            <pc:sldMk cId="3256182630" sldId="295"/>
            <ac:picMk id="8" creationId="{DEA29CAA-35C5-2F26-7924-7F7F8318E722}"/>
          </ac:picMkLst>
        </pc:picChg>
      </pc:sldChg>
      <pc:sldChg chg="addSp modSp mod">
        <pc:chgData name="Roberto Gallardo" userId="49a044883f185952" providerId="LiveId" clId="{59736642-FA38-498F-9CBE-689DFD113010}" dt="2023-03-18T00:23:26.380" v="49" actId="1076"/>
        <pc:sldMkLst>
          <pc:docMk/>
          <pc:sldMk cId="4057156843" sldId="296"/>
        </pc:sldMkLst>
        <pc:picChg chg="add mod">
          <ac:chgData name="Roberto Gallardo" userId="49a044883f185952" providerId="LiveId" clId="{59736642-FA38-498F-9CBE-689DFD113010}" dt="2023-03-18T00:23:26.380" v="49" actId="1076"/>
          <ac:picMkLst>
            <pc:docMk/>
            <pc:sldMk cId="4057156843" sldId="296"/>
            <ac:picMk id="8" creationId="{F18076A0-1BC9-50C8-E9DA-9AC1A59BAFFC}"/>
          </ac:picMkLst>
        </pc:picChg>
      </pc:sldChg>
      <pc:sldChg chg="addSp modSp mod">
        <pc:chgData name="Roberto Gallardo" userId="49a044883f185952" providerId="LiveId" clId="{59736642-FA38-498F-9CBE-689DFD113010}" dt="2023-03-18T00:22:56.668" v="31" actId="1076"/>
        <pc:sldMkLst>
          <pc:docMk/>
          <pc:sldMk cId="2080110827" sldId="297"/>
        </pc:sldMkLst>
        <pc:picChg chg="add mod">
          <ac:chgData name="Roberto Gallardo" userId="49a044883f185952" providerId="LiveId" clId="{59736642-FA38-498F-9CBE-689DFD113010}" dt="2023-03-18T00:22:56.668" v="31" actId="1076"/>
          <ac:picMkLst>
            <pc:docMk/>
            <pc:sldMk cId="2080110827" sldId="297"/>
            <ac:picMk id="6" creationId="{9B0CD67F-DB64-C1A5-56AF-9FCFA6A6592A}"/>
          </ac:picMkLst>
        </pc:picChg>
      </pc:sldChg>
      <pc:sldChg chg="addSp modSp mod">
        <pc:chgData name="Roberto Gallardo" userId="49a044883f185952" providerId="LiveId" clId="{59736642-FA38-498F-9CBE-689DFD113010}" dt="2023-03-18T00:22:42.568" v="23" actId="1076"/>
        <pc:sldMkLst>
          <pc:docMk/>
          <pc:sldMk cId="1532666867" sldId="298"/>
        </pc:sldMkLst>
        <pc:picChg chg="add mod">
          <ac:chgData name="Roberto Gallardo" userId="49a044883f185952" providerId="LiveId" clId="{59736642-FA38-498F-9CBE-689DFD113010}" dt="2023-03-18T00:22:42.568" v="23" actId="1076"/>
          <ac:picMkLst>
            <pc:docMk/>
            <pc:sldMk cId="1532666867" sldId="298"/>
            <ac:picMk id="6" creationId="{DD9CC657-0715-9375-CBA6-A7F056DB588A}"/>
          </ac:picMkLst>
        </pc:picChg>
      </pc:sldChg>
      <pc:sldChg chg="addSp modSp mod">
        <pc:chgData name="Roberto Gallardo" userId="49a044883f185952" providerId="LiveId" clId="{59736642-FA38-498F-9CBE-689DFD113010}" dt="2023-03-18T00:26:48.070" v="182" actId="1076"/>
        <pc:sldMkLst>
          <pc:docMk/>
          <pc:sldMk cId="1951376777" sldId="299"/>
        </pc:sldMkLst>
        <pc:picChg chg="add mod">
          <ac:chgData name="Roberto Gallardo" userId="49a044883f185952" providerId="LiveId" clId="{59736642-FA38-498F-9CBE-689DFD113010}" dt="2023-03-18T00:26:48.070" v="182" actId="1076"/>
          <ac:picMkLst>
            <pc:docMk/>
            <pc:sldMk cId="1951376777" sldId="299"/>
            <ac:picMk id="8" creationId="{6362D154-F9F2-D58A-1231-65ED0AE291BA}"/>
          </ac:picMkLst>
        </pc:picChg>
      </pc:sldChg>
      <pc:sldChg chg="modSp mod">
        <pc:chgData name="Roberto Gallardo" userId="49a044883f185952" providerId="LiveId" clId="{59736642-FA38-498F-9CBE-689DFD113010}" dt="2023-03-18T00:21:31.365" v="3" actId="20577"/>
        <pc:sldMkLst>
          <pc:docMk/>
          <pc:sldMk cId="2366022307" sldId="306"/>
        </pc:sldMkLst>
        <pc:spChg chg="mod">
          <ac:chgData name="Roberto Gallardo" userId="49a044883f185952" providerId="LiveId" clId="{59736642-FA38-498F-9CBE-689DFD113010}" dt="2023-03-18T00:21:31.365" v="3" actId="20577"/>
          <ac:spMkLst>
            <pc:docMk/>
            <pc:sldMk cId="2366022307" sldId="306"/>
            <ac:spMk id="11" creationId="{09F5AE19-B4E3-7788-F25F-CDA80D596DA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a:solidFill>
                  <a:schemeClr val="bg1"/>
                </a:solidFill>
              </a:rPr>
              <a:t>Catawba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EDFD420-FA2E-4FAF-4617-ADA297E7BDD6}"/>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AFE8FC5B-3CE2-FA20-62C1-CF0813855C5E}"/>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schematic&#10;&#10;Description automatically generated">
            <a:extLst>
              <a:ext uri="{FF2B5EF4-FFF2-40B4-BE49-F238E27FC236}">
                <a16:creationId xmlns:a16="http://schemas.microsoft.com/office/drawing/2014/main" id="{ED502041-8885-D3C2-8E51-6BFDEE46E7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4184" y="1028700"/>
            <a:ext cx="7587431" cy="5365506"/>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DD9CC657-0715-9375-CBA6-A7F056DB58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schematic, map&#10;&#10;Description automatically generated">
            <a:extLst>
              <a:ext uri="{FF2B5EF4-FFF2-40B4-BE49-F238E27FC236}">
                <a16:creationId xmlns:a16="http://schemas.microsoft.com/office/drawing/2014/main" id="{9B0CD67F-DB64-C1A5-56AF-9FCFA6A659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6629C3E-4204-AACE-4FBF-917222E0B2C4}"/>
              </a:ext>
            </a:extLst>
          </p:cNvPr>
          <p:cNvPicPr/>
          <p:nvPr/>
        </p:nvPicPr>
        <p:blipFill>
          <a:blip r:embed="rId2"/>
          <a:stretch>
            <a:fillRect/>
          </a:stretch>
        </p:blipFill>
        <p:spPr>
          <a:xfrm>
            <a:off x="152400" y="1788517"/>
            <a:ext cx="5301916" cy="3802385"/>
          </a:xfrm>
          <a:prstGeom prst="rect">
            <a:avLst/>
          </a:prstGeom>
        </p:spPr>
      </p:pic>
      <p:pic>
        <p:nvPicPr>
          <p:cNvPr id="8" name="Picture 7" descr="Diagram, map&#10;&#10;Description automatically generated">
            <a:extLst>
              <a:ext uri="{FF2B5EF4-FFF2-40B4-BE49-F238E27FC236}">
                <a16:creationId xmlns:a16="http://schemas.microsoft.com/office/drawing/2014/main" id="{DEA29CAA-35C5-2F26-7924-7F7F8318E7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523"/>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2EF8F15-41E8-1C71-82DE-5DC1E6D19FDF}"/>
              </a:ext>
            </a:extLst>
          </p:cNvPr>
          <p:cNvPicPr/>
          <p:nvPr/>
        </p:nvPicPr>
        <p:blipFill>
          <a:blip r:embed="rId2"/>
          <a:stretch>
            <a:fillRect/>
          </a:stretch>
        </p:blipFill>
        <p:spPr>
          <a:xfrm>
            <a:off x="152399" y="1798955"/>
            <a:ext cx="5308853" cy="3800656"/>
          </a:xfrm>
          <a:prstGeom prst="rect">
            <a:avLst/>
          </a:prstGeom>
        </p:spPr>
      </p:pic>
      <p:pic>
        <p:nvPicPr>
          <p:cNvPr id="8" name="Picture 7" descr="Diagram, map&#10;&#10;Description automatically generated">
            <a:extLst>
              <a:ext uri="{FF2B5EF4-FFF2-40B4-BE49-F238E27FC236}">
                <a16:creationId xmlns:a16="http://schemas.microsoft.com/office/drawing/2014/main" id="{F18076A0-1BC9-50C8-E9DA-9AC1A59BAF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6097"/>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E80B38E1-D9D3-F800-6761-C901B98D4E54}"/>
              </a:ext>
            </a:extLst>
          </p:cNvPr>
          <p:cNvPicPr/>
          <p:nvPr/>
        </p:nvPicPr>
        <p:blipFill>
          <a:blip r:embed="rId2"/>
          <a:stretch>
            <a:fillRect/>
          </a:stretch>
        </p:blipFill>
        <p:spPr>
          <a:xfrm>
            <a:off x="152400" y="1777637"/>
            <a:ext cx="5289974" cy="3787140"/>
          </a:xfrm>
          <a:prstGeom prst="rect">
            <a:avLst/>
          </a:prstGeom>
        </p:spPr>
      </p:pic>
      <p:pic>
        <p:nvPicPr>
          <p:cNvPr id="8" name="Picture 7" descr="Diagram, schematic, map&#10;&#10;Description automatically generated">
            <a:extLst>
              <a:ext uri="{FF2B5EF4-FFF2-40B4-BE49-F238E27FC236}">
                <a16:creationId xmlns:a16="http://schemas.microsoft.com/office/drawing/2014/main" id="{9E3201DD-770F-F97F-908D-4C08A29BC3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0"/>
            <a:ext cx="6400801" cy="4526373"/>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D6C09C4-D5CE-0CA3-7241-3FADFC414E0B}"/>
              </a:ext>
            </a:extLst>
          </p:cNvPr>
          <p:cNvPicPr/>
          <p:nvPr/>
        </p:nvPicPr>
        <p:blipFill>
          <a:blip r:embed="rId2"/>
          <a:stretch>
            <a:fillRect/>
          </a:stretch>
        </p:blipFill>
        <p:spPr>
          <a:xfrm>
            <a:off x="152400" y="1783080"/>
            <a:ext cx="5297356" cy="3799114"/>
          </a:xfrm>
          <a:prstGeom prst="rect">
            <a:avLst/>
          </a:prstGeom>
        </p:spPr>
      </p:pic>
      <p:pic>
        <p:nvPicPr>
          <p:cNvPr id="8" name="Picture 7" descr="Diagram, map&#10;&#10;Description automatically generated">
            <a:extLst>
              <a:ext uri="{FF2B5EF4-FFF2-40B4-BE49-F238E27FC236}">
                <a16:creationId xmlns:a16="http://schemas.microsoft.com/office/drawing/2014/main" id="{414393AE-28F2-211C-E5F4-14D42698D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5069FDF-A45D-402B-F587-B7C63717CB20}"/>
              </a:ext>
            </a:extLst>
          </p:cNvPr>
          <p:cNvPicPr/>
          <p:nvPr/>
        </p:nvPicPr>
        <p:blipFill>
          <a:blip r:embed="rId2"/>
          <a:stretch>
            <a:fillRect/>
          </a:stretch>
        </p:blipFill>
        <p:spPr>
          <a:xfrm>
            <a:off x="152400" y="1791789"/>
            <a:ext cx="5298659" cy="3746863"/>
          </a:xfrm>
          <a:prstGeom prst="rect">
            <a:avLst/>
          </a:prstGeom>
        </p:spPr>
      </p:pic>
      <p:pic>
        <p:nvPicPr>
          <p:cNvPr id="8" name="Picture 7" descr="Diagram, map&#10;&#10;Description automatically generated">
            <a:extLst>
              <a:ext uri="{FF2B5EF4-FFF2-40B4-BE49-F238E27FC236}">
                <a16:creationId xmlns:a16="http://schemas.microsoft.com/office/drawing/2014/main" id="{25505F42-85CA-DF8C-0604-0A6293040E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94"/>
            <a:ext cx="6400630" cy="452625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4118146-1778-D919-79B3-B48BA9FF01C4}"/>
              </a:ext>
            </a:extLst>
          </p:cNvPr>
          <p:cNvPicPr/>
          <p:nvPr/>
        </p:nvPicPr>
        <p:blipFill>
          <a:blip r:embed="rId2"/>
          <a:stretch>
            <a:fillRect/>
          </a:stretch>
        </p:blipFill>
        <p:spPr>
          <a:xfrm>
            <a:off x="152400" y="1779904"/>
            <a:ext cx="5309500" cy="3807823"/>
          </a:xfrm>
          <a:prstGeom prst="rect">
            <a:avLst/>
          </a:prstGeom>
        </p:spPr>
      </p:pic>
      <p:pic>
        <p:nvPicPr>
          <p:cNvPr id="8" name="Picture 7" descr="Diagram, map&#10;&#10;Description automatically generated">
            <a:extLst>
              <a:ext uri="{FF2B5EF4-FFF2-40B4-BE49-F238E27FC236}">
                <a16:creationId xmlns:a16="http://schemas.microsoft.com/office/drawing/2014/main" id="{3C22923E-7FDA-1FDB-2C68-66D3E7CAC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EF2DF74-B351-6F7D-6D89-BAD08C6B3264}"/>
              </a:ext>
            </a:extLst>
          </p:cNvPr>
          <p:cNvPicPr/>
          <p:nvPr/>
        </p:nvPicPr>
        <p:blipFill>
          <a:blip r:embed="rId2"/>
          <a:stretch>
            <a:fillRect/>
          </a:stretch>
        </p:blipFill>
        <p:spPr>
          <a:xfrm>
            <a:off x="152400" y="1783079"/>
            <a:ext cx="5295900" cy="3795173"/>
          </a:xfrm>
          <a:prstGeom prst="rect">
            <a:avLst/>
          </a:prstGeom>
        </p:spPr>
      </p:pic>
      <p:pic>
        <p:nvPicPr>
          <p:cNvPr id="8" name="Picture 7" descr="Diagram, map&#10;&#10;Description automatically generated">
            <a:extLst>
              <a:ext uri="{FF2B5EF4-FFF2-40B4-BE49-F238E27FC236}">
                <a16:creationId xmlns:a16="http://schemas.microsoft.com/office/drawing/2014/main" id="{2CFB1E6F-B164-2F9E-3DAB-BB3B2715A7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1"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928A7E8-2A6D-7DF5-5A6E-18F6AB5237AE}"/>
              </a:ext>
            </a:extLst>
          </p:cNvPr>
          <p:cNvPicPr/>
          <p:nvPr/>
        </p:nvPicPr>
        <p:blipFill>
          <a:blip r:embed="rId2"/>
          <a:stretch>
            <a:fillRect/>
          </a:stretch>
        </p:blipFill>
        <p:spPr>
          <a:xfrm>
            <a:off x="159053" y="1774372"/>
            <a:ext cx="5289247" cy="3790406"/>
          </a:xfrm>
          <a:prstGeom prst="rect">
            <a:avLst/>
          </a:prstGeom>
        </p:spPr>
      </p:pic>
      <p:pic>
        <p:nvPicPr>
          <p:cNvPr id="8" name="Picture 7" descr="Diagram&#10;&#10;Description automatically generated">
            <a:extLst>
              <a:ext uri="{FF2B5EF4-FFF2-40B4-BE49-F238E27FC236}">
                <a16:creationId xmlns:a16="http://schemas.microsoft.com/office/drawing/2014/main" id="{79AFE69C-9B94-B08B-7680-228A815842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4939"/>
            <a:ext cx="6404901" cy="45292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68D577E-32CC-A7EE-2B69-1C683EE607D5}"/>
              </a:ext>
            </a:extLst>
          </p:cNvPr>
          <p:cNvPicPr/>
          <p:nvPr/>
        </p:nvPicPr>
        <p:blipFill>
          <a:blip r:embed="rId2"/>
          <a:stretch>
            <a:fillRect/>
          </a:stretch>
        </p:blipFill>
        <p:spPr>
          <a:xfrm>
            <a:off x="156535" y="1774372"/>
            <a:ext cx="5295900" cy="3798070"/>
          </a:xfrm>
          <a:prstGeom prst="rect">
            <a:avLst/>
          </a:prstGeom>
        </p:spPr>
      </p:pic>
      <p:pic>
        <p:nvPicPr>
          <p:cNvPr id="8" name="Picture 7" descr="Diagram, map&#10;&#10;Description automatically generated">
            <a:extLst>
              <a:ext uri="{FF2B5EF4-FFF2-40B4-BE49-F238E27FC236}">
                <a16:creationId xmlns:a16="http://schemas.microsoft.com/office/drawing/2014/main" id="{687E5F00-6918-C8B6-A2C3-358C2AD9B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683"/>
            <a:ext cx="6396665" cy="452344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3372D82-2A44-0A5F-CF73-19DEA8B76E3A}"/>
              </a:ext>
            </a:extLst>
          </p:cNvPr>
          <p:cNvPicPr/>
          <p:nvPr/>
        </p:nvPicPr>
        <p:blipFill>
          <a:blip r:embed="rId2"/>
          <a:stretch>
            <a:fillRect/>
          </a:stretch>
        </p:blipFill>
        <p:spPr>
          <a:xfrm>
            <a:off x="152400" y="1774370"/>
            <a:ext cx="5309500" cy="3807823"/>
          </a:xfrm>
          <a:prstGeom prst="rect">
            <a:avLst/>
          </a:prstGeom>
        </p:spPr>
      </p:pic>
      <p:pic>
        <p:nvPicPr>
          <p:cNvPr id="8" name="Picture 7" descr="Diagram, schematic&#10;&#10;Description automatically generated">
            <a:extLst>
              <a:ext uri="{FF2B5EF4-FFF2-40B4-BE49-F238E27FC236}">
                <a16:creationId xmlns:a16="http://schemas.microsoft.com/office/drawing/2014/main" id="{35AC062A-1DCC-B461-38D2-B0677D214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F9F6C31-00FC-2EC4-271D-35746750ECEA}"/>
              </a:ext>
            </a:extLst>
          </p:cNvPr>
          <p:cNvPicPr/>
          <p:nvPr/>
        </p:nvPicPr>
        <p:blipFill>
          <a:blip r:embed="rId2"/>
          <a:stretch>
            <a:fillRect/>
          </a:stretch>
        </p:blipFill>
        <p:spPr>
          <a:xfrm>
            <a:off x="144255" y="1783083"/>
            <a:ext cx="5304045" cy="3799114"/>
          </a:xfrm>
          <a:prstGeom prst="rect">
            <a:avLst/>
          </a:prstGeom>
        </p:spPr>
      </p:pic>
      <p:pic>
        <p:nvPicPr>
          <p:cNvPr id="8" name="Picture 7" descr="Diagram, map&#10;&#10;Description automatically generated">
            <a:extLst>
              <a:ext uri="{FF2B5EF4-FFF2-40B4-BE49-F238E27FC236}">
                <a16:creationId xmlns:a16="http://schemas.microsoft.com/office/drawing/2014/main" id="{6DC0C1BA-A18D-7D31-164F-F76E968558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574"/>
            <a:ext cx="6408945" cy="453213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ECF25DE-AD66-E8CF-5D4F-9F9F63D333EC}"/>
              </a:ext>
            </a:extLst>
          </p:cNvPr>
          <p:cNvPicPr/>
          <p:nvPr/>
        </p:nvPicPr>
        <p:blipFill>
          <a:blip r:embed="rId2"/>
          <a:stretch>
            <a:fillRect/>
          </a:stretch>
        </p:blipFill>
        <p:spPr>
          <a:xfrm>
            <a:off x="152400" y="1783082"/>
            <a:ext cx="5295901" cy="3798070"/>
          </a:xfrm>
          <a:prstGeom prst="rect">
            <a:avLst/>
          </a:prstGeom>
        </p:spPr>
      </p:pic>
      <p:pic>
        <p:nvPicPr>
          <p:cNvPr id="8" name="Picture 7" descr="Diagram, map&#10;&#10;Description automatically generated">
            <a:extLst>
              <a:ext uri="{FF2B5EF4-FFF2-40B4-BE49-F238E27FC236}">
                <a16:creationId xmlns:a16="http://schemas.microsoft.com/office/drawing/2014/main" id="{69D2CE40-F4EA-4B80-0DDB-FAC021F93E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4DD2007-F027-15DF-B514-32A8067E2635}"/>
              </a:ext>
            </a:extLst>
          </p:cNvPr>
          <p:cNvPicPr/>
          <p:nvPr/>
        </p:nvPicPr>
        <p:blipFill>
          <a:blip r:embed="rId2"/>
          <a:stretch>
            <a:fillRect/>
          </a:stretch>
        </p:blipFill>
        <p:spPr>
          <a:xfrm>
            <a:off x="152400" y="1774368"/>
            <a:ext cx="5309500" cy="3807823"/>
          </a:xfrm>
          <a:prstGeom prst="rect">
            <a:avLst/>
          </a:prstGeom>
        </p:spPr>
      </p:pic>
      <p:pic>
        <p:nvPicPr>
          <p:cNvPr id="8" name="Picture 7" descr="Diagram&#10;&#10;Description automatically generated">
            <a:extLst>
              <a:ext uri="{FF2B5EF4-FFF2-40B4-BE49-F238E27FC236}">
                <a16:creationId xmlns:a16="http://schemas.microsoft.com/office/drawing/2014/main" id="{2FAADDAF-4DF2-A554-1957-F74CBE857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8F6D3E45-58B0-6093-9C9A-EE826EE49BE1}"/>
              </a:ext>
            </a:extLst>
          </p:cNvPr>
          <p:cNvPicPr/>
          <p:nvPr/>
        </p:nvPicPr>
        <p:blipFill>
          <a:blip r:embed="rId2"/>
          <a:stretch>
            <a:fillRect/>
          </a:stretch>
        </p:blipFill>
        <p:spPr>
          <a:xfrm>
            <a:off x="152400" y="1783082"/>
            <a:ext cx="5295900" cy="3787531"/>
          </a:xfrm>
          <a:prstGeom prst="rect">
            <a:avLst/>
          </a:prstGeom>
        </p:spPr>
      </p:pic>
      <p:pic>
        <p:nvPicPr>
          <p:cNvPr id="8" name="Picture 7" descr="Diagram&#10;&#10;Description automatically generated">
            <a:extLst>
              <a:ext uri="{FF2B5EF4-FFF2-40B4-BE49-F238E27FC236}">
                <a16:creationId xmlns:a16="http://schemas.microsoft.com/office/drawing/2014/main" id="{6362D154-F9F2-D58A-1231-65ED0AE291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0"/>
            <a:ext cx="6400801" cy="4526373"/>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97056F69-A9F8-01E3-29B5-A31753B56E33}"/>
              </a:ext>
            </a:extLst>
          </p:cNvPr>
          <p:cNvPicPr/>
          <p:nvPr/>
        </p:nvPicPr>
        <p:blipFill>
          <a:blip r:embed="rId2"/>
          <a:stretch>
            <a:fillRect/>
          </a:stretch>
        </p:blipFill>
        <p:spPr>
          <a:xfrm>
            <a:off x="156412" y="1783318"/>
            <a:ext cx="5291888" cy="3790406"/>
          </a:xfrm>
          <a:prstGeom prst="rect">
            <a:avLst/>
          </a:prstGeom>
        </p:spPr>
      </p:pic>
      <p:pic>
        <p:nvPicPr>
          <p:cNvPr id="9" name="Picture 8" descr="Diagram&#10;&#10;Description automatically generated">
            <a:extLst>
              <a:ext uri="{FF2B5EF4-FFF2-40B4-BE49-F238E27FC236}">
                <a16:creationId xmlns:a16="http://schemas.microsoft.com/office/drawing/2014/main" id="{45DE01F2-58AD-4B6B-B66B-07B9F2E35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1DE9B8BB-917A-3B60-EB3A-85FB55302267}"/>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45C85BBC-BFE5-EF89-8973-247484D95C29}"/>
              </a:ext>
            </a:extLst>
          </p:cNvPr>
          <p:cNvPicPr/>
          <p:nvPr/>
        </p:nvPicPr>
        <p:blipFill>
          <a:blip r:embed="rId2"/>
          <a:stretch>
            <a:fillRect/>
          </a:stretch>
        </p:blipFill>
        <p:spPr>
          <a:xfrm>
            <a:off x="161358" y="1777637"/>
            <a:ext cx="5299487" cy="3795849"/>
          </a:xfrm>
          <a:prstGeom prst="rect">
            <a:avLst/>
          </a:prstGeom>
        </p:spPr>
      </p:pic>
      <p:pic>
        <p:nvPicPr>
          <p:cNvPr id="9" name="Picture 8" descr="Diagram&#10;&#10;Description automatically generated">
            <a:extLst>
              <a:ext uri="{FF2B5EF4-FFF2-40B4-BE49-F238E27FC236}">
                <a16:creationId xmlns:a16="http://schemas.microsoft.com/office/drawing/2014/main" id="{1223752E-04B2-AE5E-45A3-4E64AF85D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A322141E-1FE2-48EE-FC31-3B1EA8349943}"/>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20B3A5E-23EF-25A2-712B-101D5A7CAC0D}"/>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C9F70C9-85E0-BB17-397E-5404552FEBA3}"/>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50024"/>
            <a:ext cx="1198148" cy="2573683"/>
            <a:chOff x="2775759" y="1918327"/>
            <a:chExt cx="1198148" cy="2573683"/>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7767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83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18327"/>
              <a:ext cx="0" cy="8593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70222"/>
              <a:ext cx="0" cy="8217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709770" y="2615819"/>
            <a:ext cx="1198148" cy="2131289"/>
            <a:chOff x="10485745" y="1980659"/>
            <a:chExt cx="1198148" cy="2131289"/>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58122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11194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198065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1980659"/>
              <a:ext cx="0" cy="60056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473779"/>
              <a:ext cx="0" cy="63816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3415"/>
            <a:ext cx="1198148" cy="2256465"/>
            <a:chOff x="2775759" y="2235545"/>
            <a:chExt cx="1198148" cy="2256465"/>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04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355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35545"/>
              <a:ext cx="0" cy="6848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805498" y="2650006"/>
            <a:ext cx="1198148" cy="2164568"/>
            <a:chOff x="2775759" y="2380239"/>
            <a:chExt cx="1198148" cy="216456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2304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21.5</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3912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80239"/>
              <a:ext cx="0" cy="64280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15593"/>
              <a:ext cx="0" cy="6292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B2CA24EC-F790-531D-A22D-998C48309603}"/>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750D67B5-029F-0362-C4D1-4B221B921DF5}"/>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3B705C8-0A9E-CCBC-7F4D-78C8FF9A154D}"/>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4B27344B-3B04-0551-1169-D610F6E23E5A}"/>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E599740-098C-D8CC-9841-8642F20BAC85}"/>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CA20CD0-077F-BC0E-2847-AA6F8D82208D}"/>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7DC85C5-6480-A221-7345-C3939488E88D}"/>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5E96EE2-3556-BE19-AF97-3DE0E1DB3549}"/>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2808</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193</cp:revision>
  <dcterms:created xsi:type="dcterms:W3CDTF">2022-07-04T13:32:28Z</dcterms:created>
  <dcterms:modified xsi:type="dcterms:W3CDTF">2023-03-18T00:27:31Z</dcterms:modified>
</cp:coreProperties>
</file>