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433E71-139B-41C7-8585-39E6E3EEE011}" v="49" dt="2023-03-17T23:27:21.6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2" d="100"/>
          <a:sy n="112" d="100"/>
        </p:scale>
        <p:origin x="138" y="34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82433E71-139B-41C7-8585-39E6E3EEE011}"/>
    <pc:docChg chg="modSld">
      <pc:chgData name="Roberto Gallardo" userId="49a044883f185952" providerId="LiveId" clId="{82433E71-139B-41C7-8585-39E6E3EEE011}" dt="2023-03-17T23:27:34.315" v="214" actId="1038"/>
      <pc:docMkLst>
        <pc:docMk/>
      </pc:docMkLst>
      <pc:sldChg chg="addSp modSp mod">
        <pc:chgData name="Roberto Gallardo" userId="49a044883f185952" providerId="LiveId" clId="{82433E71-139B-41C7-8585-39E6E3EEE011}" dt="2023-03-17T23:22:38.898" v="13" actId="1035"/>
        <pc:sldMkLst>
          <pc:docMk/>
          <pc:sldMk cId="1418533539" sldId="271"/>
        </pc:sldMkLst>
        <pc:picChg chg="add mod">
          <ac:chgData name="Roberto Gallardo" userId="49a044883f185952" providerId="LiveId" clId="{82433E71-139B-41C7-8585-39E6E3EEE011}" dt="2023-03-17T23:22:38.898" v="13" actId="1035"/>
          <ac:picMkLst>
            <pc:docMk/>
            <pc:sldMk cId="1418533539" sldId="271"/>
            <ac:picMk id="6" creationId="{47A46577-3004-B97B-F6B2-080D73785896}"/>
          </ac:picMkLst>
        </pc:picChg>
      </pc:sldChg>
      <pc:sldChg chg="addSp modSp mod">
        <pc:chgData name="Roberto Gallardo" userId="49a044883f185952" providerId="LiveId" clId="{82433E71-139B-41C7-8585-39E6E3EEE011}" dt="2023-03-17T23:24:15.662" v="72" actId="1076"/>
        <pc:sldMkLst>
          <pc:docMk/>
          <pc:sldMk cId="2124848710" sldId="281"/>
        </pc:sldMkLst>
        <pc:picChg chg="add mod">
          <ac:chgData name="Roberto Gallardo" userId="49a044883f185952" providerId="LiveId" clId="{82433E71-139B-41C7-8585-39E6E3EEE011}" dt="2023-03-17T23:24:15.662" v="72" actId="1076"/>
          <ac:picMkLst>
            <pc:docMk/>
            <pc:sldMk cId="2124848710" sldId="281"/>
            <ac:picMk id="6" creationId="{E1FF2774-F7F3-CA28-F5F9-A68750991013}"/>
          </ac:picMkLst>
        </pc:picChg>
      </pc:sldChg>
      <pc:sldChg chg="addSp modSp mod">
        <pc:chgData name="Roberto Gallardo" userId="49a044883f185952" providerId="LiveId" clId="{82433E71-139B-41C7-8585-39E6E3EEE011}" dt="2023-03-17T23:24:29.719" v="82" actId="1076"/>
        <pc:sldMkLst>
          <pc:docMk/>
          <pc:sldMk cId="2028175529" sldId="282"/>
        </pc:sldMkLst>
        <pc:picChg chg="add mod">
          <ac:chgData name="Roberto Gallardo" userId="49a044883f185952" providerId="LiveId" clId="{82433E71-139B-41C7-8585-39E6E3EEE011}" dt="2023-03-17T23:24:29.719" v="82" actId="1076"/>
          <ac:picMkLst>
            <pc:docMk/>
            <pc:sldMk cId="2028175529" sldId="282"/>
            <ac:picMk id="7" creationId="{B33C89D3-2FC6-E644-E79F-39FC16CFF59D}"/>
          </ac:picMkLst>
        </pc:picChg>
      </pc:sldChg>
      <pc:sldChg chg="addSp modSp mod">
        <pc:chgData name="Roberto Gallardo" userId="49a044883f185952" providerId="LiveId" clId="{82433E71-139B-41C7-8585-39E6E3EEE011}" dt="2023-03-17T23:24:44.974" v="93" actId="1076"/>
        <pc:sldMkLst>
          <pc:docMk/>
          <pc:sldMk cId="1326517747" sldId="283"/>
        </pc:sldMkLst>
        <pc:picChg chg="add mod">
          <ac:chgData name="Roberto Gallardo" userId="49a044883f185952" providerId="LiveId" clId="{82433E71-139B-41C7-8585-39E6E3EEE011}" dt="2023-03-17T23:24:44.974" v="93" actId="1076"/>
          <ac:picMkLst>
            <pc:docMk/>
            <pc:sldMk cId="1326517747" sldId="283"/>
            <ac:picMk id="7" creationId="{48442D86-3A5F-5DBF-99B6-67633C7CDF65}"/>
          </ac:picMkLst>
        </pc:picChg>
      </pc:sldChg>
      <pc:sldChg chg="addSp modSp mod">
        <pc:chgData name="Roberto Gallardo" userId="49a044883f185952" providerId="LiveId" clId="{82433E71-139B-41C7-8585-39E6E3EEE011}" dt="2023-03-17T23:25:01.934" v="106" actId="1076"/>
        <pc:sldMkLst>
          <pc:docMk/>
          <pc:sldMk cId="783739251" sldId="284"/>
        </pc:sldMkLst>
        <pc:picChg chg="add mod">
          <ac:chgData name="Roberto Gallardo" userId="49a044883f185952" providerId="LiveId" clId="{82433E71-139B-41C7-8585-39E6E3EEE011}" dt="2023-03-17T23:25:01.934" v="106" actId="1076"/>
          <ac:picMkLst>
            <pc:docMk/>
            <pc:sldMk cId="783739251" sldId="284"/>
            <ac:picMk id="7" creationId="{29C46196-2DD0-C314-06EE-A35148A000CD}"/>
          </ac:picMkLst>
        </pc:picChg>
      </pc:sldChg>
      <pc:sldChg chg="addSp modSp mod">
        <pc:chgData name="Roberto Gallardo" userId="49a044883f185952" providerId="LiveId" clId="{82433E71-139B-41C7-8585-39E6E3EEE011}" dt="2023-03-17T23:25:20.810" v="120" actId="1076"/>
        <pc:sldMkLst>
          <pc:docMk/>
          <pc:sldMk cId="1676122233" sldId="285"/>
        </pc:sldMkLst>
        <pc:picChg chg="add mod">
          <ac:chgData name="Roberto Gallardo" userId="49a044883f185952" providerId="LiveId" clId="{82433E71-139B-41C7-8585-39E6E3EEE011}" dt="2023-03-17T23:25:20.810" v="120" actId="1076"/>
          <ac:picMkLst>
            <pc:docMk/>
            <pc:sldMk cId="1676122233" sldId="285"/>
            <ac:picMk id="7" creationId="{240AF4E5-EEEA-52D5-9E65-85EAD6AA440E}"/>
          </ac:picMkLst>
        </pc:picChg>
      </pc:sldChg>
      <pc:sldChg chg="addSp modSp mod">
        <pc:chgData name="Roberto Gallardo" userId="49a044883f185952" providerId="LiveId" clId="{82433E71-139B-41C7-8585-39E6E3EEE011}" dt="2023-03-17T23:25:37.058" v="132" actId="1076"/>
        <pc:sldMkLst>
          <pc:docMk/>
          <pc:sldMk cId="3100398757" sldId="286"/>
        </pc:sldMkLst>
        <pc:picChg chg="add mod">
          <ac:chgData name="Roberto Gallardo" userId="49a044883f185952" providerId="LiveId" clId="{82433E71-139B-41C7-8585-39E6E3EEE011}" dt="2023-03-17T23:25:37.058" v="132" actId="1076"/>
          <ac:picMkLst>
            <pc:docMk/>
            <pc:sldMk cId="3100398757" sldId="286"/>
            <ac:picMk id="7" creationId="{C87DD95B-8647-0279-85A2-AEAB0E953248}"/>
          </ac:picMkLst>
        </pc:picChg>
      </pc:sldChg>
      <pc:sldChg chg="addSp modSp mod">
        <pc:chgData name="Roberto Gallardo" userId="49a044883f185952" providerId="LiveId" clId="{82433E71-139B-41C7-8585-39E6E3EEE011}" dt="2023-03-17T23:25:53.066" v="144" actId="1076"/>
        <pc:sldMkLst>
          <pc:docMk/>
          <pc:sldMk cId="1546475425" sldId="287"/>
        </pc:sldMkLst>
        <pc:picChg chg="add mod">
          <ac:chgData name="Roberto Gallardo" userId="49a044883f185952" providerId="LiveId" clId="{82433E71-139B-41C7-8585-39E6E3EEE011}" dt="2023-03-17T23:25:53.066" v="144" actId="1076"/>
          <ac:picMkLst>
            <pc:docMk/>
            <pc:sldMk cId="1546475425" sldId="287"/>
            <ac:picMk id="7" creationId="{4BB0823F-12FD-11A3-8DA7-645AE479B877}"/>
          </ac:picMkLst>
        </pc:picChg>
      </pc:sldChg>
      <pc:sldChg chg="addSp modSp mod">
        <pc:chgData name="Roberto Gallardo" userId="49a044883f185952" providerId="LiveId" clId="{82433E71-139B-41C7-8585-39E6E3EEE011}" dt="2023-03-17T23:26:26.003" v="167" actId="1076"/>
        <pc:sldMkLst>
          <pc:docMk/>
          <pc:sldMk cId="1380517306" sldId="288"/>
        </pc:sldMkLst>
        <pc:picChg chg="add mod">
          <ac:chgData name="Roberto Gallardo" userId="49a044883f185952" providerId="LiveId" clId="{82433E71-139B-41C7-8585-39E6E3EEE011}" dt="2023-03-17T23:26:26.003" v="167" actId="1076"/>
          <ac:picMkLst>
            <pc:docMk/>
            <pc:sldMk cId="1380517306" sldId="288"/>
            <ac:picMk id="7" creationId="{F096DC61-127F-67DB-EF80-30BF0036BF4A}"/>
          </ac:picMkLst>
        </pc:picChg>
      </pc:sldChg>
      <pc:sldChg chg="addSp modSp mod">
        <pc:chgData name="Roberto Gallardo" userId="49a044883f185952" providerId="LiveId" clId="{82433E71-139B-41C7-8585-39E6E3EEE011}" dt="2023-03-17T23:26:45.386" v="180" actId="1076"/>
        <pc:sldMkLst>
          <pc:docMk/>
          <pc:sldMk cId="1388671151" sldId="289"/>
        </pc:sldMkLst>
        <pc:picChg chg="add mod">
          <ac:chgData name="Roberto Gallardo" userId="49a044883f185952" providerId="LiveId" clId="{82433E71-139B-41C7-8585-39E6E3EEE011}" dt="2023-03-17T23:26:45.386" v="180" actId="1076"/>
          <ac:picMkLst>
            <pc:docMk/>
            <pc:sldMk cId="1388671151" sldId="289"/>
            <ac:picMk id="7" creationId="{C81D8699-0084-643F-7F66-8FE02DB2585F}"/>
          </ac:picMkLst>
        </pc:picChg>
      </pc:sldChg>
      <pc:sldChg chg="addSp modSp mod">
        <pc:chgData name="Roberto Gallardo" userId="49a044883f185952" providerId="LiveId" clId="{82433E71-139B-41C7-8585-39E6E3EEE011}" dt="2023-03-17T23:27:13.438" v="199" actId="1076"/>
        <pc:sldMkLst>
          <pc:docMk/>
          <pc:sldMk cId="2355376039" sldId="290"/>
        </pc:sldMkLst>
        <pc:picChg chg="add mod">
          <ac:chgData name="Roberto Gallardo" userId="49a044883f185952" providerId="LiveId" clId="{82433E71-139B-41C7-8585-39E6E3EEE011}" dt="2023-03-17T23:27:13.438" v="199" actId="1076"/>
          <ac:picMkLst>
            <pc:docMk/>
            <pc:sldMk cId="2355376039" sldId="290"/>
            <ac:picMk id="8" creationId="{98E21224-7995-D031-9F31-86998D16D550}"/>
          </ac:picMkLst>
        </pc:picChg>
      </pc:sldChg>
      <pc:sldChg chg="addSp modSp mod">
        <pc:chgData name="Roberto Gallardo" userId="49a044883f185952" providerId="LiveId" clId="{82433E71-139B-41C7-8585-39E6E3EEE011}" dt="2023-03-17T23:27:34.315" v="214" actId="1038"/>
        <pc:sldMkLst>
          <pc:docMk/>
          <pc:sldMk cId="3757257295" sldId="291"/>
        </pc:sldMkLst>
        <pc:picChg chg="add mod">
          <ac:chgData name="Roberto Gallardo" userId="49a044883f185952" providerId="LiveId" clId="{82433E71-139B-41C7-8585-39E6E3EEE011}" dt="2023-03-17T23:27:34.315" v="214" actId="1038"/>
          <ac:picMkLst>
            <pc:docMk/>
            <pc:sldMk cId="3757257295" sldId="291"/>
            <ac:picMk id="8" creationId="{6F81BB69-0CEE-99CE-B08F-F18AD56219E0}"/>
          </ac:picMkLst>
        </pc:picChg>
      </pc:sldChg>
      <pc:sldChg chg="addSp modSp mod">
        <pc:chgData name="Roberto Gallardo" userId="49a044883f185952" providerId="LiveId" clId="{82433E71-139B-41C7-8585-39E6E3EEE011}" dt="2023-03-17T23:26:10.017" v="155" actId="1076"/>
        <pc:sldMkLst>
          <pc:docMk/>
          <pc:sldMk cId="1259856727" sldId="292"/>
        </pc:sldMkLst>
        <pc:picChg chg="add mod">
          <ac:chgData name="Roberto Gallardo" userId="49a044883f185952" providerId="LiveId" clId="{82433E71-139B-41C7-8585-39E6E3EEE011}" dt="2023-03-17T23:26:10.017" v="155" actId="1076"/>
          <ac:picMkLst>
            <pc:docMk/>
            <pc:sldMk cId="1259856727" sldId="292"/>
            <ac:picMk id="7" creationId="{018E88C5-E812-CC70-F76A-70811AEFE559}"/>
          </ac:picMkLst>
        </pc:picChg>
      </pc:sldChg>
      <pc:sldChg chg="addSp modSp mod">
        <pc:chgData name="Roberto Gallardo" userId="49a044883f185952" providerId="LiveId" clId="{82433E71-139B-41C7-8585-39E6E3EEE011}" dt="2023-03-17T23:24:02.045" v="63" actId="1076"/>
        <pc:sldMkLst>
          <pc:docMk/>
          <pc:sldMk cId="3324519687" sldId="293"/>
        </pc:sldMkLst>
        <pc:picChg chg="add mod">
          <ac:chgData name="Roberto Gallardo" userId="49a044883f185952" providerId="LiveId" clId="{82433E71-139B-41C7-8585-39E6E3EEE011}" dt="2023-03-17T23:24:02.045" v="63" actId="1076"/>
          <ac:picMkLst>
            <pc:docMk/>
            <pc:sldMk cId="3324519687" sldId="293"/>
            <ac:picMk id="7" creationId="{9DF5C724-B7DB-5917-882B-84A2F98D04E8}"/>
          </ac:picMkLst>
        </pc:picChg>
      </pc:sldChg>
      <pc:sldChg chg="addSp modSp mod">
        <pc:chgData name="Roberto Gallardo" userId="49a044883f185952" providerId="LiveId" clId="{82433E71-139B-41C7-8585-39E6E3EEE011}" dt="2023-03-17T23:23:30.610" v="42" actId="1076"/>
        <pc:sldMkLst>
          <pc:docMk/>
          <pc:sldMk cId="3256182630" sldId="295"/>
        </pc:sldMkLst>
        <pc:picChg chg="add mod">
          <ac:chgData name="Roberto Gallardo" userId="49a044883f185952" providerId="LiveId" clId="{82433E71-139B-41C7-8585-39E6E3EEE011}" dt="2023-03-17T23:23:30.610" v="42" actId="1076"/>
          <ac:picMkLst>
            <pc:docMk/>
            <pc:sldMk cId="3256182630" sldId="295"/>
            <ac:picMk id="7" creationId="{45BDE40C-E999-DF01-0E68-B5DD4A70E90C}"/>
          </ac:picMkLst>
        </pc:picChg>
      </pc:sldChg>
      <pc:sldChg chg="addSp modSp mod">
        <pc:chgData name="Roberto Gallardo" userId="49a044883f185952" providerId="LiveId" clId="{82433E71-139B-41C7-8585-39E6E3EEE011}" dt="2023-03-17T23:23:47.058" v="54" actId="1076"/>
        <pc:sldMkLst>
          <pc:docMk/>
          <pc:sldMk cId="4057156843" sldId="296"/>
        </pc:sldMkLst>
        <pc:picChg chg="add mod">
          <ac:chgData name="Roberto Gallardo" userId="49a044883f185952" providerId="LiveId" clId="{82433E71-139B-41C7-8585-39E6E3EEE011}" dt="2023-03-17T23:23:47.058" v="54" actId="1076"/>
          <ac:picMkLst>
            <pc:docMk/>
            <pc:sldMk cId="4057156843" sldId="296"/>
            <ac:picMk id="7" creationId="{5AD6B709-0AC9-9922-3279-F142AFA11A35}"/>
          </ac:picMkLst>
        </pc:picChg>
      </pc:sldChg>
      <pc:sldChg chg="addSp modSp mod">
        <pc:chgData name="Roberto Gallardo" userId="49a044883f185952" providerId="LiveId" clId="{82433E71-139B-41C7-8585-39E6E3EEE011}" dt="2023-03-17T23:23:11.987" v="30" actId="1076"/>
        <pc:sldMkLst>
          <pc:docMk/>
          <pc:sldMk cId="2080110827" sldId="297"/>
        </pc:sldMkLst>
        <pc:picChg chg="add mod">
          <ac:chgData name="Roberto Gallardo" userId="49a044883f185952" providerId="LiveId" clId="{82433E71-139B-41C7-8585-39E6E3EEE011}" dt="2023-03-17T23:23:11.987" v="30" actId="1076"/>
          <ac:picMkLst>
            <pc:docMk/>
            <pc:sldMk cId="2080110827" sldId="297"/>
            <ac:picMk id="6" creationId="{02537BCD-8F8E-1FFD-95B4-4804DD0EDFAB}"/>
          </ac:picMkLst>
        </pc:picChg>
      </pc:sldChg>
      <pc:sldChg chg="addSp modSp mod">
        <pc:chgData name="Roberto Gallardo" userId="49a044883f185952" providerId="LiveId" clId="{82433E71-139B-41C7-8585-39E6E3EEE011}" dt="2023-03-17T23:22:53.531" v="20" actId="1076"/>
        <pc:sldMkLst>
          <pc:docMk/>
          <pc:sldMk cId="1532666867" sldId="298"/>
        </pc:sldMkLst>
        <pc:picChg chg="add mod">
          <ac:chgData name="Roberto Gallardo" userId="49a044883f185952" providerId="LiveId" clId="{82433E71-139B-41C7-8585-39E6E3EEE011}" dt="2023-03-17T23:22:53.531" v="20" actId="1076"/>
          <ac:picMkLst>
            <pc:docMk/>
            <pc:sldMk cId="1532666867" sldId="298"/>
            <ac:picMk id="6" creationId="{A244CB89-53B3-6AA7-DC6D-F42838ADF0CC}"/>
          </ac:picMkLst>
        </pc:picChg>
      </pc:sldChg>
      <pc:sldChg chg="addSp modSp mod">
        <pc:chgData name="Roberto Gallardo" userId="49a044883f185952" providerId="LiveId" clId="{82433E71-139B-41C7-8585-39E6E3EEE011}" dt="2023-03-17T23:27:00.326" v="190" actId="1076"/>
        <pc:sldMkLst>
          <pc:docMk/>
          <pc:sldMk cId="1951376777" sldId="299"/>
        </pc:sldMkLst>
        <pc:picChg chg="add mod">
          <ac:chgData name="Roberto Gallardo" userId="49a044883f185952" providerId="LiveId" clId="{82433E71-139B-41C7-8585-39E6E3EEE011}" dt="2023-03-17T23:27:00.326" v="190" actId="1076"/>
          <ac:picMkLst>
            <pc:docMk/>
            <pc:sldMk cId="1951376777" sldId="299"/>
            <ac:picMk id="7" creationId="{2F026786-D93E-45F8-13A1-4285C798A93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dirty="0">
                <a:solidFill>
                  <a:schemeClr val="bg1"/>
                </a:solidFill>
              </a:rPr>
              <a:t>Wilson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ABDF966-7638-C88A-CEA0-A784F775C182}"/>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82270179-3193-D61C-CC0C-A01D82E2C910}"/>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Chart, diagram&#10;&#10;Description automatically generated">
            <a:extLst>
              <a:ext uri="{FF2B5EF4-FFF2-40B4-BE49-F238E27FC236}">
                <a16:creationId xmlns:a16="http://schemas.microsoft.com/office/drawing/2014/main" id="{47A46577-3004-B97B-F6B2-080D73785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3446"/>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A244CB89-53B3-6AA7-DC6D-F42838ADF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5638" y="1028700"/>
            <a:ext cx="7604523" cy="5377593"/>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02537BCD-8F8E-1FFD-95B4-4804DD0ED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67E861E-77E7-E5F3-B806-1FCD25A66970}"/>
              </a:ext>
            </a:extLst>
          </p:cNvPr>
          <p:cNvPicPr/>
          <p:nvPr/>
        </p:nvPicPr>
        <p:blipFill>
          <a:blip r:embed="rId2"/>
          <a:stretch>
            <a:fillRect/>
          </a:stretch>
        </p:blipFill>
        <p:spPr>
          <a:xfrm>
            <a:off x="152400" y="1788517"/>
            <a:ext cx="5301916" cy="3802385"/>
          </a:xfrm>
          <a:prstGeom prst="rect">
            <a:avLst/>
          </a:prstGeom>
        </p:spPr>
      </p:pic>
      <p:pic>
        <p:nvPicPr>
          <p:cNvPr id="7" name="Picture 6" descr="Chart, diagram, surface chart&#10;&#10;Description automatically generated">
            <a:extLst>
              <a:ext uri="{FF2B5EF4-FFF2-40B4-BE49-F238E27FC236}">
                <a16:creationId xmlns:a16="http://schemas.microsoft.com/office/drawing/2014/main" id="{45BDE40C-E999-DF01-0E68-B5DD4A70E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331" y="1426523"/>
            <a:ext cx="6400800" cy="452637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677339F-E9FF-F340-B141-3854B83104ED}"/>
              </a:ext>
            </a:extLst>
          </p:cNvPr>
          <p:cNvPicPr/>
          <p:nvPr/>
        </p:nvPicPr>
        <p:blipFill>
          <a:blip r:embed="rId2"/>
          <a:stretch>
            <a:fillRect/>
          </a:stretch>
        </p:blipFill>
        <p:spPr>
          <a:xfrm>
            <a:off x="152399" y="1798955"/>
            <a:ext cx="5308853" cy="3800656"/>
          </a:xfrm>
          <a:prstGeom prst="rect">
            <a:avLst/>
          </a:prstGeom>
        </p:spPr>
      </p:pic>
      <p:pic>
        <p:nvPicPr>
          <p:cNvPr id="7" name="Picture 6" descr="Diagram&#10;&#10;Description automatically generated">
            <a:extLst>
              <a:ext uri="{FF2B5EF4-FFF2-40B4-BE49-F238E27FC236}">
                <a16:creationId xmlns:a16="http://schemas.microsoft.com/office/drawing/2014/main" id="{5AD6B709-0AC9-9922-3279-F142AFA11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6097"/>
            <a:ext cx="6400800"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9D8E656C-1493-768C-7835-1B1909B94978}"/>
              </a:ext>
            </a:extLst>
          </p:cNvPr>
          <p:cNvPicPr/>
          <p:nvPr/>
        </p:nvPicPr>
        <p:blipFill>
          <a:blip r:embed="rId2"/>
          <a:stretch>
            <a:fillRect/>
          </a:stretch>
        </p:blipFill>
        <p:spPr>
          <a:xfrm>
            <a:off x="152400" y="1777637"/>
            <a:ext cx="5289974" cy="3787140"/>
          </a:xfrm>
          <a:prstGeom prst="rect">
            <a:avLst/>
          </a:prstGeom>
        </p:spPr>
      </p:pic>
      <p:pic>
        <p:nvPicPr>
          <p:cNvPr id="7" name="Picture 6" descr="Diagram, schematic&#10;&#10;Description automatically generated">
            <a:extLst>
              <a:ext uri="{FF2B5EF4-FFF2-40B4-BE49-F238E27FC236}">
                <a16:creationId xmlns:a16="http://schemas.microsoft.com/office/drawing/2014/main" id="{9DF5C724-B7DB-5917-882B-84A2F98D0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8100B25-F053-E7C3-5F6F-EAFEC6E1F6A1}"/>
              </a:ext>
            </a:extLst>
          </p:cNvPr>
          <p:cNvPicPr/>
          <p:nvPr/>
        </p:nvPicPr>
        <p:blipFill>
          <a:blip r:embed="rId2"/>
          <a:stretch>
            <a:fillRect/>
          </a:stretch>
        </p:blipFill>
        <p:spPr>
          <a:xfrm>
            <a:off x="152400" y="1783080"/>
            <a:ext cx="5297356" cy="3799114"/>
          </a:xfrm>
          <a:prstGeom prst="rect">
            <a:avLst/>
          </a:prstGeom>
        </p:spPr>
      </p:pic>
      <p:pic>
        <p:nvPicPr>
          <p:cNvPr id="6" name="Picture 5" descr="Surface chart&#10;&#10;Description automatically generated with medium confidence">
            <a:extLst>
              <a:ext uri="{FF2B5EF4-FFF2-40B4-BE49-F238E27FC236}">
                <a16:creationId xmlns:a16="http://schemas.microsoft.com/office/drawing/2014/main" id="{E1FF2774-F7F3-CA28-F5F9-A68750991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9F72899-FD18-E67E-9898-9E55457EDD5F}"/>
              </a:ext>
            </a:extLst>
          </p:cNvPr>
          <p:cNvPicPr/>
          <p:nvPr/>
        </p:nvPicPr>
        <p:blipFill>
          <a:blip r:embed="rId2"/>
          <a:stretch>
            <a:fillRect/>
          </a:stretch>
        </p:blipFill>
        <p:spPr>
          <a:xfrm>
            <a:off x="152400" y="1791789"/>
            <a:ext cx="5298659" cy="3746863"/>
          </a:xfrm>
          <a:prstGeom prst="rect">
            <a:avLst/>
          </a:prstGeom>
        </p:spPr>
      </p:pic>
      <p:pic>
        <p:nvPicPr>
          <p:cNvPr id="7" name="Picture 6" descr="Chart, surface chart&#10;&#10;Description automatically generated">
            <a:extLst>
              <a:ext uri="{FF2B5EF4-FFF2-40B4-BE49-F238E27FC236}">
                <a16:creationId xmlns:a16="http://schemas.microsoft.com/office/drawing/2014/main" id="{B33C89D3-2FC6-E644-E79F-39FC16CFF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84F5377-BFC3-1E0D-858F-5D5732D79E34}"/>
              </a:ext>
            </a:extLst>
          </p:cNvPr>
          <p:cNvPicPr/>
          <p:nvPr/>
        </p:nvPicPr>
        <p:blipFill>
          <a:blip r:embed="rId2"/>
          <a:stretch>
            <a:fillRect/>
          </a:stretch>
        </p:blipFill>
        <p:spPr>
          <a:xfrm>
            <a:off x="152400" y="1779904"/>
            <a:ext cx="5309500" cy="3807823"/>
          </a:xfrm>
          <a:prstGeom prst="rect">
            <a:avLst/>
          </a:prstGeom>
        </p:spPr>
      </p:pic>
      <p:pic>
        <p:nvPicPr>
          <p:cNvPr id="7" name="Picture 6" descr="Chart, surface chart&#10;&#10;Description automatically generated">
            <a:extLst>
              <a:ext uri="{FF2B5EF4-FFF2-40B4-BE49-F238E27FC236}">
                <a16:creationId xmlns:a16="http://schemas.microsoft.com/office/drawing/2014/main" id="{48442D86-3A5F-5DBF-99B6-67633C7CD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0F36212-185A-97A8-CA53-3B6F6E78E75E}"/>
              </a:ext>
            </a:extLst>
          </p:cNvPr>
          <p:cNvPicPr/>
          <p:nvPr/>
        </p:nvPicPr>
        <p:blipFill>
          <a:blip r:embed="rId2"/>
          <a:stretch>
            <a:fillRect/>
          </a:stretch>
        </p:blipFill>
        <p:spPr>
          <a:xfrm>
            <a:off x="152400" y="1783079"/>
            <a:ext cx="5295900" cy="3795173"/>
          </a:xfrm>
          <a:prstGeom prst="rect">
            <a:avLst/>
          </a:prstGeom>
        </p:spPr>
      </p:pic>
      <p:pic>
        <p:nvPicPr>
          <p:cNvPr id="7" name="Picture 6" descr="Diagram&#10;&#10;Description automatically generated">
            <a:extLst>
              <a:ext uri="{FF2B5EF4-FFF2-40B4-BE49-F238E27FC236}">
                <a16:creationId xmlns:a16="http://schemas.microsoft.com/office/drawing/2014/main" id="{29C46196-2DD0-C314-06EE-A35148A00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2B01E2B-9E52-2932-DE84-ACB5501BC2F4}"/>
              </a:ext>
            </a:extLst>
          </p:cNvPr>
          <p:cNvPicPr/>
          <p:nvPr/>
        </p:nvPicPr>
        <p:blipFill>
          <a:blip r:embed="rId2"/>
          <a:stretch>
            <a:fillRect/>
          </a:stretch>
        </p:blipFill>
        <p:spPr>
          <a:xfrm>
            <a:off x="159053" y="1774372"/>
            <a:ext cx="5289247" cy="3790406"/>
          </a:xfrm>
          <a:prstGeom prst="rect">
            <a:avLst/>
          </a:prstGeom>
        </p:spPr>
      </p:pic>
      <p:pic>
        <p:nvPicPr>
          <p:cNvPr id="7" name="Picture 6" descr="Chart, surface chart&#10;&#10;Description automatically generated">
            <a:extLst>
              <a:ext uri="{FF2B5EF4-FFF2-40B4-BE49-F238E27FC236}">
                <a16:creationId xmlns:a16="http://schemas.microsoft.com/office/drawing/2014/main" id="{240AF4E5-EEEA-52D5-9E65-85EAD6AA4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453" y="1408742"/>
            <a:ext cx="6394147" cy="4521666"/>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FD64156-F926-02D7-45BB-24DB97C307F1}"/>
              </a:ext>
            </a:extLst>
          </p:cNvPr>
          <p:cNvPicPr/>
          <p:nvPr/>
        </p:nvPicPr>
        <p:blipFill>
          <a:blip r:embed="rId2"/>
          <a:stretch>
            <a:fillRect/>
          </a:stretch>
        </p:blipFill>
        <p:spPr>
          <a:xfrm>
            <a:off x="156535" y="1774372"/>
            <a:ext cx="5295900" cy="3798070"/>
          </a:xfrm>
          <a:prstGeom prst="rect">
            <a:avLst/>
          </a:prstGeom>
        </p:spPr>
      </p:pic>
      <p:pic>
        <p:nvPicPr>
          <p:cNvPr id="7" name="Picture 6" descr="Diagram&#10;&#10;Description automatically generated">
            <a:extLst>
              <a:ext uri="{FF2B5EF4-FFF2-40B4-BE49-F238E27FC236}">
                <a16:creationId xmlns:a16="http://schemas.microsoft.com/office/drawing/2014/main" id="{C87DD95B-8647-0279-85A2-AEAB0E953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920" y="1411683"/>
            <a:ext cx="6396665" cy="4523448"/>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D4EBFB5-5AA1-DBD6-F78F-773D0FC69D18}"/>
              </a:ext>
            </a:extLst>
          </p:cNvPr>
          <p:cNvPicPr/>
          <p:nvPr/>
        </p:nvPicPr>
        <p:blipFill>
          <a:blip r:embed="rId2"/>
          <a:stretch>
            <a:fillRect/>
          </a:stretch>
        </p:blipFill>
        <p:spPr>
          <a:xfrm>
            <a:off x="152400" y="1774370"/>
            <a:ext cx="5309500" cy="3807823"/>
          </a:xfrm>
          <a:prstGeom prst="rect">
            <a:avLst/>
          </a:prstGeom>
        </p:spPr>
      </p:pic>
      <p:pic>
        <p:nvPicPr>
          <p:cNvPr id="7" name="Picture 6" descr="Diagram&#10;&#10;Description automatically generated">
            <a:extLst>
              <a:ext uri="{FF2B5EF4-FFF2-40B4-BE49-F238E27FC236}">
                <a16:creationId xmlns:a16="http://schemas.microsoft.com/office/drawing/2014/main" id="{4BB0823F-12FD-11A3-8DA7-645AE479B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15095"/>
            <a:ext cx="6400801"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CF7E532-A737-2624-8C74-FD6A5953F7D8}"/>
              </a:ext>
            </a:extLst>
          </p:cNvPr>
          <p:cNvPicPr/>
          <p:nvPr/>
        </p:nvPicPr>
        <p:blipFill>
          <a:blip r:embed="rId2"/>
          <a:stretch>
            <a:fillRect/>
          </a:stretch>
        </p:blipFill>
        <p:spPr>
          <a:xfrm>
            <a:off x="144255" y="1783083"/>
            <a:ext cx="5304045" cy="3799114"/>
          </a:xfrm>
          <a:prstGeom prst="rect">
            <a:avLst/>
          </a:prstGeom>
        </p:spPr>
      </p:pic>
      <p:pic>
        <p:nvPicPr>
          <p:cNvPr id="7" name="Picture 6" descr="Diagram&#10;&#10;Description automatically generated">
            <a:extLst>
              <a:ext uri="{FF2B5EF4-FFF2-40B4-BE49-F238E27FC236}">
                <a16:creationId xmlns:a16="http://schemas.microsoft.com/office/drawing/2014/main" id="{018E88C5-E812-CC70-F76A-70811AEFE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944" y="1419454"/>
            <a:ext cx="6400801" cy="452637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CA16FE6-C510-DFC2-1B48-4D35DC2AB18C}"/>
              </a:ext>
            </a:extLst>
          </p:cNvPr>
          <p:cNvPicPr/>
          <p:nvPr/>
        </p:nvPicPr>
        <p:blipFill>
          <a:blip r:embed="rId2"/>
          <a:stretch>
            <a:fillRect/>
          </a:stretch>
        </p:blipFill>
        <p:spPr>
          <a:xfrm>
            <a:off x="152400" y="1783082"/>
            <a:ext cx="5295901" cy="3798070"/>
          </a:xfrm>
          <a:prstGeom prst="rect">
            <a:avLst/>
          </a:prstGeom>
        </p:spPr>
      </p:pic>
      <p:pic>
        <p:nvPicPr>
          <p:cNvPr id="7" name="Picture 6" descr="Diagram&#10;&#10;Description automatically generated">
            <a:extLst>
              <a:ext uri="{FF2B5EF4-FFF2-40B4-BE49-F238E27FC236}">
                <a16:creationId xmlns:a16="http://schemas.microsoft.com/office/drawing/2014/main" id="{F096DC61-127F-67DB-EF80-30BF0036B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7EF6B64-DF64-B5D8-E7F5-996233409CA7}"/>
              </a:ext>
            </a:extLst>
          </p:cNvPr>
          <p:cNvPicPr/>
          <p:nvPr/>
        </p:nvPicPr>
        <p:blipFill>
          <a:blip r:embed="rId2"/>
          <a:stretch>
            <a:fillRect/>
          </a:stretch>
        </p:blipFill>
        <p:spPr>
          <a:xfrm>
            <a:off x="152400" y="1774368"/>
            <a:ext cx="5309500" cy="3807823"/>
          </a:xfrm>
          <a:prstGeom prst="rect">
            <a:avLst/>
          </a:prstGeom>
        </p:spPr>
      </p:pic>
      <p:pic>
        <p:nvPicPr>
          <p:cNvPr id="7" name="Picture 6" descr="Diagram&#10;&#10;Description automatically generated">
            <a:extLst>
              <a:ext uri="{FF2B5EF4-FFF2-40B4-BE49-F238E27FC236}">
                <a16:creationId xmlns:a16="http://schemas.microsoft.com/office/drawing/2014/main" id="{C81D8699-0084-643F-7F66-8FE02DB25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223" y="1415596"/>
            <a:ext cx="6399377" cy="4525365"/>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8A982F50-1AD5-3F3C-4963-7D3EA4CD5038}"/>
              </a:ext>
            </a:extLst>
          </p:cNvPr>
          <p:cNvPicPr/>
          <p:nvPr/>
        </p:nvPicPr>
        <p:blipFill>
          <a:blip r:embed="rId2"/>
          <a:stretch>
            <a:fillRect/>
          </a:stretch>
        </p:blipFill>
        <p:spPr>
          <a:xfrm>
            <a:off x="152400" y="1783082"/>
            <a:ext cx="5295900" cy="3787531"/>
          </a:xfrm>
          <a:prstGeom prst="rect">
            <a:avLst/>
          </a:prstGeom>
        </p:spPr>
      </p:pic>
      <p:pic>
        <p:nvPicPr>
          <p:cNvPr id="7" name="Picture 6" descr="Diagram, surface chart&#10;&#10;Description automatically generated">
            <a:extLst>
              <a:ext uri="{FF2B5EF4-FFF2-40B4-BE49-F238E27FC236}">
                <a16:creationId xmlns:a16="http://schemas.microsoft.com/office/drawing/2014/main" id="{2F026786-D93E-45F8-13A1-4285C798A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5F66D34D-A12D-4480-726A-9BF889C367CD}"/>
              </a:ext>
            </a:extLst>
          </p:cNvPr>
          <p:cNvPicPr/>
          <p:nvPr/>
        </p:nvPicPr>
        <p:blipFill>
          <a:blip r:embed="rId2"/>
          <a:stretch>
            <a:fillRect/>
          </a:stretch>
        </p:blipFill>
        <p:spPr>
          <a:xfrm>
            <a:off x="156412" y="1783318"/>
            <a:ext cx="5291888" cy="3790406"/>
          </a:xfrm>
          <a:prstGeom prst="rect">
            <a:avLst/>
          </a:prstGeom>
        </p:spPr>
      </p:pic>
      <p:pic>
        <p:nvPicPr>
          <p:cNvPr id="8" name="Picture 7" descr="Diagram&#10;&#10;Description automatically generated">
            <a:extLst>
              <a:ext uri="{FF2B5EF4-FFF2-40B4-BE49-F238E27FC236}">
                <a16:creationId xmlns:a16="http://schemas.microsoft.com/office/drawing/2014/main" id="{98E21224-7995-D031-9F31-86998D16D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44" y="1416734"/>
            <a:ext cx="6396844" cy="4523574"/>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E7FF8539-7155-1E89-1EDE-1E51307B84EB}"/>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ED896B4A-2268-5649-A35B-1F7812DC6903}"/>
              </a:ext>
            </a:extLst>
          </p:cNvPr>
          <p:cNvPicPr/>
          <p:nvPr/>
        </p:nvPicPr>
        <p:blipFill>
          <a:blip r:embed="rId2"/>
          <a:stretch>
            <a:fillRect/>
          </a:stretch>
        </p:blipFill>
        <p:spPr>
          <a:xfrm>
            <a:off x="161358" y="1777637"/>
            <a:ext cx="5299487" cy="3795849"/>
          </a:xfrm>
          <a:prstGeom prst="rect">
            <a:avLst/>
          </a:prstGeom>
        </p:spPr>
      </p:pic>
      <p:pic>
        <p:nvPicPr>
          <p:cNvPr id="8" name="Picture 7" descr="Diagram&#10;&#10;Description automatically generated with medium confidence">
            <a:extLst>
              <a:ext uri="{FF2B5EF4-FFF2-40B4-BE49-F238E27FC236}">
                <a16:creationId xmlns:a16="http://schemas.microsoft.com/office/drawing/2014/main" id="{6F81BB69-0CEE-99CE-B08F-F18AD562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933" y="1412375"/>
            <a:ext cx="6400801"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93E5298E-47FB-D3BD-C891-1CE76B3E2842}"/>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F13FFB51-6CF9-234D-2DCC-C689DE6ED441}"/>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B90E7C-3276-8EBA-EFAF-D333018DB628}"/>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50024"/>
            <a:ext cx="1198148" cy="2573683"/>
            <a:chOff x="2775759" y="1918327"/>
            <a:chExt cx="1198148" cy="2573683"/>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77670"/>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1832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18327"/>
              <a:ext cx="0" cy="8593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70222"/>
              <a:ext cx="0" cy="82178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709770" y="2650006"/>
            <a:ext cx="1198148" cy="2310751"/>
            <a:chOff x="10485745" y="1912295"/>
            <a:chExt cx="1198148" cy="2310751"/>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269232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22.9</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1424" y="422304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191229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1912295"/>
              <a:ext cx="0" cy="78003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584879"/>
              <a:ext cx="0" cy="63816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3415"/>
            <a:ext cx="1198148" cy="2256465"/>
            <a:chOff x="2775759" y="2235545"/>
            <a:chExt cx="1198148" cy="2256465"/>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043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3554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35545"/>
              <a:ext cx="0" cy="68489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805498" y="2472978"/>
            <a:ext cx="1198148" cy="2358688"/>
            <a:chOff x="2775759" y="2186119"/>
            <a:chExt cx="1198148" cy="2358688"/>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0339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18611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186119"/>
              <a:ext cx="0" cy="71727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95949"/>
              <a:ext cx="0" cy="74885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DD31B539-AD79-9CE3-F8FD-98955045E20E}"/>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1723E380-D6FE-4BD5-2C2B-F62DC4E47D7C}"/>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1132E65-5A8C-036C-3C55-E1034101A8C0}"/>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3F0E1D75-6C40-EC74-E012-56450B777DAD}"/>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5CEFD59-D5BD-A69F-4339-F8C6EE3F24B4}"/>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0D20F835-DEB2-0592-15A6-41FECCCCF8E7}"/>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43738905-26E0-BB05-42ED-6C08691AFC5D}"/>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1CB9DFC1-D448-E619-2A74-F90ED59F249A}"/>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2797</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189</cp:revision>
  <dcterms:created xsi:type="dcterms:W3CDTF">2022-07-04T13:32:28Z</dcterms:created>
  <dcterms:modified xsi:type="dcterms:W3CDTF">2023-03-17T23:27:38Z</dcterms:modified>
</cp:coreProperties>
</file>