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CF9C11-7F9E-4EC4-9279-7CB155E417F1}" v="49" dt="2023-03-17T22:55:10.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54CF9C11-7F9E-4EC4-9279-7CB155E417F1}"/>
    <pc:docChg chg="modSld">
      <pc:chgData name="Roberto Gallardo" userId="49a044883f185952" providerId="LiveId" clId="{54CF9C11-7F9E-4EC4-9279-7CB155E417F1}" dt="2023-03-17T22:55:17.108" v="188" actId="1076"/>
      <pc:docMkLst>
        <pc:docMk/>
      </pc:docMkLst>
      <pc:sldChg chg="addSp modSp mod">
        <pc:chgData name="Roberto Gallardo" userId="49a044883f185952" providerId="LiveId" clId="{54CF9C11-7F9E-4EC4-9279-7CB155E417F1}" dt="2023-03-17T22:50:29.681" v="7" actId="1076"/>
        <pc:sldMkLst>
          <pc:docMk/>
          <pc:sldMk cId="1418533539" sldId="271"/>
        </pc:sldMkLst>
        <pc:picChg chg="add mod">
          <ac:chgData name="Roberto Gallardo" userId="49a044883f185952" providerId="LiveId" clId="{54CF9C11-7F9E-4EC4-9279-7CB155E417F1}" dt="2023-03-17T22:50:29.681" v="7" actId="1076"/>
          <ac:picMkLst>
            <pc:docMk/>
            <pc:sldMk cId="1418533539" sldId="271"/>
            <ac:picMk id="6" creationId="{2A655165-7D60-4556-1B73-C93D621B213A}"/>
          </ac:picMkLst>
        </pc:picChg>
      </pc:sldChg>
      <pc:sldChg chg="addSp modSp mod">
        <pc:chgData name="Roberto Gallardo" userId="49a044883f185952" providerId="LiveId" clId="{54CF9C11-7F9E-4EC4-9279-7CB155E417F1}" dt="2023-03-17T22:52:07.061" v="65" actId="1076"/>
        <pc:sldMkLst>
          <pc:docMk/>
          <pc:sldMk cId="2124848710" sldId="281"/>
        </pc:sldMkLst>
        <pc:picChg chg="add mod">
          <ac:chgData name="Roberto Gallardo" userId="49a044883f185952" providerId="LiveId" clId="{54CF9C11-7F9E-4EC4-9279-7CB155E417F1}" dt="2023-03-17T22:52:07.061" v="65" actId="1076"/>
          <ac:picMkLst>
            <pc:docMk/>
            <pc:sldMk cId="2124848710" sldId="281"/>
            <ac:picMk id="6" creationId="{BE194DBF-E88C-8DDF-989D-CEAE52E4919B}"/>
          </ac:picMkLst>
        </pc:picChg>
      </pc:sldChg>
      <pc:sldChg chg="addSp modSp mod">
        <pc:chgData name="Roberto Gallardo" userId="49a044883f185952" providerId="LiveId" clId="{54CF9C11-7F9E-4EC4-9279-7CB155E417F1}" dt="2023-03-17T22:52:23.605" v="75" actId="1076"/>
        <pc:sldMkLst>
          <pc:docMk/>
          <pc:sldMk cId="2028175529" sldId="282"/>
        </pc:sldMkLst>
        <pc:picChg chg="add mod">
          <ac:chgData name="Roberto Gallardo" userId="49a044883f185952" providerId="LiveId" clId="{54CF9C11-7F9E-4EC4-9279-7CB155E417F1}" dt="2023-03-17T22:52:23.605" v="75" actId="1076"/>
          <ac:picMkLst>
            <pc:docMk/>
            <pc:sldMk cId="2028175529" sldId="282"/>
            <ac:picMk id="7" creationId="{EB70384C-940E-4629-A8E8-4A1996991176}"/>
          </ac:picMkLst>
        </pc:picChg>
      </pc:sldChg>
      <pc:sldChg chg="addSp modSp mod">
        <pc:chgData name="Roberto Gallardo" userId="49a044883f185952" providerId="LiveId" clId="{54CF9C11-7F9E-4EC4-9279-7CB155E417F1}" dt="2023-03-17T22:52:43.252" v="90" actId="1076"/>
        <pc:sldMkLst>
          <pc:docMk/>
          <pc:sldMk cId="1326517747" sldId="283"/>
        </pc:sldMkLst>
        <pc:picChg chg="add mod">
          <ac:chgData name="Roberto Gallardo" userId="49a044883f185952" providerId="LiveId" clId="{54CF9C11-7F9E-4EC4-9279-7CB155E417F1}" dt="2023-03-17T22:52:43.252" v="90" actId="1076"/>
          <ac:picMkLst>
            <pc:docMk/>
            <pc:sldMk cId="1326517747" sldId="283"/>
            <ac:picMk id="7" creationId="{18F2E660-6DB9-A151-4517-12CD3F914AC3}"/>
          </ac:picMkLst>
        </pc:picChg>
      </pc:sldChg>
      <pc:sldChg chg="addSp modSp mod">
        <pc:chgData name="Roberto Gallardo" userId="49a044883f185952" providerId="LiveId" clId="{54CF9C11-7F9E-4EC4-9279-7CB155E417F1}" dt="2023-03-17T22:52:58.622" v="100" actId="1076"/>
        <pc:sldMkLst>
          <pc:docMk/>
          <pc:sldMk cId="783739251" sldId="284"/>
        </pc:sldMkLst>
        <pc:picChg chg="add mod">
          <ac:chgData name="Roberto Gallardo" userId="49a044883f185952" providerId="LiveId" clId="{54CF9C11-7F9E-4EC4-9279-7CB155E417F1}" dt="2023-03-17T22:52:58.622" v="100" actId="1076"/>
          <ac:picMkLst>
            <pc:docMk/>
            <pc:sldMk cId="783739251" sldId="284"/>
            <ac:picMk id="7" creationId="{057152EB-3A8F-03E3-4631-FEAEB6A6463A}"/>
          </ac:picMkLst>
        </pc:picChg>
      </pc:sldChg>
      <pc:sldChg chg="addSp modSp mod">
        <pc:chgData name="Roberto Gallardo" userId="49a044883f185952" providerId="LiveId" clId="{54CF9C11-7F9E-4EC4-9279-7CB155E417F1}" dt="2023-03-17T22:53:14.443" v="110" actId="1076"/>
        <pc:sldMkLst>
          <pc:docMk/>
          <pc:sldMk cId="1676122233" sldId="285"/>
        </pc:sldMkLst>
        <pc:picChg chg="add mod">
          <ac:chgData name="Roberto Gallardo" userId="49a044883f185952" providerId="LiveId" clId="{54CF9C11-7F9E-4EC4-9279-7CB155E417F1}" dt="2023-03-17T22:53:14.443" v="110" actId="1076"/>
          <ac:picMkLst>
            <pc:docMk/>
            <pc:sldMk cId="1676122233" sldId="285"/>
            <ac:picMk id="7" creationId="{38E4C9EE-CD20-9C1B-BAAF-32C93E2C1BFB}"/>
          </ac:picMkLst>
        </pc:picChg>
      </pc:sldChg>
      <pc:sldChg chg="addSp modSp mod">
        <pc:chgData name="Roberto Gallardo" userId="49a044883f185952" providerId="LiveId" clId="{54CF9C11-7F9E-4EC4-9279-7CB155E417F1}" dt="2023-03-17T22:53:32.649" v="122" actId="1076"/>
        <pc:sldMkLst>
          <pc:docMk/>
          <pc:sldMk cId="3100398757" sldId="286"/>
        </pc:sldMkLst>
        <pc:picChg chg="add mod">
          <ac:chgData name="Roberto Gallardo" userId="49a044883f185952" providerId="LiveId" clId="{54CF9C11-7F9E-4EC4-9279-7CB155E417F1}" dt="2023-03-17T22:53:32.649" v="122" actId="1076"/>
          <ac:picMkLst>
            <pc:docMk/>
            <pc:sldMk cId="3100398757" sldId="286"/>
            <ac:picMk id="7" creationId="{8297173B-90F9-6645-5DF1-5D85219C60C2}"/>
          </ac:picMkLst>
        </pc:picChg>
      </pc:sldChg>
      <pc:sldChg chg="addSp modSp mod">
        <pc:chgData name="Roberto Gallardo" userId="49a044883f185952" providerId="LiveId" clId="{54CF9C11-7F9E-4EC4-9279-7CB155E417F1}" dt="2023-03-17T22:53:48.113" v="131" actId="1076"/>
        <pc:sldMkLst>
          <pc:docMk/>
          <pc:sldMk cId="1546475425" sldId="287"/>
        </pc:sldMkLst>
        <pc:picChg chg="add mod">
          <ac:chgData name="Roberto Gallardo" userId="49a044883f185952" providerId="LiveId" clId="{54CF9C11-7F9E-4EC4-9279-7CB155E417F1}" dt="2023-03-17T22:53:48.113" v="131" actId="1076"/>
          <ac:picMkLst>
            <pc:docMk/>
            <pc:sldMk cId="1546475425" sldId="287"/>
            <ac:picMk id="7" creationId="{3DAF8A1A-C413-0C84-14D7-3FA5659A1B5C}"/>
          </ac:picMkLst>
        </pc:picChg>
      </pc:sldChg>
      <pc:sldChg chg="addSp modSp mod">
        <pc:chgData name="Roberto Gallardo" userId="49a044883f185952" providerId="LiveId" clId="{54CF9C11-7F9E-4EC4-9279-7CB155E417F1}" dt="2023-03-17T22:54:19.360" v="149" actId="1076"/>
        <pc:sldMkLst>
          <pc:docMk/>
          <pc:sldMk cId="1380517306" sldId="288"/>
        </pc:sldMkLst>
        <pc:picChg chg="add mod">
          <ac:chgData name="Roberto Gallardo" userId="49a044883f185952" providerId="LiveId" clId="{54CF9C11-7F9E-4EC4-9279-7CB155E417F1}" dt="2023-03-17T22:54:19.360" v="149" actId="1076"/>
          <ac:picMkLst>
            <pc:docMk/>
            <pc:sldMk cId="1380517306" sldId="288"/>
            <ac:picMk id="7" creationId="{DD01E15A-47F3-CCF6-33F5-0775D98D64E5}"/>
          </ac:picMkLst>
        </pc:picChg>
      </pc:sldChg>
      <pc:sldChg chg="addSp modSp mod">
        <pc:chgData name="Roberto Gallardo" userId="49a044883f185952" providerId="LiveId" clId="{54CF9C11-7F9E-4EC4-9279-7CB155E417F1}" dt="2023-03-17T22:54:32.329" v="158" actId="1076"/>
        <pc:sldMkLst>
          <pc:docMk/>
          <pc:sldMk cId="1388671151" sldId="289"/>
        </pc:sldMkLst>
        <pc:picChg chg="add mod">
          <ac:chgData name="Roberto Gallardo" userId="49a044883f185952" providerId="LiveId" clId="{54CF9C11-7F9E-4EC4-9279-7CB155E417F1}" dt="2023-03-17T22:54:32.329" v="158" actId="1076"/>
          <ac:picMkLst>
            <pc:docMk/>
            <pc:sldMk cId="1388671151" sldId="289"/>
            <ac:picMk id="7" creationId="{6259D59F-082D-0172-55D5-3CDF96DE81A1}"/>
          </ac:picMkLst>
        </pc:picChg>
      </pc:sldChg>
      <pc:sldChg chg="addSp modSp mod">
        <pc:chgData name="Roberto Gallardo" userId="49a044883f185952" providerId="LiveId" clId="{54CF9C11-7F9E-4EC4-9279-7CB155E417F1}" dt="2023-03-17T22:55:01.470" v="180" actId="1076"/>
        <pc:sldMkLst>
          <pc:docMk/>
          <pc:sldMk cId="2355376039" sldId="290"/>
        </pc:sldMkLst>
        <pc:picChg chg="add mod">
          <ac:chgData name="Roberto Gallardo" userId="49a044883f185952" providerId="LiveId" clId="{54CF9C11-7F9E-4EC4-9279-7CB155E417F1}" dt="2023-03-17T22:55:01.470" v="180" actId="1076"/>
          <ac:picMkLst>
            <pc:docMk/>
            <pc:sldMk cId="2355376039" sldId="290"/>
            <ac:picMk id="8" creationId="{B8D16B7A-FD40-5E6F-FEF6-50DBAB2495C2}"/>
          </ac:picMkLst>
        </pc:picChg>
      </pc:sldChg>
      <pc:sldChg chg="addSp modSp mod">
        <pc:chgData name="Roberto Gallardo" userId="49a044883f185952" providerId="LiveId" clId="{54CF9C11-7F9E-4EC4-9279-7CB155E417F1}" dt="2023-03-17T22:55:17.108" v="188" actId="1076"/>
        <pc:sldMkLst>
          <pc:docMk/>
          <pc:sldMk cId="3757257295" sldId="291"/>
        </pc:sldMkLst>
        <pc:picChg chg="add mod">
          <ac:chgData name="Roberto Gallardo" userId="49a044883f185952" providerId="LiveId" clId="{54CF9C11-7F9E-4EC4-9279-7CB155E417F1}" dt="2023-03-17T22:55:17.108" v="188" actId="1076"/>
          <ac:picMkLst>
            <pc:docMk/>
            <pc:sldMk cId="3757257295" sldId="291"/>
            <ac:picMk id="8" creationId="{A4188CDC-7B45-1AAF-E8C8-4EF95F3E5AB1}"/>
          </ac:picMkLst>
        </pc:picChg>
      </pc:sldChg>
      <pc:sldChg chg="addSp modSp mod">
        <pc:chgData name="Roberto Gallardo" userId="49a044883f185952" providerId="LiveId" clId="{54CF9C11-7F9E-4EC4-9279-7CB155E417F1}" dt="2023-03-17T22:54:03.825" v="139" actId="1076"/>
        <pc:sldMkLst>
          <pc:docMk/>
          <pc:sldMk cId="1259856727" sldId="292"/>
        </pc:sldMkLst>
        <pc:picChg chg="add mod">
          <ac:chgData name="Roberto Gallardo" userId="49a044883f185952" providerId="LiveId" clId="{54CF9C11-7F9E-4EC4-9279-7CB155E417F1}" dt="2023-03-17T22:54:03.825" v="139" actId="1076"/>
          <ac:picMkLst>
            <pc:docMk/>
            <pc:sldMk cId="1259856727" sldId="292"/>
            <ac:picMk id="7" creationId="{2EF0675C-A7D6-D396-8C06-1CA8C6A944C2}"/>
          </ac:picMkLst>
        </pc:picChg>
      </pc:sldChg>
      <pc:sldChg chg="addSp modSp mod">
        <pc:chgData name="Roberto Gallardo" userId="49a044883f185952" providerId="LiveId" clId="{54CF9C11-7F9E-4EC4-9279-7CB155E417F1}" dt="2023-03-17T22:51:48.261" v="51" actId="1076"/>
        <pc:sldMkLst>
          <pc:docMk/>
          <pc:sldMk cId="3324519687" sldId="293"/>
        </pc:sldMkLst>
        <pc:picChg chg="add mod">
          <ac:chgData name="Roberto Gallardo" userId="49a044883f185952" providerId="LiveId" clId="{54CF9C11-7F9E-4EC4-9279-7CB155E417F1}" dt="2023-03-17T22:51:48.261" v="51" actId="1076"/>
          <ac:picMkLst>
            <pc:docMk/>
            <pc:sldMk cId="3324519687" sldId="293"/>
            <ac:picMk id="7" creationId="{471E1F44-D5A6-4882-36EC-A73994095965}"/>
          </ac:picMkLst>
        </pc:picChg>
      </pc:sldChg>
      <pc:sldChg chg="addSp modSp mod">
        <pc:chgData name="Roberto Gallardo" userId="49a044883f185952" providerId="LiveId" clId="{54CF9C11-7F9E-4EC4-9279-7CB155E417F1}" dt="2023-03-17T22:51:20.794" v="34" actId="1076"/>
        <pc:sldMkLst>
          <pc:docMk/>
          <pc:sldMk cId="3256182630" sldId="295"/>
        </pc:sldMkLst>
        <pc:picChg chg="add mod">
          <ac:chgData name="Roberto Gallardo" userId="49a044883f185952" providerId="LiveId" clId="{54CF9C11-7F9E-4EC4-9279-7CB155E417F1}" dt="2023-03-17T22:51:20.794" v="34" actId="1076"/>
          <ac:picMkLst>
            <pc:docMk/>
            <pc:sldMk cId="3256182630" sldId="295"/>
            <ac:picMk id="7" creationId="{B48FEB2F-B5FF-0557-A661-4CFDFEC03CC7}"/>
          </ac:picMkLst>
        </pc:picChg>
      </pc:sldChg>
      <pc:sldChg chg="addSp modSp mod">
        <pc:chgData name="Roberto Gallardo" userId="49a044883f185952" providerId="LiveId" clId="{54CF9C11-7F9E-4EC4-9279-7CB155E417F1}" dt="2023-03-17T22:51:34.299" v="42" actId="1076"/>
        <pc:sldMkLst>
          <pc:docMk/>
          <pc:sldMk cId="4057156843" sldId="296"/>
        </pc:sldMkLst>
        <pc:picChg chg="add mod">
          <ac:chgData name="Roberto Gallardo" userId="49a044883f185952" providerId="LiveId" clId="{54CF9C11-7F9E-4EC4-9279-7CB155E417F1}" dt="2023-03-17T22:51:34.299" v="42" actId="1076"/>
          <ac:picMkLst>
            <pc:docMk/>
            <pc:sldMk cId="4057156843" sldId="296"/>
            <ac:picMk id="7" creationId="{4E5A09F4-CC0D-488A-A430-CAD22F441540}"/>
          </ac:picMkLst>
        </pc:picChg>
      </pc:sldChg>
      <pc:sldChg chg="addSp modSp mod">
        <pc:chgData name="Roberto Gallardo" userId="49a044883f185952" providerId="LiveId" clId="{54CF9C11-7F9E-4EC4-9279-7CB155E417F1}" dt="2023-03-17T22:51:03.904" v="25" actId="1076"/>
        <pc:sldMkLst>
          <pc:docMk/>
          <pc:sldMk cId="2080110827" sldId="297"/>
        </pc:sldMkLst>
        <pc:picChg chg="add mod">
          <ac:chgData name="Roberto Gallardo" userId="49a044883f185952" providerId="LiveId" clId="{54CF9C11-7F9E-4EC4-9279-7CB155E417F1}" dt="2023-03-17T22:51:03.904" v="25" actId="1076"/>
          <ac:picMkLst>
            <pc:docMk/>
            <pc:sldMk cId="2080110827" sldId="297"/>
            <ac:picMk id="6" creationId="{0F42E75E-E45E-0D66-4A24-B2070DBC5C6D}"/>
          </ac:picMkLst>
        </pc:picChg>
      </pc:sldChg>
      <pc:sldChg chg="addSp modSp mod">
        <pc:chgData name="Roberto Gallardo" userId="49a044883f185952" providerId="LiveId" clId="{54CF9C11-7F9E-4EC4-9279-7CB155E417F1}" dt="2023-03-17T22:50:48.609" v="18" actId="1036"/>
        <pc:sldMkLst>
          <pc:docMk/>
          <pc:sldMk cId="1532666867" sldId="298"/>
        </pc:sldMkLst>
        <pc:picChg chg="add mod">
          <ac:chgData name="Roberto Gallardo" userId="49a044883f185952" providerId="LiveId" clId="{54CF9C11-7F9E-4EC4-9279-7CB155E417F1}" dt="2023-03-17T22:50:48.609" v="18" actId="1036"/>
          <ac:picMkLst>
            <pc:docMk/>
            <pc:sldMk cId="1532666867" sldId="298"/>
            <ac:picMk id="6" creationId="{EC3B7E9A-42B5-4D13-4B4C-AE2E8C18A1B6}"/>
          </ac:picMkLst>
        </pc:picChg>
      </pc:sldChg>
      <pc:sldChg chg="addSp modSp mod">
        <pc:chgData name="Roberto Gallardo" userId="49a044883f185952" providerId="LiveId" clId="{54CF9C11-7F9E-4EC4-9279-7CB155E417F1}" dt="2023-03-17T22:54:46.249" v="169" actId="1076"/>
        <pc:sldMkLst>
          <pc:docMk/>
          <pc:sldMk cId="1951376777" sldId="299"/>
        </pc:sldMkLst>
        <pc:picChg chg="add mod">
          <ac:chgData name="Roberto Gallardo" userId="49a044883f185952" providerId="LiveId" clId="{54CF9C11-7F9E-4EC4-9279-7CB155E417F1}" dt="2023-03-17T22:54:46.249" v="169" actId="1076"/>
          <ac:picMkLst>
            <pc:docMk/>
            <pc:sldMk cId="1951376777" sldId="299"/>
            <ac:picMk id="7" creationId="{0496F938-1657-78F5-1B36-3C4AFD4EC40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Nash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C6FE067-9D30-FFF3-71A8-CBC0037E3055}"/>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F65721BE-89AB-6C64-CED8-4CBF0FBE9EBE}"/>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10;&#10;Description automatically generated with low confidence">
            <a:extLst>
              <a:ext uri="{FF2B5EF4-FFF2-40B4-BE49-F238E27FC236}">
                <a16:creationId xmlns:a16="http://schemas.microsoft.com/office/drawing/2014/main" id="{2A655165-7D60-4556-1B73-C93D621B2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C3B7E9A-42B5-4D13-4B4C-AE2E8C18A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35288"/>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Chart, map&#10;&#10;Description automatically generated">
            <a:extLst>
              <a:ext uri="{FF2B5EF4-FFF2-40B4-BE49-F238E27FC236}">
                <a16:creationId xmlns:a16="http://schemas.microsoft.com/office/drawing/2014/main" id="{0F42E75E-E45E-0D66-4A24-B2070DBC5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81F5158-83C9-E9EA-48A2-DB2E36EFAB2E}"/>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B48FEB2F-B5FF-0557-A661-4CFDFEC03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5F3D0B0-693D-955C-E0E9-3EC92623A458}"/>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4E5A09F4-CC0D-488A-A430-CAD22F441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2514"/>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AD92AE33-A058-8389-7C54-7696C7032F7B}"/>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471E1F44-D5A6-4882-36EC-A73994095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1"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9704390-E699-E29C-2715-1BC457D3242B}"/>
              </a:ext>
            </a:extLst>
          </p:cNvPr>
          <p:cNvPicPr/>
          <p:nvPr/>
        </p:nvPicPr>
        <p:blipFill>
          <a:blip r:embed="rId2"/>
          <a:stretch>
            <a:fillRect/>
          </a:stretch>
        </p:blipFill>
        <p:spPr>
          <a:xfrm>
            <a:off x="152400" y="1783080"/>
            <a:ext cx="5297356" cy="3799114"/>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BE194DBF-E88C-8DDF-989D-CEAE52E49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0"/>
            <a:ext cx="6400801" cy="4526373"/>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4E1F6A7-32E4-80A5-7D4C-1CC812ABB265}"/>
              </a:ext>
            </a:extLst>
          </p:cNvPr>
          <p:cNvPicPr/>
          <p:nvPr/>
        </p:nvPicPr>
        <p:blipFill>
          <a:blip r:embed="rId2"/>
          <a:stretch>
            <a:fillRect/>
          </a:stretch>
        </p:blipFill>
        <p:spPr>
          <a:xfrm>
            <a:off x="152400" y="1791789"/>
            <a:ext cx="5298659" cy="3746863"/>
          </a:xfrm>
          <a:prstGeom prst="rect">
            <a:avLst/>
          </a:prstGeom>
        </p:spPr>
      </p:pic>
      <p:pic>
        <p:nvPicPr>
          <p:cNvPr id="7" name="Picture 6" descr="Diagram&#10;&#10;Description automatically generated">
            <a:extLst>
              <a:ext uri="{FF2B5EF4-FFF2-40B4-BE49-F238E27FC236}">
                <a16:creationId xmlns:a16="http://schemas.microsoft.com/office/drawing/2014/main" id="{EB70384C-940E-4629-A8E8-4A1996991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D5DE82F-1146-E031-A6E2-040B7B811855}"/>
              </a:ext>
            </a:extLst>
          </p:cNvPr>
          <p:cNvPicPr/>
          <p:nvPr/>
        </p:nvPicPr>
        <p:blipFill>
          <a:blip r:embed="rId2"/>
          <a:stretch>
            <a:fillRect/>
          </a:stretch>
        </p:blipFill>
        <p:spPr>
          <a:xfrm>
            <a:off x="152400" y="1779904"/>
            <a:ext cx="5309500" cy="380782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18F2E660-6DB9-A151-4517-12CD3F914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70F65F5-8913-48BB-4E68-2FAC8D6B262A}"/>
              </a:ext>
            </a:extLst>
          </p:cNvPr>
          <p:cNvPicPr/>
          <p:nvPr/>
        </p:nvPicPr>
        <p:blipFill>
          <a:blip r:embed="rId2"/>
          <a:stretch>
            <a:fillRect/>
          </a:stretch>
        </p:blipFill>
        <p:spPr>
          <a:xfrm>
            <a:off x="152400" y="1783079"/>
            <a:ext cx="5295900" cy="3795173"/>
          </a:xfrm>
          <a:prstGeom prst="rect">
            <a:avLst/>
          </a:prstGeom>
        </p:spPr>
      </p:pic>
      <p:pic>
        <p:nvPicPr>
          <p:cNvPr id="7" name="Picture 6" descr="Chart, surface chart&#10;&#10;Description automatically generated">
            <a:extLst>
              <a:ext uri="{FF2B5EF4-FFF2-40B4-BE49-F238E27FC236}">
                <a16:creationId xmlns:a16="http://schemas.microsoft.com/office/drawing/2014/main" id="{057152EB-3A8F-03E3-4631-FEAEB6A64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5652B3A-4432-114D-2EED-A822850DD8E8}"/>
              </a:ext>
            </a:extLst>
          </p:cNvPr>
          <p:cNvPicPr/>
          <p:nvPr/>
        </p:nvPicPr>
        <p:blipFill>
          <a:blip r:embed="rId2"/>
          <a:stretch>
            <a:fillRect/>
          </a:stretch>
        </p:blipFill>
        <p:spPr>
          <a:xfrm>
            <a:off x="159053" y="1774372"/>
            <a:ext cx="5289247" cy="3790406"/>
          </a:xfrm>
          <a:prstGeom prst="rect">
            <a:avLst/>
          </a:prstGeom>
        </p:spPr>
      </p:pic>
      <p:pic>
        <p:nvPicPr>
          <p:cNvPr id="7" name="Picture 6" descr="Diagram, schematic&#10;&#10;Description automatically generated">
            <a:extLst>
              <a:ext uri="{FF2B5EF4-FFF2-40B4-BE49-F238E27FC236}">
                <a16:creationId xmlns:a16="http://schemas.microsoft.com/office/drawing/2014/main" id="{38E4C9EE-CD20-9C1B-BAAF-32C93E2C1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147" y="1406389"/>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BF349BF-5337-789A-1D30-A2F59BF595C0}"/>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8297173B-90F9-6645-5DF1-5D85219C6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EFD8F40-68B8-AC66-9A6A-A64C31B9B151}"/>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3DAF8A1A-C413-0C84-14D7-3FA5659A1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49D38AC-78D6-0A43-EDF2-852684398567}"/>
              </a:ext>
            </a:extLst>
          </p:cNvPr>
          <p:cNvPicPr/>
          <p:nvPr/>
        </p:nvPicPr>
        <p:blipFill>
          <a:blip r:embed="rId2"/>
          <a:stretch>
            <a:fillRect/>
          </a:stretch>
        </p:blipFill>
        <p:spPr>
          <a:xfrm>
            <a:off x="144255" y="1783083"/>
            <a:ext cx="5304045" cy="3799114"/>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EF0675C-A7D6-D396-8C06-1CA8C6A94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574"/>
            <a:ext cx="6408945" cy="453213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CF1C592-87F1-B950-BEBD-6E27F471C706}"/>
              </a:ext>
            </a:extLst>
          </p:cNvPr>
          <p:cNvPicPr/>
          <p:nvPr/>
        </p:nvPicPr>
        <p:blipFill>
          <a:blip r:embed="rId2"/>
          <a:stretch>
            <a:fillRect/>
          </a:stretch>
        </p:blipFill>
        <p:spPr>
          <a:xfrm>
            <a:off x="152400" y="1783082"/>
            <a:ext cx="5295901" cy="3798070"/>
          </a:xfrm>
          <a:prstGeom prst="rect">
            <a:avLst/>
          </a:prstGeom>
        </p:spPr>
      </p:pic>
      <p:pic>
        <p:nvPicPr>
          <p:cNvPr id="7" name="Picture 6" descr="Diagram&#10;&#10;Description automatically generated">
            <a:extLst>
              <a:ext uri="{FF2B5EF4-FFF2-40B4-BE49-F238E27FC236}">
                <a16:creationId xmlns:a16="http://schemas.microsoft.com/office/drawing/2014/main" id="{DD01E15A-47F3-CCF6-33F5-0775D98D6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A05A5A7-C486-3F1F-AD07-C7034534A950}"/>
              </a:ext>
            </a:extLst>
          </p:cNvPr>
          <p:cNvPicPr/>
          <p:nvPr/>
        </p:nvPicPr>
        <p:blipFill>
          <a:blip r:embed="rId2"/>
          <a:stretch>
            <a:fillRect/>
          </a:stretch>
        </p:blipFill>
        <p:spPr>
          <a:xfrm>
            <a:off x="152400" y="1774368"/>
            <a:ext cx="5309500" cy="3807823"/>
          </a:xfrm>
          <a:prstGeom prst="rect">
            <a:avLst/>
          </a:prstGeom>
        </p:spPr>
      </p:pic>
      <p:pic>
        <p:nvPicPr>
          <p:cNvPr id="7" name="Picture 6" descr="Surface chart&#10;&#10;Description automatically generated">
            <a:extLst>
              <a:ext uri="{FF2B5EF4-FFF2-40B4-BE49-F238E27FC236}">
                <a16:creationId xmlns:a16="http://schemas.microsoft.com/office/drawing/2014/main" id="{6259D59F-082D-0172-55D5-3CDF96DE8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0D6C63A4-96D0-73B3-FD7D-2C6B1EAE0E92}"/>
              </a:ext>
            </a:extLst>
          </p:cNvPr>
          <p:cNvPicPr/>
          <p:nvPr/>
        </p:nvPicPr>
        <p:blipFill>
          <a:blip r:embed="rId2"/>
          <a:stretch>
            <a:fillRect/>
          </a:stretch>
        </p:blipFill>
        <p:spPr>
          <a:xfrm>
            <a:off x="152400" y="1783082"/>
            <a:ext cx="5295900" cy="3787531"/>
          </a:xfrm>
          <a:prstGeom prst="rect">
            <a:avLst/>
          </a:prstGeom>
        </p:spPr>
      </p:pic>
      <p:pic>
        <p:nvPicPr>
          <p:cNvPr id="7" name="Picture 6" descr="Diagram&#10;&#10;Description automatically generated">
            <a:extLst>
              <a:ext uri="{FF2B5EF4-FFF2-40B4-BE49-F238E27FC236}">
                <a16:creationId xmlns:a16="http://schemas.microsoft.com/office/drawing/2014/main" id="{0496F938-1657-78F5-1B36-3C4AFD4EC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BB13B2D2-B5F9-B075-77C7-4CC321B21295}"/>
              </a:ext>
            </a:extLst>
          </p:cNvPr>
          <p:cNvPicPr/>
          <p:nvPr/>
        </p:nvPicPr>
        <p:blipFill>
          <a:blip r:embed="rId2"/>
          <a:stretch>
            <a:fillRect/>
          </a:stretch>
        </p:blipFill>
        <p:spPr>
          <a:xfrm>
            <a:off x="156412" y="1783318"/>
            <a:ext cx="5291888" cy="3790406"/>
          </a:xfrm>
          <a:prstGeom prst="rect">
            <a:avLst/>
          </a:prstGeom>
        </p:spPr>
      </p:pic>
      <p:pic>
        <p:nvPicPr>
          <p:cNvPr id="8" name="Picture 7" descr="Chart, surface chart&#10;&#10;Description automatically generated">
            <a:extLst>
              <a:ext uri="{FF2B5EF4-FFF2-40B4-BE49-F238E27FC236}">
                <a16:creationId xmlns:a16="http://schemas.microsoft.com/office/drawing/2014/main" id="{B8D16B7A-FD40-5E6F-FEF6-50DBAB249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841" y="1421007"/>
            <a:ext cx="6384759" cy="4515028"/>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2FBBE9F3-F487-5ECE-CCAF-AA8D2A8EBEB8}"/>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008C960B-74B6-E3D7-3EB7-B8983098A0C2}"/>
              </a:ext>
            </a:extLst>
          </p:cNvPr>
          <p:cNvPicPr/>
          <p:nvPr/>
        </p:nvPicPr>
        <p:blipFill>
          <a:blip r:embed="rId2"/>
          <a:stretch>
            <a:fillRect/>
          </a:stretch>
        </p:blipFill>
        <p:spPr>
          <a:xfrm>
            <a:off x="161358" y="1777637"/>
            <a:ext cx="5299487" cy="3795849"/>
          </a:xfrm>
          <a:prstGeom prst="rect">
            <a:avLst/>
          </a:prstGeom>
        </p:spPr>
      </p:pic>
      <p:pic>
        <p:nvPicPr>
          <p:cNvPr id="8" name="Picture 7" descr="Surface chart&#10;&#10;Description automatically generated with low confidence">
            <a:extLst>
              <a:ext uri="{FF2B5EF4-FFF2-40B4-BE49-F238E27FC236}">
                <a16:creationId xmlns:a16="http://schemas.microsoft.com/office/drawing/2014/main" id="{A4188CDC-7B45-1AAF-E8C8-4EF95F3E5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511B79C6-9465-7A0E-479D-B9DB64E21767}"/>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3BDBAAC-7AF7-46A9-84C7-0897B3CD8DA1}"/>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0BD002-A312-13E7-E544-B5CA4AAB06D1}"/>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50024"/>
            <a:ext cx="1198148" cy="2573683"/>
            <a:chOff x="2775759" y="1918327"/>
            <a:chExt cx="1198148" cy="2573683"/>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7767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832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18327"/>
              <a:ext cx="0" cy="8593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70222"/>
              <a:ext cx="0" cy="8217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709770" y="2265448"/>
            <a:ext cx="1198148" cy="2387660"/>
            <a:chOff x="10485745" y="1835386"/>
            <a:chExt cx="1198148" cy="2387660"/>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59831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23.7</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1424"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183538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1835386"/>
              <a:ext cx="0" cy="76293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490871"/>
              <a:ext cx="0" cy="73217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3415"/>
            <a:ext cx="1198148" cy="2256465"/>
            <a:chOff x="2775759" y="2235545"/>
            <a:chExt cx="1198148" cy="2256465"/>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043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3554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35545"/>
              <a:ext cx="0" cy="6848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805498" y="2472978"/>
            <a:ext cx="1198148" cy="2358688"/>
            <a:chOff x="2775759" y="2186119"/>
            <a:chExt cx="1198148" cy="235868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0339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8611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86119"/>
              <a:ext cx="0" cy="71727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95949"/>
              <a:ext cx="0" cy="74885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9332A4FF-0F7B-3480-2C6C-F0F5494B269E}"/>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BA917C5D-0141-6289-E395-039763AA1ACD}"/>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67E6A6B-0DE1-C211-718D-97E04FD00B37}"/>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717713D2-5EF2-D274-2F79-7AD0B2D61E93}"/>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CA7524C-6427-D381-BFDD-7E8608C00AF0}"/>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2E88F8E-8F7F-FEF4-8410-3B3BE8C1BFBC}"/>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FDA367BF-E526-B67A-422A-A16F72C7C059}"/>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FBEDD9A7-37DA-8E98-4EB0-02C493DE30F7}"/>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2792</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187</cp:revision>
  <dcterms:created xsi:type="dcterms:W3CDTF">2022-07-04T13:32:28Z</dcterms:created>
  <dcterms:modified xsi:type="dcterms:W3CDTF">2023-03-17T22:55:20Z</dcterms:modified>
</cp:coreProperties>
</file>