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3DA7F0-230E-448C-9984-662D797263BB}" v="50" dt="2023-03-16T22:08:53.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263DA7F0-230E-448C-9984-662D797263BB}"/>
    <pc:docChg chg="custSel modSld">
      <pc:chgData name="Roberto Gallardo" userId="49a044883f185952" providerId="LiveId" clId="{263DA7F0-230E-448C-9984-662D797263BB}" dt="2023-03-16T22:09:05.917" v="289" actId="1076"/>
      <pc:docMkLst>
        <pc:docMk/>
      </pc:docMkLst>
      <pc:sldChg chg="addSp delSp modSp mod">
        <pc:chgData name="Roberto Gallardo" userId="49a044883f185952" providerId="LiveId" clId="{263DA7F0-230E-448C-9984-662D797263BB}" dt="2023-03-16T22:00:02.682" v="99" actId="478"/>
        <pc:sldMkLst>
          <pc:docMk/>
          <pc:sldMk cId="1418533539" sldId="271"/>
        </pc:sldMkLst>
        <pc:picChg chg="add mod">
          <ac:chgData name="Roberto Gallardo" userId="49a044883f185952" providerId="LiveId" clId="{263DA7F0-230E-448C-9984-662D797263BB}" dt="2023-03-16T21:59:34.221" v="95" actId="1076"/>
          <ac:picMkLst>
            <pc:docMk/>
            <pc:sldMk cId="1418533539" sldId="271"/>
            <ac:picMk id="6" creationId="{35FDB4C9-F3A7-9176-4338-778802A76CA4}"/>
          </ac:picMkLst>
        </pc:picChg>
        <pc:picChg chg="add del mod">
          <ac:chgData name="Roberto Gallardo" userId="49a044883f185952" providerId="LiveId" clId="{263DA7F0-230E-448C-9984-662D797263BB}" dt="2023-03-16T22:00:02.682" v="99" actId="478"/>
          <ac:picMkLst>
            <pc:docMk/>
            <pc:sldMk cId="1418533539" sldId="271"/>
            <ac:picMk id="8" creationId="{79075322-3D1F-39B5-51F6-1CA10923CDE6}"/>
          </ac:picMkLst>
        </pc:picChg>
      </pc:sldChg>
      <pc:sldChg chg="addSp modSp mod">
        <pc:chgData name="Roberto Gallardo" userId="49a044883f185952" providerId="LiveId" clId="{263DA7F0-230E-448C-9984-662D797263BB}" dt="2023-03-16T22:05:54.510" v="153" actId="1076"/>
        <pc:sldMkLst>
          <pc:docMk/>
          <pc:sldMk cId="2124848710" sldId="281"/>
        </pc:sldMkLst>
        <pc:picChg chg="add mod">
          <ac:chgData name="Roberto Gallardo" userId="49a044883f185952" providerId="LiveId" clId="{263DA7F0-230E-448C-9984-662D797263BB}" dt="2023-03-16T22:05:54.510" v="153" actId="1076"/>
          <ac:picMkLst>
            <pc:docMk/>
            <pc:sldMk cId="2124848710" sldId="281"/>
            <ac:picMk id="6" creationId="{51F3DAA0-4EA7-9C50-D95B-0C7A082E3213}"/>
          </ac:picMkLst>
        </pc:picChg>
      </pc:sldChg>
      <pc:sldChg chg="addSp modSp mod">
        <pc:chgData name="Roberto Gallardo" userId="49a044883f185952" providerId="LiveId" clId="{263DA7F0-230E-448C-9984-662D797263BB}" dt="2023-03-16T22:06:09.030" v="165" actId="1076"/>
        <pc:sldMkLst>
          <pc:docMk/>
          <pc:sldMk cId="2028175529" sldId="282"/>
        </pc:sldMkLst>
        <pc:picChg chg="add mod">
          <ac:chgData name="Roberto Gallardo" userId="49a044883f185952" providerId="LiveId" clId="{263DA7F0-230E-448C-9984-662D797263BB}" dt="2023-03-16T22:06:09.030" v="165" actId="1076"/>
          <ac:picMkLst>
            <pc:docMk/>
            <pc:sldMk cId="2028175529" sldId="282"/>
            <ac:picMk id="7" creationId="{77F6992B-6FBD-AF7D-AF7B-0D852A7106D0}"/>
          </ac:picMkLst>
        </pc:picChg>
      </pc:sldChg>
      <pc:sldChg chg="addSp modSp mod">
        <pc:chgData name="Roberto Gallardo" userId="49a044883f185952" providerId="LiveId" clId="{263DA7F0-230E-448C-9984-662D797263BB}" dt="2023-03-16T22:06:30.597" v="179" actId="1076"/>
        <pc:sldMkLst>
          <pc:docMk/>
          <pc:sldMk cId="1326517747" sldId="283"/>
        </pc:sldMkLst>
        <pc:picChg chg="add mod">
          <ac:chgData name="Roberto Gallardo" userId="49a044883f185952" providerId="LiveId" clId="{263DA7F0-230E-448C-9984-662D797263BB}" dt="2023-03-16T22:06:30.597" v="179" actId="1076"/>
          <ac:picMkLst>
            <pc:docMk/>
            <pc:sldMk cId="1326517747" sldId="283"/>
            <ac:picMk id="7" creationId="{AC86AB27-74C8-E6F8-775F-857B1AAA41B1}"/>
          </ac:picMkLst>
        </pc:picChg>
      </pc:sldChg>
      <pc:sldChg chg="addSp modSp mod">
        <pc:chgData name="Roberto Gallardo" userId="49a044883f185952" providerId="LiveId" clId="{263DA7F0-230E-448C-9984-662D797263BB}" dt="2023-03-16T22:06:45.581" v="190" actId="1076"/>
        <pc:sldMkLst>
          <pc:docMk/>
          <pc:sldMk cId="783739251" sldId="284"/>
        </pc:sldMkLst>
        <pc:picChg chg="add mod">
          <ac:chgData name="Roberto Gallardo" userId="49a044883f185952" providerId="LiveId" clId="{263DA7F0-230E-448C-9984-662D797263BB}" dt="2023-03-16T22:06:45.581" v="190" actId="1076"/>
          <ac:picMkLst>
            <pc:docMk/>
            <pc:sldMk cId="783739251" sldId="284"/>
            <ac:picMk id="7" creationId="{02389C30-D0B5-6838-8626-71A44628B83E}"/>
          </ac:picMkLst>
        </pc:picChg>
      </pc:sldChg>
      <pc:sldChg chg="addSp modSp mod">
        <pc:chgData name="Roberto Gallardo" userId="49a044883f185952" providerId="LiveId" clId="{263DA7F0-230E-448C-9984-662D797263BB}" dt="2023-03-16T22:07:03.226" v="202" actId="1076"/>
        <pc:sldMkLst>
          <pc:docMk/>
          <pc:sldMk cId="1676122233" sldId="285"/>
        </pc:sldMkLst>
        <pc:picChg chg="add mod">
          <ac:chgData name="Roberto Gallardo" userId="49a044883f185952" providerId="LiveId" clId="{263DA7F0-230E-448C-9984-662D797263BB}" dt="2023-03-16T22:07:03.226" v="202" actId="1076"/>
          <ac:picMkLst>
            <pc:docMk/>
            <pc:sldMk cId="1676122233" sldId="285"/>
            <ac:picMk id="7" creationId="{4788AB0E-CEEE-634B-70E3-14C07F4D40B9}"/>
          </ac:picMkLst>
        </pc:picChg>
      </pc:sldChg>
      <pc:sldChg chg="addSp modSp mod">
        <pc:chgData name="Roberto Gallardo" userId="49a044883f185952" providerId="LiveId" clId="{263DA7F0-230E-448C-9984-662D797263BB}" dt="2023-03-16T22:07:18.634" v="213" actId="1076"/>
        <pc:sldMkLst>
          <pc:docMk/>
          <pc:sldMk cId="3100398757" sldId="286"/>
        </pc:sldMkLst>
        <pc:picChg chg="add mod">
          <ac:chgData name="Roberto Gallardo" userId="49a044883f185952" providerId="LiveId" clId="{263DA7F0-230E-448C-9984-662D797263BB}" dt="2023-03-16T22:07:18.634" v="213" actId="1076"/>
          <ac:picMkLst>
            <pc:docMk/>
            <pc:sldMk cId="3100398757" sldId="286"/>
            <ac:picMk id="7" creationId="{C259DFFF-D81C-20EF-1C66-91C2522F707A}"/>
          </ac:picMkLst>
        </pc:picChg>
      </pc:sldChg>
      <pc:sldChg chg="addSp modSp mod">
        <pc:chgData name="Roberto Gallardo" userId="49a044883f185952" providerId="LiveId" clId="{263DA7F0-230E-448C-9984-662D797263BB}" dt="2023-03-16T22:07:34.105" v="224" actId="1076"/>
        <pc:sldMkLst>
          <pc:docMk/>
          <pc:sldMk cId="1546475425" sldId="287"/>
        </pc:sldMkLst>
        <pc:picChg chg="add mod">
          <ac:chgData name="Roberto Gallardo" userId="49a044883f185952" providerId="LiveId" clId="{263DA7F0-230E-448C-9984-662D797263BB}" dt="2023-03-16T22:07:34.105" v="224" actId="1076"/>
          <ac:picMkLst>
            <pc:docMk/>
            <pc:sldMk cId="1546475425" sldId="287"/>
            <ac:picMk id="7" creationId="{E61E1447-0D46-86D3-F343-C458BFC2246B}"/>
          </ac:picMkLst>
        </pc:picChg>
      </pc:sldChg>
      <pc:sldChg chg="addSp modSp mod">
        <pc:chgData name="Roberto Gallardo" userId="49a044883f185952" providerId="LiveId" clId="{263DA7F0-230E-448C-9984-662D797263BB}" dt="2023-03-16T22:08:01.688" v="242" actId="1076"/>
        <pc:sldMkLst>
          <pc:docMk/>
          <pc:sldMk cId="1380517306" sldId="288"/>
        </pc:sldMkLst>
        <pc:picChg chg="add mod">
          <ac:chgData name="Roberto Gallardo" userId="49a044883f185952" providerId="LiveId" clId="{263DA7F0-230E-448C-9984-662D797263BB}" dt="2023-03-16T22:08:01.688" v="242" actId="1076"/>
          <ac:picMkLst>
            <pc:docMk/>
            <pc:sldMk cId="1380517306" sldId="288"/>
            <ac:picMk id="7" creationId="{620DA4F4-63B5-55BB-430C-CD1C2AF51868}"/>
          </ac:picMkLst>
        </pc:picChg>
      </pc:sldChg>
      <pc:sldChg chg="addSp modSp mod">
        <pc:chgData name="Roberto Gallardo" userId="49a044883f185952" providerId="LiveId" clId="{263DA7F0-230E-448C-9984-662D797263BB}" dt="2023-03-16T22:08:14.481" v="252" actId="1076"/>
        <pc:sldMkLst>
          <pc:docMk/>
          <pc:sldMk cId="1388671151" sldId="289"/>
        </pc:sldMkLst>
        <pc:picChg chg="add mod">
          <ac:chgData name="Roberto Gallardo" userId="49a044883f185952" providerId="LiveId" clId="{263DA7F0-230E-448C-9984-662D797263BB}" dt="2023-03-16T22:08:14.481" v="252" actId="1076"/>
          <ac:picMkLst>
            <pc:docMk/>
            <pc:sldMk cId="1388671151" sldId="289"/>
            <ac:picMk id="7" creationId="{9BCB470D-B8EE-4B52-9EB3-2AD7BF4C5D45}"/>
          </ac:picMkLst>
        </pc:picChg>
      </pc:sldChg>
      <pc:sldChg chg="addSp modSp mod">
        <pc:chgData name="Roberto Gallardo" userId="49a044883f185952" providerId="LiveId" clId="{263DA7F0-230E-448C-9984-662D797263BB}" dt="2023-03-16T22:08:48.101" v="277" actId="1076"/>
        <pc:sldMkLst>
          <pc:docMk/>
          <pc:sldMk cId="2355376039" sldId="290"/>
        </pc:sldMkLst>
        <pc:picChg chg="add mod">
          <ac:chgData name="Roberto Gallardo" userId="49a044883f185952" providerId="LiveId" clId="{263DA7F0-230E-448C-9984-662D797263BB}" dt="2023-03-16T22:08:48.101" v="277" actId="1076"/>
          <ac:picMkLst>
            <pc:docMk/>
            <pc:sldMk cId="2355376039" sldId="290"/>
            <ac:picMk id="8" creationId="{EA39C9F4-B3C2-C5CA-5B86-91F559CC38DE}"/>
          </ac:picMkLst>
        </pc:picChg>
      </pc:sldChg>
      <pc:sldChg chg="addSp modSp mod">
        <pc:chgData name="Roberto Gallardo" userId="49a044883f185952" providerId="LiveId" clId="{263DA7F0-230E-448C-9984-662D797263BB}" dt="2023-03-16T22:09:05.917" v="289" actId="1076"/>
        <pc:sldMkLst>
          <pc:docMk/>
          <pc:sldMk cId="3757257295" sldId="291"/>
        </pc:sldMkLst>
        <pc:picChg chg="add mod">
          <ac:chgData name="Roberto Gallardo" userId="49a044883f185952" providerId="LiveId" clId="{263DA7F0-230E-448C-9984-662D797263BB}" dt="2023-03-16T22:09:05.917" v="289" actId="1076"/>
          <ac:picMkLst>
            <pc:docMk/>
            <pc:sldMk cId="3757257295" sldId="291"/>
            <ac:picMk id="8" creationId="{5F30EA49-0621-C991-5A66-7438F67BC9D4}"/>
          </ac:picMkLst>
        </pc:picChg>
      </pc:sldChg>
      <pc:sldChg chg="addSp modSp mod">
        <pc:chgData name="Roberto Gallardo" userId="49a044883f185952" providerId="LiveId" clId="{263DA7F0-230E-448C-9984-662D797263BB}" dt="2023-03-16T22:07:48.713" v="233" actId="1076"/>
        <pc:sldMkLst>
          <pc:docMk/>
          <pc:sldMk cId="1259856727" sldId="292"/>
        </pc:sldMkLst>
        <pc:picChg chg="add mod">
          <ac:chgData name="Roberto Gallardo" userId="49a044883f185952" providerId="LiveId" clId="{263DA7F0-230E-448C-9984-662D797263BB}" dt="2023-03-16T22:07:48.713" v="233" actId="1076"/>
          <ac:picMkLst>
            <pc:docMk/>
            <pc:sldMk cId="1259856727" sldId="292"/>
            <ac:picMk id="7" creationId="{6850B208-5E56-FA1F-130B-50D4808AD5F7}"/>
          </ac:picMkLst>
        </pc:picChg>
      </pc:sldChg>
      <pc:sldChg chg="addSp modSp mod">
        <pc:chgData name="Roberto Gallardo" userId="49a044883f185952" providerId="LiveId" clId="{263DA7F0-230E-448C-9984-662D797263BB}" dt="2023-03-16T22:05:41.797" v="144" actId="1076"/>
        <pc:sldMkLst>
          <pc:docMk/>
          <pc:sldMk cId="3324519687" sldId="293"/>
        </pc:sldMkLst>
        <pc:picChg chg="add mod">
          <ac:chgData name="Roberto Gallardo" userId="49a044883f185952" providerId="LiveId" clId="{263DA7F0-230E-448C-9984-662D797263BB}" dt="2023-03-16T22:05:41.797" v="144" actId="1076"/>
          <ac:picMkLst>
            <pc:docMk/>
            <pc:sldMk cId="3324519687" sldId="293"/>
            <ac:picMk id="7" creationId="{FF0CFD17-95D8-DB2E-A103-E44A1C0EE209}"/>
          </ac:picMkLst>
        </pc:picChg>
      </pc:sldChg>
      <pc:sldChg chg="addSp modSp mod">
        <pc:chgData name="Roberto Gallardo" userId="49a044883f185952" providerId="LiveId" clId="{263DA7F0-230E-448C-9984-662D797263BB}" dt="2023-03-16T22:05:13.257" v="126" actId="1076"/>
        <pc:sldMkLst>
          <pc:docMk/>
          <pc:sldMk cId="3256182630" sldId="295"/>
        </pc:sldMkLst>
        <pc:picChg chg="add mod">
          <ac:chgData name="Roberto Gallardo" userId="49a044883f185952" providerId="LiveId" clId="{263DA7F0-230E-448C-9984-662D797263BB}" dt="2023-03-16T22:05:13.257" v="126" actId="1076"/>
          <ac:picMkLst>
            <pc:docMk/>
            <pc:sldMk cId="3256182630" sldId="295"/>
            <ac:picMk id="7" creationId="{60C09432-A1A5-F5F9-C051-1724C6294BD2}"/>
          </ac:picMkLst>
        </pc:picChg>
      </pc:sldChg>
      <pc:sldChg chg="addSp modSp mod">
        <pc:chgData name="Roberto Gallardo" userId="49a044883f185952" providerId="LiveId" clId="{263DA7F0-230E-448C-9984-662D797263BB}" dt="2023-03-16T22:05:27.801" v="135" actId="1076"/>
        <pc:sldMkLst>
          <pc:docMk/>
          <pc:sldMk cId="4057156843" sldId="296"/>
        </pc:sldMkLst>
        <pc:picChg chg="add mod">
          <ac:chgData name="Roberto Gallardo" userId="49a044883f185952" providerId="LiveId" clId="{263DA7F0-230E-448C-9984-662D797263BB}" dt="2023-03-16T22:05:27.801" v="135" actId="1076"/>
          <ac:picMkLst>
            <pc:docMk/>
            <pc:sldMk cId="4057156843" sldId="296"/>
            <ac:picMk id="7" creationId="{364E501A-90BB-3956-7A04-040A6324B0CD}"/>
          </ac:picMkLst>
        </pc:picChg>
      </pc:sldChg>
      <pc:sldChg chg="addSp modSp mod">
        <pc:chgData name="Roberto Gallardo" userId="49a044883f185952" providerId="LiveId" clId="{263DA7F0-230E-448C-9984-662D797263BB}" dt="2023-03-16T22:04:57.090" v="116" actId="1076"/>
        <pc:sldMkLst>
          <pc:docMk/>
          <pc:sldMk cId="2080110827" sldId="297"/>
        </pc:sldMkLst>
        <pc:picChg chg="add mod">
          <ac:chgData name="Roberto Gallardo" userId="49a044883f185952" providerId="LiveId" clId="{263DA7F0-230E-448C-9984-662D797263BB}" dt="2023-03-16T22:04:57.090" v="116" actId="1076"/>
          <ac:picMkLst>
            <pc:docMk/>
            <pc:sldMk cId="2080110827" sldId="297"/>
            <ac:picMk id="6" creationId="{A20EC1F7-FAB2-2877-930D-E3BFC3B1C224}"/>
          </ac:picMkLst>
        </pc:picChg>
      </pc:sldChg>
      <pc:sldChg chg="addSp modSp mod">
        <pc:chgData name="Roberto Gallardo" userId="49a044883f185952" providerId="LiveId" clId="{263DA7F0-230E-448C-9984-662D797263BB}" dt="2023-03-16T22:04:42.241" v="108" actId="1076"/>
        <pc:sldMkLst>
          <pc:docMk/>
          <pc:sldMk cId="1532666867" sldId="298"/>
        </pc:sldMkLst>
        <pc:picChg chg="add mod">
          <ac:chgData name="Roberto Gallardo" userId="49a044883f185952" providerId="LiveId" clId="{263DA7F0-230E-448C-9984-662D797263BB}" dt="2023-03-16T22:04:42.241" v="108" actId="1076"/>
          <ac:picMkLst>
            <pc:docMk/>
            <pc:sldMk cId="1532666867" sldId="298"/>
            <ac:picMk id="6" creationId="{5B78A0FF-A5E5-BE34-2D4C-118C4F0F3056}"/>
          </ac:picMkLst>
        </pc:picChg>
      </pc:sldChg>
      <pc:sldChg chg="addSp modSp mod">
        <pc:chgData name="Roberto Gallardo" userId="49a044883f185952" providerId="LiveId" clId="{263DA7F0-230E-448C-9984-662D797263BB}" dt="2023-03-16T22:08:33.114" v="266" actId="1076"/>
        <pc:sldMkLst>
          <pc:docMk/>
          <pc:sldMk cId="1951376777" sldId="299"/>
        </pc:sldMkLst>
        <pc:picChg chg="add mod">
          <ac:chgData name="Roberto Gallardo" userId="49a044883f185952" providerId="LiveId" clId="{263DA7F0-230E-448C-9984-662D797263BB}" dt="2023-03-16T22:08:33.114" v="266" actId="1076"/>
          <ac:picMkLst>
            <pc:docMk/>
            <pc:sldMk cId="1951376777" sldId="299"/>
            <ac:picMk id="7" creationId="{C83EAE88-ED73-EC33-12CA-6F908268BE01}"/>
          </ac:picMkLst>
        </pc:picChg>
      </pc:sldChg>
      <pc:sldChg chg="modSp mod">
        <pc:chgData name="Roberto Gallardo" userId="49a044883f185952" providerId="LiveId" clId="{263DA7F0-230E-448C-9984-662D797263BB}" dt="2023-03-15T01:07:36.700" v="88" actId="14100"/>
        <pc:sldMkLst>
          <pc:docMk/>
          <pc:sldMk cId="2366022307" sldId="306"/>
        </pc:sldMkLst>
        <pc:spChg chg="mod">
          <ac:chgData name="Roberto Gallardo" userId="49a044883f185952" providerId="LiveId" clId="{263DA7F0-230E-448C-9984-662D797263BB}" dt="2023-03-15T01:06:51.932" v="18" actId="1036"/>
          <ac:spMkLst>
            <pc:docMk/>
            <pc:sldMk cId="2366022307" sldId="306"/>
            <ac:spMk id="9" creationId="{EB4CC4F6-2F6B-8AF9-8151-CB2C0FF4BAC4}"/>
          </ac:spMkLst>
        </pc:spChg>
        <pc:spChg chg="mod">
          <ac:chgData name="Roberto Gallardo" userId="49a044883f185952" providerId="LiveId" clId="{263DA7F0-230E-448C-9984-662D797263BB}" dt="2023-03-15T01:07:14.874" v="66" actId="1036"/>
          <ac:spMkLst>
            <pc:docMk/>
            <pc:sldMk cId="2366022307" sldId="306"/>
            <ac:spMk id="46" creationId="{52B269F4-652B-D23F-EF95-1155C4354D29}"/>
          </ac:spMkLst>
        </pc:spChg>
        <pc:grpChg chg="mod">
          <ac:chgData name="Roberto Gallardo" userId="49a044883f185952" providerId="LiveId" clId="{263DA7F0-230E-448C-9984-662D797263BB}" dt="2023-03-15T01:06:46.108" v="8" actId="1036"/>
          <ac:grpSpMkLst>
            <pc:docMk/>
            <pc:sldMk cId="2366022307" sldId="306"/>
            <ac:grpSpMk id="8" creationId="{1CBA6D1F-E797-72F7-A3DF-455B0E8BBE6C}"/>
          </ac:grpSpMkLst>
        </pc:grpChg>
        <pc:grpChg chg="mod">
          <ac:chgData name="Roberto Gallardo" userId="49a044883f185952" providerId="LiveId" clId="{263DA7F0-230E-448C-9984-662D797263BB}" dt="2023-03-15T01:07:06.557" v="50" actId="1036"/>
          <ac:grpSpMkLst>
            <pc:docMk/>
            <pc:sldMk cId="2366022307" sldId="306"/>
            <ac:grpSpMk id="45" creationId="{2902D712-F65D-4B84-922C-94FE2466E393}"/>
          </ac:grpSpMkLst>
        </pc:grpChg>
        <pc:cxnChg chg="mod">
          <ac:chgData name="Roberto Gallardo" userId="49a044883f185952" providerId="LiveId" clId="{263DA7F0-230E-448C-9984-662D797263BB}" dt="2023-03-15T01:07:00.139" v="39" actId="1036"/>
          <ac:cxnSpMkLst>
            <pc:docMk/>
            <pc:sldMk cId="2366022307" sldId="306"/>
            <ac:cxnSpMk id="13" creationId="{1D0B6E64-E4A0-FEB0-ABC4-B26C8EF7542E}"/>
          </ac:cxnSpMkLst>
        </pc:cxnChg>
        <pc:cxnChg chg="mod">
          <ac:chgData name="Roberto Gallardo" userId="49a044883f185952" providerId="LiveId" clId="{263DA7F0-230E-448C-9984-662D797263BB}" dt="2023-03-15T01:07:02.771" v="40" actId="14100"/>
          <ac:cxnSpMkLst>
            <pc:docMk/>
            <pc:sldMk cId="2366022307" sldId="306"/>
            <ac:cxnSpMk id="14" creationId="{15AB37BA-8065-3082-3040-FB8974BC0126}"/>
          </ac:cxnSpMkLst>
        </pc:cxnChg>
        <pc:cxnChg chg="mod">
          <ac:chgData name="Roberto Gallardo" userId="49a044883f185952" providerId="LiveId" clId="{263DA7F0-230E-448C-9984-662D797263BB}" dt="2023-03-15T01:06:54.546" v="19" actId="14100"/>
          <ac:cxnSpMkLst>
            <pc:docMk/>
            <pc:sldMk cId="2366022307" sldId="306"/>
            <ac:cxnSpMk id="15" creationId="{BCCCC111-CA7C-CAB0-EAC5-333D5A26296D}"/>
          </ac:cxnSpMkLst>
        </pc:cxnChg>
        <pc:cxnChg chg="mod">
          <ac:chgData name="Roberto Gallardo" userId="49a044883f185952" providerId="LiveId" clId="{263DA7F0-230E-448C-9984-662D797263BB}" dt="2023-03-15T01:07:23.674" v="86" actId="1036"/>
          <ac:cxnSpMkLst>
            <pc:docMk/>
            <pc:sldMk cId="2366022307" sldId="306"/>
            <ac:cxnSpMk id="48" creationId="{80DFC008-E763-20E3-3C15-3CBA9E682CBC}"/>
          </ac:cxnSpMkLst>
        </pc:cxnChg>
        <pc:cxnChg chg="mod">
          <ac:chgData name="Roberto Gallardo" userId="49a044883f185952" providerId="LiveId" clId="{263DA7F0-230E-448C-9984-662D797263BB}" dt="2023-03-15T01:07:27.467" v="87" actId="14100"/>
          <ac:cxnSpMkLst>
            <pc:docMk/>
            <pc:sldMk cId="2366022307" sldId="306"/>
            <ac:cxnSpMk id="49" creationId="{1AE555B9-B516-CC3B-86D2-58C679E1A7C1}"/>
          </ac:cxnSpMkLst>
        </pc:cxnChg>
        <pc:cxnChg chg="mod">
          <ac:chgData name="Roberto Gallardo" userId="49a044883f185952" providerId="LiveId" clId="{263DA7F0-230E-448C-9984-662D797263BB}" dt="2023-03-15T01:07:36.700" v="88" actId="14100"/>
          <ac:cxnSpMkLst>
            <pc:docMk/>
            <pc:sldMk cId="2366022307" sldId="306"/>
            <ac:cxnSpMk id="50" creationId="{18A0DFB3-6B6C-1D7D-818E-E0D9232AD38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Johnston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62C288F-DCD8-FA65-C6C9-83FD4FDFF079}"/>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7A978734-5DB1-6537-53AD-0FF47A9FB484}"/>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35FDB4C9-F3A7-9176-4338-778802A76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603" y="1028700"/>
            <a:ext cx="7600594"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5B78A0FF-A5E5-BE34-2D4C-118C4F0F3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picture containing chart&#10;&#10;Description automatically generated">
            <a:extLst>
              <a:ext uri="{FF2B5EF4-FFF2-40B4-BE49-F238E27FC236}">
                <a16:creationId xmlns:a16="http://schemas.microsoft.com/office/drawing/2014/main" id="{A20EC1F7-FAB2-2877-930D-E3BFC3B1C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246" y="1033870"/>
            <a:ext cx="7595308" cy="537107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8073C02-67A9-C659-E5E7-1C3EE83C2104}"/>
              </a:ext>
            </a:extLst>
          </p:cNvPr>
          <p:cNvPicPr/>
          <p:nvPr/>
        </p:nvPicPr>
        <p:blipFill>
          <a:blip r:embed="rId2"/>
          <a:stretch>
            <a:fillRect/>
          </a:stretch>
        </p:blipFill>
        <p:spPr>
          <a:xfrm>
            <a:off x="152400" y="1788517"/>
            <a:ext cx="5301916" cy="3802385"/>
          </a:xfrm>
          <a:prstGeom prst="rect">
            <a:avLst/>
          </a:prstGeom>
        </p:spPr>
      </p:pic>
      <p:pic>
        <p:nvPicPr>
          <p:cNvPr id="7" name="Picture 6" descr="Chart&#10;&#10;Description automatically generated with medium confidence">
            <a:extLst>
              <a:ext uri="{FF2B5EF4-FFF2-40B4-BE49-F238E27FC236}">
                <a16:creationId xmlns:a16="http://schemas.microsoft.com/office/drawing/2014/main" id="{60C09432-A1A5-F5F9-C051-1724C6294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EFCA0B0-3286-11AD-98FD-06025336C69E}"/>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364E501A-90BB-3956-7A04-040A6324B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1"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ECC4D620-6D22-D212-DCDA-E72170C0CF11}"/>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FF0CFD17-95D8-DB2E-A103-E44A1C0EE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3237"/>
            <a:ext cx="6414331" cy="4535940"/>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CC12E5B-A378-FF86-707A-DF68E197A25F}"/>
              </a:ext>
            </a:extLst>
          </p:cNvPr>
          <p:cNvPicPr/>
          <p:nvPr/>
        </p:nvPicPr>
        <p:blipFill>
          <a:blip r:embed="rId2"/>
          <a:stretch>
            <a:fillRect/>
          </a:stretch>
        </p:blipFill>
        <p:spPr>
          <a:xfrm>
            <a:off x="152400" y="1783080"/>
            <a:ext cx="5297356" cy="3799114"/>
          </a:xfrm>
          <a:prstGeom prst="rect">
            <a:avLst/>
          </a:prstGeom>
        </p:spPr>
      </p:pic>
      <p:pic>
        <p:nvPicPr>
          <p:cNvPr id="6" name="Picture 5" descr="Diagram&#10;&#10;Description automatically generated">
            <a:extLst>
              <a:ext uri="{FF2B5EF4-FFF2-40B4-BE49-F238E27FC236}">
                <a16:creationId xmlns:a16="http://schemas.microsoft.com/office/drawing/2014/main" id="{51F3DAA0-4EA7-9C50-D95B-0C7A082E3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C1EE07C-9E0B-3B4F-922D-3C4DD63F47E5}"/>
              </a:ext>
            </a:extLst>
          </p:cNvPr>
          <p:cNvPicPr/>
          <p:nvPr/>
        </p:nvPicPr>
        <p:blipFill>
          <a:blip r:embed="rId2"/>
          <a:stretch>
            <a:fillRect/>
          </a:stretch>
        </p:blipFill>
        <p:spPr>
          <a:xfrm>
            <a:off x="152400" y="1791789"/>
            <a:ext cx="5298659" cy="3746863"/>
          </a:xfrm>
          <a:prstGeom prst="rect">
            <a:avLst/>
          </a:prstGeom>
        </p:spPr>
      </p:pic>
      <p:pic>
        <p:nvPicPr>
          <p:cNvPr id="7" name="Picture 6" descr="Diagram, map&#10;&#10;Description automatically generated">
            <a:extLst>
              <a:ext uri="{FF2B5EF4-FFF2-40B4-BE49-F238E27FC236}">
                <a16:creationId xmlns:a16="http://schemas.microsoft.com/office/drawing/2014/main" id="{77F6992B-6FBD-AF7D-AF7B-0D852A710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12643F2-CAE4-4137-9BA7-945857C950A1}"/>
              </a:ext>
            </a:extLst>
          </p:cNvPr>
          <p:cNvPicPr/>
          <p:nvPr/>
        </p:nvPicPr>
        <p:blipFill>
          <a:blip r:embed="rId2"/>
          <a:stretch>
            <a:fillRect/>
          </a:stretch>
        </p:blipFill>
        <p:spPr>
          <a:xfrm>
            <a:off x="152400" y="1779904"/>
            <a:ext cx="5309500" cy="3807823"/>
          </a:xfrm>
          <a:prstGeom prst="rect">
            <a:avLst/>
          </a:prstGeom>
        </p:spPr>
      </p:pic>
      <p:pic>
        <p:nvPicPr>
          <p:cNvPr id="7" name="Picture 6" descr="Diagram, map&#10;&#10;Description automatically generated">
            <a:extLst>
              <a:ext uri="{FF2B5EF4-FFF2-40B4-BE49-F238E27FC236}">
                <a16:creationId xmlns:a16="http://schemas.microsoft.com/office/drawing/2014/main" id="{AC86AB27-74C8-E6F8-775F-857B1AAA4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F5CCDAA-1426-5D89-66CC-472998820E2D}"/>
              </a:ext>
            </a:extLst>
          </p:cNvPr>
          <p:cNvPicPr/>
          <p:nvPr/>
        </p:nvPicPr>
        <p:blipFill>
          <a:blip r:embed="rId2"/>
          <a:stretch>
            <a:fillRect/>
          </a:stretch>
        </p:blipFill>
        <p:spPr>
          <a:xfrm>
            <a:off x="152400" y="1783079"/>
            <a:ext cx="5295900" cy="3795173"/>
          </a:xfrm>
          <a:prstGeom prst="rect">
            <a:avLst/>
          </a:prstGeom>
        </p:spPr>
      </p:pic>
      <p:pic>
        <p:nvPicPr>
          <p:cNvPr id="7" name="Picture 6" descr="A map of the world&#10;&#10;Description automatically generated with medium confidence">
            <a:extLst>
              <a:ext uri="{FF2B5EF4-FFF2-40B4-BE49-F238E27FC236}">
                <a16:creationId xmlns:a16="http://schemas.microsoft.com/office/drawing/2014/main" id="{02389C30-D0B5-6838-8626-71A44628B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FAE76CE-E1D0-5EA0-9970-9262AB83AF73}"/>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4788AB0E-CEEE-634B-70E3-14C07F4D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349" y="1417068"/>
            <a:ext cx="6370598" cy="4505014"/>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5E885CA-F89E-1AA9-9B0F-ADBD1110220D}"/>
              </a:ext>
            </a:extLst>
          </p:cNvPr>
          <p:cNvPicPr/>
          <p:nvPr/>
        </p:nvPicPr>
        <p:blipFill>
          <a:blip r:embed="rId2"/>
          <a:stretch>
            <a:fillRect/>
          </a:stretch>
        </p:blipFill>
        <p:spPr>
          <a:xfrm>
            <a:off x="156535" y="1774372"/>
            <a:ext cx="5295900" cy="3798070"/>
          </a:xfrm>
          <a:prstGeom prst="rect">
            <a:avLst/>
          </a:prstGeom>
        </p:spPr>
      </p:pic>
      <p:pic>
        <p:nvPicPr>
          <p:cNvPr id="7" name="Picture 6" descr="Diagram&#10;&#10;Description automatically generated">
            <a:extLst>
              <a:ext uri="{FF2B5EF4-FFF2-40B4-BE49-F238E27FC236}">
                <a16:creationId xmlns:a16="http://schemas.microsoft.com/office/drawing/2014/main" id="{C259DFFF-D81C-20EF-1C66-91C2522F7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B897866-7995-6A67-159A-B4FCAAC5A257}"/>
              </a:ext>
            </a:extLst>
          </p:cNvPr>
          <p:cNvPicPr/>
          <p:nvPr/>
        </p:nvPicPr>
        <p:blipFill>
          <a:blip r:embed="rId2"/>
          <a:stretch>
            <a:fillRect/>
          </a:stretch>
        </p:blipFill>
        <p:spPr>
          <a:xfrm>
            <a:off x="152400" y="1774370"/>
            <a:ext cx="5309500" cy="3807823"/>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E61E1447-0D46-86D3-F343-C458BFC22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8188552-9758-A272-512A-EF4501946035}"/>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6850B208-5E56-FA1F-130B-50D4808AD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945" y="1419454"/>
            <a:ext cx="6400800"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7ECF942-5616-583B-3312-767C9F59906C}"/>
              </a:ext>
            </a:extLst>
          </p:cNvPr>
          <p:cNvPicPr/>
          <p:nvPr/>
        </p:nvPicPr>
        <p:blipFill>
          <a:blip r:embed="rId2"/>
          <a:stretch>
            <a:fillRect/>
          </a:stretch>
        </p:blipFill>
        <p:spPr>
          <a:xfrm>
            <a:off x="152400" y="1783082"/>
            <a:ext cx="5295901" cy="3798070"/>
          </a:xfrm>
          <a:prstGeom prst="rect">
            <a:avLst/>
          </a:prstGeom>
        </p:spPr>
      </p:pic>
      <p:pic>
        <p:nvPicPr>
          <p:cNvPr id="7" name="Picture 6" descr="A picture containing map&#10;&#10;Description automatically generated">
            <a:extLst>
              <a:ext uri="{FF2B5EF4-FFF2-40B4-BE49-F238E27FC236}">
                <a16:creationId xmlns:a16="http://schemas.microsoft.com/office/drawing/2014/main" id="{620DA4F4-63B5-55BB-430C-CD1C2AF51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744" y="1419618"/>
            <a:ext cx="6398856" cy="4524997"/>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961E372-BCBF-6602-9324-BC23E649AB94}"/>
              </a:ext>
            </a:extLst>
          </p:cNvPr>
          <p:cNvPicPr/>
          <p:nvPr/>
        </p:nvPicPr>
        <p:blipFill>
          <a:blip r:embed="rId2"/>
          <a:stretch>
            <a:fillRect/>
          </a:stretch>
        </p:blipFill>
        <p:spPr>
          <a:xfrm>
            <a:off x="152400" y="1774368"/>
            <a:ext cx="5309500" cy="3807823"/>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9BCB470D-B8EE-4B52-9EB3-2AD7BF4C5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543C7B0B-77A1-CA9E-F66D-931E1B60FFD5}"/>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C83EAE88-ED73-EC33-12CA-6F908268B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1770269C-45C3-32F3-FB8A-536EC772D4D8}"/>
              </a:ext>
            </a:extLst>
          </p:cNvPr>
          <p:cNvPicPr/>
          <p:nvPr/>
        </p:nvPicPr>
        <p:blipFill>
          <a:blip r:embed="rId2"/>
          <a:stretch>
            <a:fillRect/>
          </a:stretch>
        </p:blipFill>
        <p:spPr>
          <a:xfrm>
            <a:off x="156412" y="1783318"/>
            <a:ext cx="5291888" cy="3790406"/>
          </a:xfrm>
          <a:prstGeom prst="rect">
            <a:avLst/>
          </a:prstGeom>
        </p:spPr>
      </p:pic>
      <p:pic>
        <p:nvPicPr>
          <p:cNvPr id="8" name="Picture 7" descr="Diagram&#10;&#10;Description automatically generated with medium confidence">
            <a:extLst>
              <a:ext uri="{FF2B5EF4-FFF2-40B4-BE49-F238E27FC236}">
                <a16:creationId xmlns:a16="http://schemas.microsoft.com/office/drawing/2014/main" id="{EA39C9F4-B3C2-C5CA-5B86-91F559CC3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754"/>
            <a:ext cx="6396788" cy="4523534"/>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1F2F04F5-63EA-068B-2361-B2A753DB126B}"/>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AAE2B94A-A0C4-0561-AE04-8D1B65BF2130}"/>
              </a:ext>
            </a:extLst>
          </p:cNvPr>
          <p:cNvPicPr/>
          <p:nvPr/>
        </p:nvPicPr>
        <p:blipFill>
          <a:blip r:embed="rId2"/>
          <a:stretch>
            <a:fillRect/>
          </a:stretch>
        </p:blipFill>
        <p:spPr>
          <a:xfrm>
            <a:off x="161358" y="1777637"/>
            <a:ext cx="5299487" cy="3795849"/>
          </a:xfrm>
          <a:prstGeom prst="rect">
            <a:avLst/>
          </a:prstGeom>
        </p:spPr>
      </p:pic>
      <p:pic>
        <p:nvPicPr>
          <p:cNvPr id="8" name="Picture 7" descr="A map of the world&#10;&#10;Description automatically generated with medium confidence">
            <a:extLst>
              <a:ext uri="{FF2B5EF4-FFF2-40B4-BE49-F238E27FC236}">
                <a16:creationId xmlns:a16="http://schemas.microsoft.com/office/drawing/2014/main" id="{5F30EA49-0621-C991-5A66-7438F67BC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4F1CEEE2-DA77-CCFD-9F69-6271C434F9AB}"/>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DD7C579-B5CB-F330-25D6-53FFC11F01B9}"/>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165F4-BBE9-C282-5802-9532136851D1}"/>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63287" y="2138479"/>
            <a:ext cx="1198148" cy="2286248"/>
            <a:chOff x="2775759" y="2205762"/>
            <a:chExt cx="1198148" cy="2286248"/>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95559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22057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2205762"/>
              <a:ext cx="0" cy="74983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848150"/>
              <a:ext cx="0" cy="64386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42684" y="2605555"/>
            <a:ext cx="1198148" cy="1881605"/>
            <a:chOff x="10485745" y="2341441"/>
            <a:chExt cx="1198148" cy="1881605"/>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84861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21.2</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223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34144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341441"/>
              <a:ext cx="0" cy="50717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741163"/>
              <a:ext cx="0" cy="48188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2352036"/>
            <a:ext cx="1198148" cy="2017488"/>
            <a:chOff x="2775759" y="2474522"/>
            <a:chExt cx="1198148" cy="2017488"/>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3071185"/>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47452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486201"/>
              <a:ext cx="0" cy="58498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a:stCxn id="46" idx="2"/>
            </p:cNvCxnSpPr>
            <p:nvPr/>
          </p:nvCxnSpPr>
          <p:spPr>
            <a:xfrm>
              <a:off x="3374833" y="3963737"/>
              <a:ext cx="0" cy="52827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69640" y="1817356"/>
            <a:ext cx="1198148" cy="2008308"/>
            <a:chOff x="2775759" y="2536499"/>
            <a:chExt cx="1198148" cy="200830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08285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53649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536499"/>
              <a:ext cx="0" cy="54635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975410"/>
              <a:ext cx="0" cy="5693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1B35C232-0031-7D82-737A-7256070B60B4}"/>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28C1DFF4-9A19-760D-5415-9E398BA35F4B}"/>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72E19B6-2D92-35D6-DCBC-F07C93766BEC}"/>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637948D3-0EF7-F62E-911D-2A4A2F8E4843}"/>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DD499FD-32F5-8A25-5FFC-16F2E68BCC8D}"/>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160C5C3-A2A9-9D45-9535-2AF615D54CEE}"/>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837063C8-9132-5F57-CAEC-3310638DE9EC}"/>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D0DD608-E091-FADC-CCEB-A2662277D961}"/>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2761</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177</cp:revision>
  <dcterms:created xsi:type="dcterms:W3CDTF">2022-07-04T13:32:28Z</dcterms:created>
  <dcterms:modified xsi:type="dcterms:W3CDTF">2023-03-16T22:09:10Z</dcterms:modified>
</cp:coreProperties>
</file>