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B7A42B-0AC3-49AA-9736-F9F56D85C671}" v="49" dt="2023-03-16T22:48:03.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D5B7A42B-0AC3-49AA-9736-F9F56D85C671}"/>
    <pc:docChg chg="modSld">
      <pc:chgData name="Roberto Gallardo" userId="49a044883f185952" providerId="LiveId" clId="{D5B7A42B-0AC3-49AA-9736-F9F56D85C671}" dt="2023-03-16T22:48:17.961" v="217" actId="1035"/>
      <pc:docMkLst>
        <pc:docMk/>
      </pc:docMkLst>
      <pc:sldChg chg="addSp modSp mod">
        <pc:chgData name="Roberto Gallardo" userId="49a044883f185952" providerId="LiveId" clId="{D5B7A42B-0AC3-49AA-9736-F9F56D85C671}" dt="2023-03-16T22:42:58.310" v="10" actId="1076"/>
        <pc:sldMkLst>
          <pc:docMk/>
          <pc:sldMk cId="1418533539" sldId="271"/>
        </pc:sldMkLst>
        <pc:picChg chg="add mod">
          <ac:chgData name="Roberto Gallardo" userId="49a044883f185952" providerId="LiveId" clId="{D5B7A42B-0AC3-49AA-9736-F9F56D85C671}" dt="2023-03-16T22:42:58.310" v="10" actId="1076"/>
          <ac:picMkLst>
            <pc:docMk/>
            <pc:sldMk cId="1418533539" sldId="271"/>
            <ac:picMk id="6" creationId="{4EBCC33F-DDA5-852F-CAA8-DD47DA939008}"/>
          </ac:picMkLst>
        </pc:picChg>
      </pc:sldChg>
      <pc:sldChg chg="addSp modSp mod">
        <pc:chgData name="Roberto Gallardo" userId="49a044883f185952" providerId="LiveId" clId="{D5B7A42B-0AC3-49AA-9736-F9F56D85C671}" dt="2023-03-16T22:44:44.306" v="72" actId="1076"/>
        <pc:sldMkLst>
          <pc:docMk/>
          <pc:sldMk cId="2124848710" sldId="281"/>
        </pc:sldMkLst>
        <pc:picChg chg="add mod">
          <ac:chgData name="Roberto Gallardo" userId="49a044883f185952" providerId="LiveId" clId="{D5B7A42B-0AC3-49AA-9736-F9F56D85C671}" dt="2023-03-16T22:44:44.306" v="72" actId="1076"/>
          <ac:picMkLst>
            <pc:docMk/>
            <pc:sldMk cId="2124848710" sldId="281"/>
            <ac:picMk id="6" creationId="{C62517A4-4DED-6A74-B837-9BE88D8235E0}"/>
          </ac:picMkLst>
        </pc:picChg>
      </pc:sldChg>
      <pc:sldChg chg="addSp modSp mod">
        <pc:chgData name="Roberto Gallardo" userId="49a044883f185952" providerId="LiveId" clId="{D5B7A42B-0AC3-49AA-9736-F9F56D85C671}" dt="2023-03-16T22:45:03.078" v="82" actId="1076"/>
        <pc:sldMkLst>
          <pc:docMk/>
          <pc:sldMk cId="2028175529" sldId="282"/>
        </pc:sldMkLst>
        <pc:picChg chg="add mod">
          <ac:chgData name="Roberto Gallardo" userId="49a044883f185952" providerId="LiveId" clId="{D5B7A42B-0AC3-49AA-9736-F9F56D85C671}" dt="2023-03-16T22:45:03.078" v="82" actId="1076"/>
          <ac:picMkLst>
            <pc:docMk/>
            <pc:sldMk cId="2028175529" sldId="282"/>
            <ac:picMk id="7" creationId="{FA8B7B58-F512-99BD-99F0-C9B542C276A8}"/>
          </ac:picMkLst>
        </pc:picChg>
      </pc:sldChg>
      <pc:sldChg chg="addSp modSp mod">
        <pc:chgData name="Roberto Gallardo" userId="49a044883f185952" providerId="LiveId" clId="{D5B7A42B-0AC3-49AA-9736-F9F56D85C671}" dt="2023-03-16T22:45:25.990" v="100" actId="1076"/>
        <pc:sldMkLst>
          <pc:docMk/>
          <pc:sldMk cId="1326517747" sldId="283"/>
        </pc:sldMkLst>
        <pc:picChg chg="add mod">
          <ac:chgData name="Roberto Gallardo" userId="49a044883f185952" providerId="LiveId" clId="{D5B7A42B-0AC3-49AA-9736-F9F56D85C671}" dt="2023-03-16T22:45:25.990" v="100" actId="1076"/>
          <ac:picMkLst>
            <pc:docMk/>
            <pc:sldMk cId="1326517747" sldId="283"/>
            <ac:picMk id="7" creationId="{5F497434-B41B-0E71-8A88-34655ADE6F7F}"/>
          </ac:picMkLst>
        </pc:picChg>
      </pc:sldChg>
      <pc:sldChg chg="addSp modSp mod">
        <pc:chgData name="Roberto Gallardo" userId="49a044883f185952" providerId="LiveId" clId="{D5B7A42B-0AC3-49AA-9736-F9F56D85C671}" dt="2023-03-16T22:45:43.398" v="110" actId="1076"/>
        <pc:sldMkLst>
          <pc:docMk/>
          <pc:sldMk cId="783739251" sldId="284"/>
        </pc:sldMkLst>
        <pc:picChg chg="add mod">
          <ac:chgData name="Roberto Gallardo" userId="49a044883f185952" providerId="LiveId" clId="{D5B7A42B-0AC3-49AA-9736-F9F56D85C671}" dt="2023-03-16T22:45:43.398" v="110" actId="1076"/>
          <ac:picMkLst>
            <pc:docMk/>
            <pc:sldMk cId="783739251" sldId="284"/>
            <ac:picMk id="7" creationId="{ADA72813-C76F-A840-773C-8AD7C03E3169}"/>
          </ac:picMkLst>
        </pc:picChg>
      </pc:sldChg>
      <pc:sldChg chg="addSp modSp mod">
        <pc:chgData name="Roberto Gallardo" userId="49a044883f185952" providerId="LiveId" clId="{D5B7A42B-0AC3-49AA-9736-F9F56D85C671}" dt="2023-03-16T22:46:01.071" v="120" actId="1076"/>
        <pc:sldMkLst>
          <pc:docMk/>
          <pc:sldMk cId="1676122233" sldId="285"/>
        </pc:sldMkLst>
        <pc:picChg chg="add mod">
          <ac:chgData name="Roberto Gallardo" userId="49a044883f185952" providerId="LiveId" clId="{D5B7A42B-0AC3-49AA-9736-F9F56D85C671}" dt="2023-03-16T22:46:01.071" v="120" actId="1076"/>
          <ac:picMkLst>
            <pc:docMk/>
            <pc:sldMk cId="1676122233" sldId="285"/>
            <ac:picMk id="7" creationId="{369C11CB-9B87-9A16-7574-C342EA196C45}"/>
          </ac:picMkLst>
        </pc:picChg>
      </pc:sldChg>
      <pc:sldChg chg="addSp modSp mod">
        <pc:chgData name="Roberto Gallardo" userId="49a044883f185952" providerId="LiveId" clId="{D5B7A42B-0AC3-49AA-9736-F9F56D85C671}" dt="2023-03-16T22:46:18.011" v="130" actId="1076"/>
        <pc:sldMkLst>
          <pc:docMk/>
          <pc:sldMk cId="3100398757" sldId="286"/>
        </pc:sldMkLst>
        <pc:picChg chg="add mod">
          <ac:chgData name="Roberto Gallardo" userId="49a044883f185952" providerId="LiveId" clId="{D5B7A42B-0AC3-49AA-9736-F9F56D85C671}" dt="2023-03-16T22:46:18.011" v="130" actId="1076"/>
          <ac:picMkLst>
            <pc:docMk/>
            <pc:sldMk cId="3100398757" sldId="286"/>
            <ac:picMk id="7" creationId="{512ABB36-124C-1BE7-DC63-67FA3B0575ED}"/>
          </ac:picMkLst>
        </pc:picChg>
      </pc:sldChg>
      <pc:sldChg chg="addSp modSp mod">
        <pc:chgData name="Roberto Gallardo" userId="49a044883f185952" providerId="LiveId" clId="{D5B7A42B-0AC3-49AA-9736-F9F56D85C671}" dt="2023-03-16T22:46:35.395" v="141" actId="1076"/>
        <pc:sldMkLst>
          <pc:docMk/>
          <pc:sldMk cId="1546475425" sldId="287"/>
        </pc:sldMkLst>
        <pc:picChg chg="add mod">
          <ac:chgData name="Roberto Gallardo" userId="49a044883f185952" providerId="LiveId" clId="{D5B7A42B-0AC3-49AA-9736-F9F56D85C671}" dt="2023-03-16T22:46:35.395" v="141" actId="1076"/>
          <ac:picMkLst>
            <pc:docMk/>
            <pc:sldMk cId="1546475425" sldId="287"/>
            <ac:picMk id="7" creationId="{BF50749A-EF58-7D4C-44AC-AF10B1E112B9}"/>
          </ac:picMkLst>
        </pc:picChg>
      </pc:sldChg>
      <pc:sldChg chg="addSp modSp mod">
        <pc:chgData name="Roberto Gallardo" userId="49a044883f185952" providerId="LiveId" clId="{D5B7A42B-0AC3-49AA-9736-F9F56D85C671}" dt="2023-03-16T22:47:05.939" v="163" actId="1076"/>
        <pc:sldMkLst>
          <pc:docMk/>
          <pc:sldMk cId="1380517306" sldId="288"/>
        </pc:sldMkLst>
        <pc:picChg chg="add mod">
          <ac:chgData name="Roberto Gallardo" userId="49a044883f185952" providerId="LiveId" clId="{D5B7A42B-0AC3-49AA-9736-F9F56D85C671}" dt="2023-03-16T22:47:05.939" v="163" actId="1076"/>
          <ac:picMkLst>
            <pc:docMk/>
            <pc:sldMk cId="1380517306" sldId="288"/>
            <ac:picMk id="7" creationId="{174BD0A8-60B4-6115-C753-74E468A312CC}"/>
          </ac:picMkLst>
        </pc:picChg>
      </pc:sldChg>
      <pc:sldChg chg="addSp modSp mod">
        <pc:chgData name="Roberto Gallardo" userId="49a044883f185952" providerId="LiveId" clId="{D5B7A42B-0AC3-49AA-9736-F9F56D85C671}" dt="2023-03-16T22:47:21.499" v="173" actId="1076"/>
        <pc:sldMkLst>
          <pc:docMk/>
          <pc:sldMk cId="1388671151" sldId="289"/>
        </pc:sldMkLst>
        <pc:picChg chg="add mod">
          <ac:chgData name="Roberto Gallardo" userId="49a044883f185952" providerId="LiveId" clId="{D5B7A42B-0AC3-49AA-9736-F9F56D85C671}" dt="2023-03-16T22:47:21.499" v="173" actId="1076"/>
          <ac:picMkLst>
            <pc:docMk/>
            <pc:sldMk cId="1388671151" sldId="289"/>
            <ac:picMk id="7" creationId="{64529696-6D14-00C1-D811-87BB1EF91C46}"/>
          </ac:picMkLst>
        </pc:picChg>
      </pc:sldChg>
      <pc:sldChg chg="addSp modSp mod">
        <pc:chgData name="Roberto Gallardo" userId="49a044883f185952" providerId="LiveId" clId="{D5B7A42B-0AC3-49AA-9736-F9F56D85C671}" dt="2023-03-16T22:47:56.487" v="205" actId="1036"/>
        <pc:sldMkLst>
          <pc:docMk/>
          <pc:sldMk cId="2355376039" sldId="290"/>
        </pc:sldMkLst>
        <pc:picChg chg="add mod">
          <ac:chgData name="Roberto Gallardo" userId="49a044883f185952" providerId="LiveId" clId="{D5B7A42B-0AC3-49AA-9736-F9F56D85C671}" dt="2023-03-16T22:47:56.487" v="205" actId="1036"/>
          <ac:picMkLst>
            <pc:docMk/>
            <pc:sldMk cId="2355376039" sldId="290"/>
            <ac:picMk id="8" creationId="{E85BCD88-548F-CA57-B80F-D111E3C35399}"/>
          </ac:picMkLst>
        </pc:picChg>
      </pc:sldChg>
      <pc:sldChg chg="addSp modSp mod">
        <pc:chgData name="Roberto Gallardo" userId="49a044883f185952" providerId="LiveId" clId="{D5B7A42B-0AC3-49AA-9736-F9F56D85C671}" dt="2023-03-16T22:48:17.961" v="217" actId="1035"/>
        <pc:sldMkLst>
          <pc:docMk/>
          <pc:sldMk cId="3757257295" sldId="291"/>
        </pc:sldMkLst>
        <pc:picChg chg="add mod">
          <ac:chgData name="Roberto Gallardo" userId="49a044883f185952" providerId="LiveId" clId="{D5B7A42B-0AC3-49AA-9736-F9F56D85C671}" dt="2023-03-16T22:48:17.961" v="217" actId="1035"/>
          <ac:picMkLst>
            <pc:docMk/>
            <pc:sldMk cId="3757257295" sldId="291"/>
            <ac:picMk id="8" creationId="{8F901153-2C60-2DF0-1363-385EFB4DDCD9}"/>
          </ac:picMkLst>
        </pc:picChg>
      </pc:sldChg>
      <pc:sldChg chg="addSp modSp mod">
        <pc:chgData name="Roberto Gallardo" userId="49a044883f185952" providerId="LiveId" clId="{D5B7A42B-0AC3-49AA-9736-F9F56D85C671}" dt="2023-03-16T22:46:51.691" v="153" actId="1076"/>
        <pc:sldMkLst>
          <pc:docMk/>
          <pc:sldMk cId="1259856727" sldId="292"/>
        </pc:sldMkLst>
        <pc:picChg chg="add mod">
          <ac:chgData name="Roberto Gallardo" userId="49a044883f185952" providerId="LiveId" clId="{D5B7A42B-0AC3-49AA-9736-F9F56D85C671}" dt="2023-03-16T22:46:51.691" v="153" actId="1076"/>
          <ac:picMkLst>
            <pc:docMk/>
            <pc:sldMk cId="1259856727" sldId="292"/>
            <ac:picMk id="7" creationId="{7A36D60E-940B-A14A-D149-767F3F1AD9EB}"/>
          </ac:picMkLst>
        </pc:picChg>
      </pc:sldChg>
      <pc:sldChg chg="addSp modSp mod">
        <pc:chgData name="Roberto Gallardo" userId="49a044883f185952" providerId="LiveId" clId="{D5B7A42B-0AC3-49AA-9736-F9F56D85C671}" dt="2023-03-16T22:44:28.578" v="60" actId="1076"/>
        <pc:sldMkLst>
          <pc:docMk/>
          <pc:sldMk cId="3324519687" sldId="293"/>
        </pc:sldMkLst>
        <pc:picChg chg="add mod">
          <ac:chgData name="Roberto Gallardo" userId="49a044883f185952" providerId="LiveId" clId="{D5B7A42B-0AC3-49AA-9736-F9F56D85C671}" dt="2023-03-16T22:44:28.578" v="60" actId="1076"/>
          <ac:picMkLst>
            <pc:docMk/>
            <pc:sldMk cId="3324519687" sldId="293"/>
            <ac:picMk id="7" creationId="{22A1893B-AD28-8C44-7990-D6B62C495992}"/>
          </ac:picMkLst>
        </pc:picChg>
      </pc:sldChg>
      <pc:sldChg chg="addSp modSp mod">
        <pc:chgData name="Roberto Gallardo" userId="49a044883f185952" providerId="LiveId" clId="{D5B7A42B-0AC3-49AA-9736-F9F56D85C671}" dt="2023-03-16T22:43:59.483" v="42" actId="1076"/>
        <pc:sldMkLst>
          <pc:docMk/>
          <pc:sldMk cId="3256182630" sldId="295"/>
        </pc:sldMkLst>
        <pc:picChg chg="add mod">
          <ac:chgData name="Roberto Gallardo" userId="49a044883f185952" providerId="LiveId" clId="{D5B7A42B-0AC3-49AA-9736-F9F56D85C671}" dt="2023-03-16T22:43:59.483" v="42" actId="1076"/>
          <ac:picMkLst>
            <pc:docMk/>
            <pc:sldMk cId="3256182630" sldId="295"/>
            <ac:picMk id="7" creationId="{C7A3911A-3E3A-53AB-704B-94ABEEE3BED6}"/>
          </ac:picMkLst>
        </pc:picChg>
      </pc:sldChg>
      <pc:sldChg chg="addSp modSp mod">
        <pc:chgData name="Roberto Gallardo" userId="49a044883f185952" providerId="LiveId" clId="{D5B7A42B-0AC3-49AA-9736-F9F56D85C671}" dt="2023-03-16T22:44:14.868" v="51" actId="1076"/>
        <pc:sldMkLst>
          <pc:docMk/>
          <pc:sldMk cId="4057156843" sldId="296"/>
        </pc:sldMkLst>
        <pc:picChg chg="add mod">
          <ac:chgData name="Roberto Gallardo" userId="49a044883f185952" providerId="LiveId" clId="{D5B7A42B-0AC3-49AA-9736-F9F56D85C671}" dt="2023-03-16T22:44:14.868" v="51" actId="1076"/>
          <ac:picMkLst>
            <pc:docMk/>
            <pc:sldMk cId="4057156843" sldId="296"/>
            <ac:picMk id="7" creationId="{9C01E3B7-03B9-CEB8-BB63-70A18E07CE46}"/>
          </ac:picMkLst>
        </pc:picChg>
      </pc:sldChg>
      <pc:sldChg chg="addSp modSp mod">
        <pc:chgData name="Roberto Gallardo" userId="49a044883f185952" providerId="LiveId" clId="{D5B7A42B-0AC3-49AA-9736-F9F56D85C671}" dt="2023-03-16T22:43:34.227" v="27" actId="1076"/>
        <pc:sldMkLst>
          <pc:docMk/>
          <pc:sldMk cId="2080110827" sldId="297"/>
        </pc:sldMkLst>
        <pc:picChg chg="add mod">
          <ac:chgData name="Roberto Gallardo" userId="49a044883f185952" providerId="LiveId" clId="{D5B7A42B-0AC3-49AA-9736-F9F56D85C671}" dt="2023-03-16T22:43:34.227" v="27" actId="1076"/>
          <ac:picMkLst>
            <pc:docMk/>
            <pc:sldMk cId="2080110827" sldId="297"/>
            <ac:picMk id="6" creationId="{7A94AB2B-27D7-B7BB-726B-A29727DD42FD}"/>
          </ac:picMkLst>
        </pc:picChg>
      </pc:sldChg>
      <pc:sldChg chg="addSp modSp mod">
        <pc:chgData name="Roberto Gallardo" userId="49a044883f185952" providerId="LiveId" clId="{D5B7A42B-0AC3-49AA-9736-F9F56D85C671}" dt="2023-03-16T22:43:16.650" v="18" actId="1076"/>
        <pc:sldMkLst>
          <pc:docMk/>
          <pc:sldMk cId="1532666867" sldId="298"/>
        </pc:sldMkLst>
        <pc:picChg chg="add mod">
          <ac:chgData name="Roberto Gallardo" userId="49a044883f185952" providerId="LiveId" clId="{D5B7A42B-0AC3-49AA-9736-F9F56D85C671}" dt="2023-03-16T22:43:16.650" v="18" actId="1076"/>
          <ac:picMkLst>
            <pc:docMk/>
            <pc:sldMk cId="1532666867" sldId="298"/>
            <ac:picMk id="6" creationId="{91644913-C5DB-7E54-7E50-9752C0BD9771}"/>
          </ac:picMkLst>
        </pc:picChg>
      </pc:sldChg>
      <pc:sldChg chg="addSp modSp mod">
        <pc:chgData name="Roberto Gallardo" userId="49a044883f185952" providerId="LiveId" clId="{D5B7A42B-0AC3-49AA-9736-F9F56D85C671}" dt="2023-03-16T22:47:36.842" v="183" actId="1076"/>
        <pc:sldMkLst>
          <pc:docMk/>
          <pc:sldMk cId="1951376777" sldId="299"/>
        </pc:sldMkLst>
        <pc:picChg chg="add mod">
          <ac:chgData name="Roberto Gallardo" userId="49a044883f185952" providerId="LiveId" clId="{D5B7A42B-0AC3-49AA-9736-F9F56D85C671}" dt="2023-03-16T22:47:36.842" v="183" actId="1076"/>
          <ac:picMkLst>
            <pc:docMk/>
            <pc:sldMk cId="1951376777" sldId="299"/>
            <ac:picMk id="7" creationId="{8E2D7FC6-034B-5E43-66C0-57EDB0B9F40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Moore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399C8CD-4DC4-44FE-D084-83D5379C9A45}"/>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CCC0C083-EFE4-F106-0DEA-7F06309945A7}"/>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EBCC33F-DDA5-852F-CAA8-DD47DA9390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98425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1644913-C5DB-7E54-7E50-9752C0BD97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A94AB2B-27D7-B7BB-726B-A29727DD4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034DA68-A229-9F29-2F06-DC0B8BE55B43}"/>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C7A3911A-3E3A-53AB-704B-94ABEEE3BE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0430222-E03A-32F0-BA65-AA37F452C267}"/>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9C01E3B7-03B9-CEB8-BB63-70A18E07C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32513"/>
            <a:ext cx="6400801" cy="4526373"/>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1C7291D6-EEF1-9577-B0C0-1E8EE1A8A631}"/>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22A1893B-AD28-8C44-7990-D6B62C495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C7ECCA0-A61D-4745-68AA-06D31AC5517B}"/>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C62517A4-4DED-6A74-B837-9BE88D823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656F019-F175-60AA-C8B4-40C975C82F5C}"/>
              </a:ext>
            </a:extLst>
          </p:cNvPr>
          <p:cNvPicPr/>
          <p:nvPr/>
        </p:nvPicPr>
        <p:blipFill>
          <a:blip r:embed="rId2"/>
          <a:stretch>
            <a:fillRect/>
          </a:stretch>
        </p:blipFill>
        <p:spPr>
          <a:xfrm>
            <a:off x="152400" y="1791789"/>
            <a:ext cx="5298659" cy="3746863"/>
          </a:xfrm>
          <a:prstGeom prst="rect">
            <a:avLst/>
          </a:prstGeom>
        </p:spPr>
      </p:pic>
      <p:pic>
        <p:nvPicPr>
          <p:cNvPr id="7" name="Picture 6" descr="Diagram, map&#10;&#10;Description automatically generated">
            <a:extLst>
              <a:ext uri="{FF2B5EF4-FFF2-40B4-BE49-F238E27FC236}">
                <a16:creationId xmlns:a16="http://schemas.microsoft.com/office/drawing/2014/main" id="{FA8B7B58-F512-99BD-99F0-C9B542C27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94"/>
            <a:ext cx="6400632" cy="452625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95268EB-754D-15BF-D9FA-5C2C1B9FC6EA}"/>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F497434-B41B-0E71-8A88-34655ADE6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20629"/>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EDEC174-4B76-B6F5-38FD-6A06C08E81BA}"/>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ADA72813-C76F-A840-773C-8AD7C03E3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9706C32-5418-13F7-92C3-E8AD9C2DF750}"/>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369C11CB-9B87-9A16-7574-C342EA196C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259" y="1415622"/>
            <a:ext cx="6374688" cy="450790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241A541-F733-30A4-0405-3413FAB9D48E}"/>
              </a:ext>
            </a:extLst>
          </p:cNvPr>
          <p:cNvPicPr/>
          <p:nvPr/>
        </p:nvPicPr>
        <p:blipFill>
          <a:blip r:embed="rId2"/>
          <a:stretch>
            <a:fillRect/>
          </a:stretch>
        </p:blipFill>
        <p:spPr>
          <a:xfrm>
            <a:off x="156535" y="1774372"/>
            <a:ext cx="5295900" cy="3798070"/>
          </a:xfrm>
          <a:prstGeom prst="rect">
            <a:avLst/>
          </a:prstGeom>
        </p:spPr>
      </p:pic>
      <p:pic>
        <p:nvPicPr>
          <p:cNvPr id="7" name="Picture 6" descr="Diagram, map&#10;&#10;Description automatically generated">
            <a:extLst>
              <a:ext uri="{FF2B5EF4-FFF2-40B4-BE49-F238E27FC236}">
                <a16:creationId xmlns:a16="http://schemas.microsoft.com/office/drawing/2014/main" id="{512ABB36-124C-1BE7-DC63-67FA3B057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D01CADF-7D9F-A775-18E0-210E9EEE7DE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BF50749A-EF58-7D4C-44AC-AF10B1E11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6140918-EA4A-C235-FC33-10C56B55899C}"/>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7A36D60E-940B-A14A-D149-767F3F1AD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9454"/>
            <a:ext cx="6400801"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FA5CD09-3580-893D-6353-C69D04FE24E9}"/>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174BD0A8-60B4-6115-C753-74E468A312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C3BB58C-7736-D259-4152-F3BC028C2359}"/>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64529696-6D14-00C1-D811-87BB1EF91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B828E3A3-E287-4E8E-9050-BC01B74FEEE7}"/>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8E2D7FC6-034B-5E43-66C0-57EDB0B9F4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3"/>
            <a:ext cx="6400801" cy="4526373"/>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5C71165B-F624-499B-C857-0F693251939D}"/>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E85BCD88-548F-CA57-B80F-D111E3C35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590"/>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CCAA40A-B939-4EC4-D5A3-8EC144DF2FF2}"/>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8D4DECD3-315B-5534-D7A1-586000546FEF}"/>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8F901153-2C60-2DF0-1363-385EFB4DD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774"/>
            <a:ext cx="6400799"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1AE32A21-15DC-168E-236A-C4243B3661C3}"/>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1E786C7-B2F0-941B-FE25-8EE277863F28}"/>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052C2C-511E-9F43-115B-64551C2809FB}"/>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2131773"/>
            <a:ext cx="1198148" cy="2294485"/>
            <a:chOff x="2775759" y="2197525"/>
            <a:chExt cx="1198148" cy="2294485"/>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91440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1975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197525"/>
              <a:ext cx="0" cy="71688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806958"/>
              <a:ext cx="0" cy="68505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5449" y="2747691"/>
            <a:ext cx="1198148" cy="1733324"/>
            <a:chOff x="10485745" y="2489722"/>
            <a:chExt cx="1198148" cy="1733324"/>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91451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48972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489722"/>
              <a:ext cx="0" cy="42479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807067"/>
              <a:ext cx="0" cy="41597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2343797"/>
            <a:ext cx="1198148" cy="2025727"/>
            <a:chOff x="2775759" y="2466283"/>
            <a:chExt cx="1198148" cy="2025727"/>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8880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4662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466283"/>
              <a:ext cx="0" cy="5225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69640" y="1817356"/>
            <a:ext cx="1198148" cy="2008308"/>
            <a:chOff x="2775759" y="2536499"/>
            <a:chExt cx="1198148" cy="200830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8285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364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36499"/>
              <a:ext cx="0" cy="5463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75410"/>
              <a:ext cx="0" cy="5693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608B9E3-13D1-3B12-2732-558C6872018C}"/>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3FE2AA86-24E9-EE8B-04C8-C4F0AE65C57B}"/>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469CB79-7D27-2B3B-C9EA-E74831D53621}"/>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6AACD263-FF9A-4B99-E3FA-F8A64EF7C48F}"/>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E918E62-C330-5B1E-D1CD-2D4BCB1686BE}"/>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BA76EC8-176C-964B-CE02-7C022BBC51A8}"/>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AC7129E-30F7-4EBB-ED19-76E78E0F2459}"/>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2816F238-3BE1-B0D5-F0C3-A6BC0F7E3552}"/>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2763</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179</cp:revision>
  <dcterms:created xsi:type="dcterms:W3CDTF">2022-07-04T13:32:28Z</dcterms:created>
  <dcterms:modified xsi:type="dcterms:W3CDTF">2023-03-16T22:48:22Z</dcterms:modified>
</cp:coreProperties>
</file>