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3" r:id="rId9"/>
    <p:sldId id="304" r:id="rId10"/>
    <p:sldId id="261" r:id="rId11"/>
    <p:sldId id="305"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52"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9" orient="horz" pos="3840" userDrawn="1">
          <p15:clr>
            <a:srgbClr val="A4A3A4"/>
          </p15:clr>
        </p15:guide>
        <p15:guide id="10" orient="horz" pos="816" userDrawn="1">
          <p15:clr>
            <a:srgbClr val="A4A3A4"/>
          </p15:clr>
        </p15:guide>
        <p15:guide id="11" orient="horz" pos="2328" userDrawn="1">
          <p15:clr>
            <a:srgbClr val="A4A3A4"/>
          </p15:clr>
        </p15:guide>
        <p15:guide id="12" orient="horz" pos="36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B7A42B-0AC3-49AA-9736-F9F56D85C671}" v="49" dt="2023-03-16T22:48:03.5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112" d="100"/>
          <a:sy n="112" d="100"/>
        </p:scale>
        <p:origin x="138" y="348"/>
      </p:cViewPr>
      <p:guideLst>
        <p:guide orient="horz" pos="648"/>
        <p:guide pos="3552"/>
        <p:guide pos="7584"/>
        <p:guide orient="horz" pos="4032"/>
        <p:guide pos="96"/>
        <p:guide orient="horz" pos="3840"/>
        <p:guide orient="horz" pos="816"/>
        <p:guide orient="horz" pos="2328"/>
        <p:guide orient="horz" pos="360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D5B7A42B-0AC3-49AA-9736-F9F56D85C671}"/>
    <pc:docChg chg="modSld">
      <pc:chgData name="Roberto Gallardo" userId="49a044883f185952" providerId="LiveId" clId="{D5B7A42B-0AC3-49AA-9736-F9F56D85C671}" dt="2023-03-16T22:48:17.961" v="217" actId="1035"/>
      <pc:docMkLst>
        <pc:docMk/>
      </pc:docMkLst>
      <pc:sldChg chg="addSp modSp mod">
        <pc:chgData name="Roberto Gallardo" userId="49a044883f185952" providerId="LiveId" clId="{D5B7A42B-0AC3-49AA-9736-F9F56D85C671}" dt="2023-03-16T22:42:58.310" v="10" actId="1076"/>
        <pc:sldMkLst>
          <pc:docMk/>
          <pc:sldMk cId="1418533539" sldId="271"/>
        </pc:sldMkLst>
        <pc:picChg chg="add mod">
          <ac:chgData name="Roberto Gallardo" userId="49a044883f185952" providerId="LiveId" clId="{D5B7A42B-0AC3-49AA-9736-F9F56D85C671}" dt="2023-03-16T22:42:58.310" v="10" actId="1076"/>
          <ac:picMkLst>
            <pc:docMk/>
            <pc:sldMk cId="1418533539" sldId="271"/>
            <ac:picMk id="6" creationId="{4EBCC33F-DDA5-852F-CAA8-DD47DA939008}"/>
          </ac:picMkLst>
        </pc:picChg>
      </pc:sldChg>
      <pc:sldChg chg="addSp modSp mod">
        <pc:chgData name="Roberto Gallardo" userId="49a044883f185952" providerId="LiveId" clId="{D5B7A42B-0AC3-49AA-9736-F9F56D85C671}" dt="2023-03-16T22:44:44.306" v="72" actId="1076"/>
        <pc:sldMkLst>
          <pc:docMk/>
          <pc:sldMk cId="2124848710" sldId="281"/>
        </pc:sldMkLst>
        <pc:picChg chg="add mod">
          <ac:chgData name="Roberto Gallardo" userId="49a044883f185952" providerId="LiveId" clId="{D5B7A42B-0AC3-49AA-9736-F9F56D85C671}" dt="2023-03-16T22:44:44.306" v="72" actId="1076"/>
          <ac:picMkLst>
            <pc:docMk/>
            <pc:sldMk cId="2124848710" sldId="281"/>
            <ac:picMk id="6" creationId="{C62517A4-4DED-6A74-B837-9BE88D8235E0}"/>
          </ac:picMkLst>
        </pc:picChg>
      </pc:sldChg>
      <pc:sldChg chg="addSp modSp mod">
        <pc:chgData name="Roberto Gallardo" userId="49a044883f185952" providerId="LiveId" clId="{D5B7A42B-0AC3-49AA-9736-F9F56D85C671}" dt="2023-03-16T22:45:03.078" v="82" actId="1076"/>
        <pc:sldMkLst>
          <pc:docMk/>
          <pc:sldMk cId="2028175529" sldId="282"/>
        </pc:sldMkLst>
        <pc:picChg chg="add mod">
          <ac:chgData name="Roberto Gallardo" userId="49a044883f185952" providerId="LiveId" clId="{D5B7A42B-0AC3-49AA-9736-F9F56D85C671}" dt="2023-03-16T22:45:03.078" v="82" actId="1076"/>
          <ac:picMkLst>
            <pc:docMk/>
            <pc:sldMk cId="2028175529" sldId="282"/>
            <ac:picMk id="7" creationId="{FA8B7B58-F512-99BD-99F0-C9B542C276A8}"/>
          </ac:picMkLst>
        </pc:picChg>
      </pc:sldChg>
      <pc:sldChg chg="addSp modSp mod">
        <pc:chgData name="Roberto Gallardo" userId="49a044883f185952" providerId="LiveId" clId="{D5B7A42B-0AC3-49AA-9736-F9F56D85C671}" dt="2023-03-16T22:45:25.990" v="100" actId="1076"/>
        <pc:sldMkLst>
          <pc:docMk/>
          <pc:sldMk cId="1326517747" sldId="283"/>
        </pc:sldMkLst>
        <pc:picChg chg="add mod">
          <ac:chgData name="Roberto Gallardo" userId="49a044883f185952" providerId="LiveId" clId="{D5B7A42B-0AC3-49AA-9736-F9F56D85C671}" dt="2023-03-16T22:45:25.990" v="100" actId="1076"/>
          <ac:picMkLst>
            <pc:docMk/>
            <pc:sldMk cId="1326517747" sldId="283"/>
            <ac:picMk id="7" creationId="{5F497434-B41B-0E71-8A88-34655ADE6F7F}"/>
          </ac:picMkLst>
        </pc:picChg>
      </pc:sldChg>
      <pc:sldChg chg="addSp modSp mod">
        <pc:chgData name="Roberto Gallardo" userId="49a044883f185952" providerId="LiveId" clId="{D5B7A42B-0AC3-49AA-9736-F9F56D85C671}" dt="2023-03-16T22:45:43.398" v="110" actId="1076"/>
        <pc:sldMkLst>
          <pc:docMk/>
          <pc:sldMk cId="783739251" sldId="284"/>
        </pc:sldMkLst>
        <pc:picChg chg="add mod">
          <ac:chgData name="Roberto Gallardo" userId="49a044883f185952" providerId="LiveId" clId="{D5B7A42B-0AC3-49AA-9736-F9F56D85C671}" dt="2023-03-16T22:45:43.398" v="110" actId="1076"/>
          <ac:picMkLst>
            <pc:docMk/>
            <pc:sldMk cId="783739251" sldId="284"/>
            <ac:picMk id="7" creationId="{ADA72813-C76F-A840-773C-8AD7C03E3169}"/>
          </ac:picMkLst>
        </pc:picChg>
      </pc:sldChg>
      <pc:sldChg chg="addSp modSp mod">
        <pc:chgData name="Roberto Gallardo" userId="49a044883f185952" providerId="LiveId" clId="{D5B7A42B-0AC3-49AA-9736-F9F56D85C671}" dt="2023-03-16T22:46:01.071" v="120" actId="1076"/>
        <pc:sldMkLst>
          <pc:docMk/>
          <pc:sldMk cId="1676122233" sldId="285"/>
        </pc:sldMkLst>
        <pc:picChg chg="add mod">
          <ac:chgData name="Roberto Gallardo" userId="49a044883f185952" providerId="LiveId" clId="{D5B7A42B-0AC3-49AA-9736-F9F56D85C671}" dt="2023-03-16T22:46:01.071" v="120" actId="1076"/>
          <ac:picMkLst>
            <pc:docMk/>
            <pc:sldMk cId="1676122233" sldId="285"/>
            <ac:picMk id="7" creationId="{369C11CB-9B87-9A16-7574-C342EA196C45}"/>
          </ac:picMkLst>
        </pc:picChg>
      </pc:sldChg>
      <pc:sldChg chg="addSp modSp mod">
        <pc:chgData name="Roberto Gallardo" userId="49a044883f185952" providerId="LiveId" clId="{D5B7A42B-0AC3-49AA-9736-F9F56D85C671}" dt="2023-03-16T22:46:18.011" v="130" actId="1076"/>
        <pc:sldMkLst>
          <pc:docMk/>
          <pc:sldMk cId="3100398757" sldId="286"/>
        </pc:sldMkLst>
        <pc:picChg chg="add mod">
          <ac:chgData name="Roberto Gallardo" userId="49a044883f185952" providerId="LiveId" clId="{D5B7A42B-0AC3-49AA-9736-F9F56D85C671}" dt="2023-03-16T22:46:18.011" v="130" actId="1076"/>
          <ac:picMkLst>
            <pc:docMk/>
            <pc:sldMk cId="3100398757" sldId="286"/>
            <ac:picMk id="7" creationId="{512ABB36-124C-1BE7-DC63-67FA3B0575ED}"/>
          </ac:picMkLst>
        </pc:picChg>
      </pc:sldChg>
      <pc:sldChg chg="addSp modSp mod">
        <pc:chgData name="Roberto Gallardo" userId="49a044883f185952" providerId="LiveId" clId="{D5B7A42B-0AC3-49AA-9736-F9F56D85C671}" dt="2023-03-16T22:46:35.395" v="141" actId="1076"/>
        <pc:sldMkLst>
          <pc:docMk/>
          <pc:sldMk cId="1546475425" sldId="287"/>
        </pc:sldMkLst>
        <pc:picChg chg="add mod">
          <ac:chgData name="Roberto Gallardo" userId="49a044883f185952" providerId="LiveId" clId="{D5B7A42B-0AC3-49AA-9736-F9F56D85C671}" dt="2023-03-16T22:46:35.395" v="141" actId="1076"/>
          <ac:picMkLst>
            <pc:docMk/>
            <pc:sldMk cId="1546475425" sldId="287"/>
            <ac:picMk id="7" creationId="{BF50749A-EF58-7D4C-44AC-AF10B1E112B9}"/>
          </ac:picMkLst>
        </pc:picChg>
      </pc:sldChg>
      <pc:sldChg chg="addSp modSp mod">
        <pc:chgData name="Roberto Gallardo" userId="49a044883f185952" providerId="LiveId" clId="{D5B7A42B-0AC3-49AA-9736-F9F56D85C671}" dt="2023-03-16T22:47:05.939" v="163" actId="1076"/>
        <pc:sldMkLst>
          <pc:docMk/>
          <pc:sldMk cId="1380517306" sldId="288"/>
        </pc:sldMkLst>
        <pc:picChg chg="add mod">
          <ac:chgData name="Roberto Gallardo" userId="49a044883f185952" providerId="LiveId" clId="{D5B7A42B-0AC3-49AA-9736-F9F56D85C671}" dt="2023-03-16T22:47:05.939" v="163" actId="1076"/>
          <ac:picMkLst>
            <pc:docMk/>
            <pc:sldMk cId="1380517306" sldId="288"/>
            <ac:picMk id="7" creationId="{174BD0A8-60B4-6115-C753-74E468A312CC}"/>
          </ac:picMkLst>
        </pc:picChg>
      </pc:sldChg>
      <pc:sldChg chg="addSp modSp mod">
        <pc:chgData name="Roberto Gallardo" userId="49a044883f185952" providerId="LiveId" clId="{D5B7A42B-0AC3-49AA-9736-F9F56D85C671}" dt="2023-03-16T22:47:21.499" v="173" actId="1076"/>
        <pc:sldMkLst>
          <pc:docMk/>
          <pc:sldMk cId="1388671151" sldId="289"/>
        </pc:sldMkLst>
        <pc:picChg chg="add mod">
          <ac:chgData name="Roberto Gallardo" userId="49a044883f185952" providerId="LiveId" clId="{D5B7A42B-0AC3-49AA-9736-F9F56D85C671}" dt="2023-03-16T22:47:21.499" v="173" actId="1076"/>
          <ac:picMkLst>
            <pc:docMk/>
            <pc:sldMk cId="1388671151" sldId="289"/>
            <ac:picMk id="7" creationId="{64529696-6D14-00C1-D811-87BB1EF91C46}"/>
          </ac:picMkLst>
        </pc:picChg>
      </pc:sldChg>
      <pc:sldChg chg="addSp modSp mod">
        <pc:chgData name="Roberto Gallardo" userId="49a044883f185952" providerId="LiveId" clId="{D5B7A42B-0AC3-49AA-9736-F9F56D85C671}" dt="2023-03-16T22:47:56.487" v="205" actId="1036"/>
        <pc:sldMkLst>
          <pc:docMk/>
          <pc:sldMk cId="2355376039" sldId="290"/>
        </pc:sldMkLst>
        <pc:picChg chg="add mod">
          <ac:chgData name="Roberto Gallardo" userId="49a044883f185952" providerId="LiveId" clId="{D5B7A42B-0AC3-49AA-9736-F9F56D85C671}" dt="2023-03-16T22:47:56.487" v="205" actId="1036"/>
          <ac:picMkLst>
            <pc:docMk/>
            <pc:sldMk cId="2355376039" sldId="290"/>
            <ac:picMk id="8" creationId="{E85BCD88-548F-CA57-B80F-D111E3C35399}"/>
          </ac:picMkLst>
        </pc:picChg>
      </pc:sldChg>
      <pc:sldChg chg="addSp modSp mod">
        <pc:chgData name="Roberto Gallardo" userId="49a044883f185952" providerId="LiveId" clId="{D5B7A42B-0AC3-49AA-9736-F9F56D85C671}" dt="2023-03-16T22:48:17.961" v="217" actId="1035"/>
        <pc:sldMkLst>
          <pc:docMk/>
          <pc:sldMk cId="3757257295" sldId="291"/>
        </pc:sldMkLst>
        <pc:picChg chg="add mod">
          <ac:chgData name="Roberto Gallardo" userId="49a044883f185952" providerId="LiveId" clId="{D5B7A42B-0AC3-49AA-9736-F9F56D85C671}" dt="2023-03-16T22:48:17.961" v="217" actId="1035"/>
          <ac:picMkLst>
            <pc:docMk/>
            <pc:sldMk cId="3757257295" sldId="291"/>
            <ac:picMk id="8" creationId="{8F901153-2C60-2DF0-1363-385EFB4DDCD9}"/>
          </ac:picMkLst>
        </pc:picChg>
      </pc:sldChg>
      <pc:sldChg chg="addSp modSp mod">
        <pc:chgData name="Roberto Gallardo" userId="49a044883f185952" providerId="LiveId" clId="{D5B7A42B-0AC3-49AA-9736-F9F56D85C671}" dt="2023-03-16T22:46:51.691" v="153" actId="1076"/>
        <pc:sldMkLst>
          <pc:docMk/>
          <pc:sldMk cId="1259856727" sldId="292"/>
        </pc:sldMkLst>
        <pc:picChg chg="add mod">
          <ac:chgData name="Roberto Gallardo" userId="49a044883f185952" providerId="LiveId" clId="{D5B7A42B-0AC3-49AA-9736-F9F56D85C671}" dt="2023-03-16T22:46:51.691" v="153" actId="1076"/>
          <ac:picMkLst>
            <pc:docMk/>
            <pc:sldMk cId="1259856727" sldId="292"/>
            <ac:picMk id="7" creationId="{7A36D60E-940B-A14A-D149-767F3F1AD9EB}"/>
          </ac:picMkLst>
        </pc:picChg>
      </pc:sldChg>
      <pc:sldChg chg="addSp modSp mod">
        <pc:chgData name="Roberto Gallardo" userId="49a044883f185952" providerId="LiveId" clId="{D5B7A42B-0AC3-49AA-9736-F9F56D85C671}" dt="2023-03-16T22:44:28.578" v="60" actId="1076"/>
        <pc:sldMkLst>
          <pc:docMk/>
          <pc:sldMk cId="3324519687" sldId="293"/>
        </pc:sldMkLst>
        <pc:picChg chg="add mod">
          <ac:chgData name="Roberto Gallardo" userId="49a044883f185952" providerId="LiveId" clId="{D5B7A42B-0AC3-49AA-9736-F9F56D85C671}" dt="2023-03-16T22:44:28.578" v="60" actId="1076"/>
          <ac:picMkLst>
            <pc:docMk/>
            <pc:sldMk cId="3324519687" sldId="293"/>
            <ac:picMk id="7" creationId="{22A1893B-AD28-8C44-7990-D6B62C495992}"/>
          </ac:picMkLst>
        </pc:picChg>
      </pc:sldChg>
      <pc:sldChg chg="addSp modSp mod">
        <pc:chgData name="Roberto Gallardo" userId="49a044883f185952" providerId="LiveId" clId="{D5B7A42B-0AC3-49AA-9736-F9F56D85C671}" dt="2023-03-16T22:43:59.483" v="42" actId="1076"/>
        <pc:sldMkLst>
          <pc:docMk/>
          <pc:sldMk cId="3256182630" sldId="295"/>
        </pc:sldMkLst>
        <pc:picChg chg="add mod">
          <ac:chgData name="Roberto Gallardo" userId="49a044883f185952" providerId="LiveId" clId="{D5B7A42B-0AC3-49AA-9736-F9F56D85C671}" dt="2023-03-16T22:43:59.483" v="42" actId="1076"/>
          <ac:picMkLst>
            <pc:docMk/>
            <pc:sldMk cId="3256182630" sldId="295"/>
            <ac:picMk id="7" creationId="{C7A3911A-3E3A-53AB-704B-94ABEEE3BED6}"/>
          </ac:picMkLst>
        </pc:picChg>
      </pc:sldChg>
      <pc:sldChg chg="addSp modSp mod">
        <pc:chgData name="Roberto Gallardo" userId="49a044883f185952" providerId="LiveId" clId="{D5B7A42B-0AC3-49AA-9736-F9F56D85C671}" dt="2023-03-16T22:44:14.868" v="51" actId="1076"/>
        <pc:sldMkLst>
          <pc:docMk/>
          <pc:sldMk cId="4057156843" sldId="296"/>
        </pc:sldMkLst>
        <pc:picChg chg="add mod">
          <ac:chgData name="Roberto Gallardo" userId="49a044883f185952" providerId="LiveId" clId="{D5B7A42B-0AC3-49AA-9736-F9F56D85C671}" dt="2023-03-16T22:44:14.868" v="51" actId="1076"/>
          <ac:picMkLst>
            <pc:docMk/>
            <pc:sldMk cId="4057156843" sldId="296"/>
            <ac:picMk id="7" creationId="{9C01E3B7-03B9-CEB8-BB63-70A18E07CE46}"/>
          </ac:picMkLst>
        </pc:picChg>
      </pc:sldChg>
      <pc:sldChg chg="addSp modSp mod">
        <pc:chgData name="Roberto Gallardo" userId="49a044883f185952" providerId="LiveId" clId="{D5B7A42B-0AC3-49AA-9736-F9F56D85C671}" dt="2023-03-16T22:43:34.227" v="27" actId="1076"/>
        <pc:sldMkLst>
          <pc:docMk/>
          <pc:sldMk cId="2080110827" sldId="297"/>
        </pc:sldMkLst>
        <pc:picChg chg="add mod">
          <ac:chgData name="Roberto Gallardo" userId="49a044883f185952" providerId="LiveId" clId="{D5B7A42B-0AC3-49AA-9736-F9F56D85C671}" dt="2023-03-16T22:43:34.227" v="27" actId="1076"/>
          <ac:picMkLst>
            <pc:docMk/>
            <pc:sldMk cId="2080110827" sldId="297"/>
            <ac:picMk id="6" creationId="{7A94AB2B-27D7-B7BB-726B-A29727DD42FD}"/>
          </ac:picMkLst>
        </pc:picChg>
      </pc:sldChg>
      <pc:sldChg chg="addSp modSp mod">
        <pc:chgData name="Roberto Gallardo" userId="49a044883f185952" providerId="LiveId" clId="{D5B7A42B-0AC3-49AA-9736-F9F56D85C671}" dt="2023-03-16T22:43:16.650" v="18" actId="1076"/>
        <pc:sldMkLst>
          <pc:docMk/>
          <pc:sldMk cId="1532666867" sldId="298"/>
        </pc:sldMkLst>
        <pc:picChg chg="add mod">
          <ac:chgData name="Roberto Gallardo" userId="49a044883f185952" providerId="LiveId" clId="{D5B7A42B-0AC3-49AA-9736-F9F56D85C671}" dt="2023-03-16T22:43:16.650" v="18" actId="1076"/>
          <ac:picMkLst>
            <pc:docMk/>
            <pc:sldMk cId="1532666867" sldId="298"/>
            <ac:picMk id="6" creationId="{91644913-C5DB-7E54-7E50-9752C0BD9771}"/>
          </ac:picMkLst>
        </pc:picChg>
      </pc:sldChg>
      <pc:sldChg chg="addSp modSp mod">
        <pc:chgData name="Roberto Gallardo" userId="49a044883f185952" providerId="LiveId" clId="{D5B7A42B-0AC3-49AA-9736-F9F56D85C671}" dt="2023-03-16T22:47:36.842" v="183" actId="1076"/>
        <pc:sldMkLst>
          <pc:docMk/>
          <pc:sldMk cId="1951376777" sldId="299"/>
        </pc:sldMkLst>
        <pc:picChg chg="add mod">
          <ac:chgData name="Roberto Gallardo" userId="49a044883f185952" providerId="LiveId" clId="{D5B7A42B-0AC3-49AA-9736-F9F56D85C671}" dt="2023-03-16T22:47:36.842" v="183" actId="1076"/>
          <ac:picMkLst>
            <pc:docMk/>
            <pc:sldMk cId="1951376777" sldId="299"/>
            <ac:picMk id="7" creationId="{8E2D7FC6-034B-5E43-66C0-57EDB0B9F40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3/16/2023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3/16/2023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3/16/2023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3/16/2023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3/16/2023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3/16/2023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3/16/2023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3/16/2023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3/16/2023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3/16/2023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3/16/2023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3/16/2023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662541"/>
          </a:xfrm>
          <a:prstGeom prst="rect">
            <a:avLst/>
          </a:prstGeom>
          <a:noFill/>
        </p:spPr>
        <p:txBody>
          <a:bodyPr wrap="square" rtlCol="0">
            <a:spAutoFit/>
          </a:bodyPr>
          <a:lstStyle/>
          <a:p>
            <a:r>
              <a:rPr lang="en-US" sz="4000" dirty="0">
                <a:solidFill>
                  <a:schemeClr val="bg1"/>
                </a:solidFill>
              </a:rPr>
              <a:t>Moore County</a:t>
            </a:r>
          </a:p>
          <a:p>
            <a:r>
              <a:rPr lang="en-US" sz="3000" dirty="0">
                <a:solidFill>
                  <a:schemeClr val="bg1"/>
                </a:solidFill>
              </a:rPr>
              <a:t>2021 Digital </a:t>
            </a:r>
          </a:p>
          <a:p>
            <a:r>
              <a:rPr lang="en-US" sz="3000" dirty="0">
                <a:solidFill>
                  <a:schemeClr val="bg1"/>
                </a:solidFill>
              </a:rPr>
              <a:t>Inclusion Profile</a:t>
            </a:r>
          </a:p>
          <a:p>
            <a:endParaRPr lang="en-US" sz="2000"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4399C8CD-4DC4-44FE-D084-83D5379C9A45}"/>
              </a:ext>
            </a:extLst>
          </p:cNvPr>
          <p:cNvPicPr/>
          <p:nvPr/>
        </p:nvPicPr>
        <p:blipFill>
          <a:blip r:embed="rId2"/>
          <a:stretch>
            <a:fillRect/>
          </a:stretch>
        </p:blipFill>
        <p:spPr>
          <a:xfrm>
            <a:off x="1670946" y="1028700"/>
            <a:ext cx="8768454" cy="5372100"/>
          </a:xfrm>
          <a:prstGeom prst="rect">
            <a:avLst/>
          </a:prstGeom>
        </p:spPr>
      </p:pic>
    </p:spTree>
    <p:extLst>
      <p:ext uri="{BB962C8B-B14F-4D97-AF65-F5344CB8AC3E}">
        <p14:creationId xmlns:p14="http://schemas.microsoft.com/office/powerpoint/2010/main" val="1175010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6" name="Picture 5">
            <a:extLst>
              <a:ext uri="{FF2B5EF4-FFF2-40B4-BE49-F238E27FC236}">
                <a16:creationId xmlns:a16="http://schemas.microsoft.com/office/drawing/2014/main" id="{CCC0C083-EFE4-F106-0DEA-7F06309945A7}"/>
              </a:ext>
            </a:extLst>
          </p:cNvPr>
          <p:cNvPicPr/>
          <p:nvPr/>
        </p:nvPicPr>
        <p:blipFill>
          <a:blip r:embed="rId5"/>
          <a:stretch>
            <a:fillRect/>
          </a:stretch>
        </p:blipFill>
        <p:spPr>
          <a:xfrm>
            <a:off x="1703946" y="1028700"/>
            <a:ext cx="8784108" cy="5372100"/>
          </a:xfrm>
          <a:prstGeom prst="rect">
            <a:avLst/>
          </a:prstGeom>
        </p:spPr>
      </p:pic>
    </p:spTree>
    <p:extLst>
      <p:ext uri="{BB962C8B-B14F-4D97-AF65-F5344CB8AC3E}">
        <p14:creationId xmlns:p14="http://schemas.microsoft.com/office/powerpoint/2010/main" val="473712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Map&#10;&#10;Description automatically generated">
            <a:extLst>
              <a:ext uri="{FF2B5EF4-FFF2-40B4-BE49-F238E27FC236}">
                <a16:creationId xmlns:a16="http://schemas.microsoft.com/office/drawing/2014/main" id="{4EBCC33F-DDA5-852F-CAA8-DD47DA9390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984250"/>
            <a:ext cx="7596756" cy="5372100"/>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91644913-C5DB-7E54-7E50-9752C0BD97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590" y="1024554"/>
            <a:ext cx="7602619" cy="5376246"/>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7A94AB2B-27D7-B7BB-726B-A29727DD42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590" y="1028700"/>
            <a:ext cx="7602619" cy="5376246"/>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5034DA68-A229-9F29-2F06-DC0B8BE55B43}"/>
              </a:ext>
            </a:extLst>
          </p:cNvPr>
          <p:cNvPicPr/>
          <p:nvPr/>
        </p:nvPicPr>
        <p:blipFill>
          <a:blip r:embed="rId2"/>
          <a:stretch>
            <a:fillRect/>
          </a:stretch>
        </p:blipFill>
        <p:spPr>
          <a:xfrm>
            <a:off x="152400" y="1788517"/>
            <a:ext cx="5301916" cy="3802385"/>
          </a:xfrm>
          <a:prstGeom prst="rect">
            <a:avLst/>
          </a:prstGeom>
        </p:spPr>
      </p:pic>
      <p:pic>
        <p:nvPicPr>
          <p:cNvPr id="7" name="Picture 6" descr="Map&#10;&#10;Description automatically generated">
            <a:extLst>
              <a:ext uri="{FF2B5EF4-FFF2-40B4-BE49-F238E27FC236}">
                <a16:creationId xmlns:a16="http://schemas.microsoft.com/office/drawing/2014/main" id="{C7A3911A-3E3A-53AB-704B-94ABEEE3BE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32514"/>
            <a:ext cx="6400800" cy="4526372"/>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0430222-E03A-32F0-BA65-AA37F452C267}"/>
              </a:ext>
            </a:extLst>
          </p:cNvPr>
          <p:cNvPicPr/>
          <p:nvPr/>
        </p:nvPicPr>
        <p:blipFill>
          <a:blip r:embed="rId2"/>
          <a:stretch>
            <a:fillRect/>
          </a:stretch>
        </p:blipFill>
        <p:spPr>
          <a:xfrm>
            <a:off x="152399" y="1798955"/>
            <a:ext cx="5308853" cy="3800656"/>
          </a:xfrm>
          <a:prstGeom prst="rect">
            <a:avLst/>
          </a:prstGeom>
        </p:spPr>
      </p:pic>
      <p:pic>
        <p:nvPicPr>
          <p:cNvPr id="7" name="Picture 6" descr="Map&#10;&#10;Description automatically generated">
            <a:extLst>
              <a:ext uri="{FF2B5EF4-FFF2-40B4-BE49-F238E27FC236}">
                <a16:creationId xmlns:a16="http://schemas.microsoft.com/office/drawing/2014/main" id="{9C01E3B7-03B9-CEB8-BB63-70A18E07CE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799" y="1432513"/>
            <a:ext cx="6400801" cy="4526373"/>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1C7291D6-EEF1-9577-B0C0-1E8EE1A8A631}"/>
              </a:ext>
            </a:extLst>
          </p:cNvPr>
          <p:cNvPicPr/>
          <p:nvPr/>
        </p:nvPicPr>
        <p:blipFill>
          <a:blip r:embed="rId2"/>
          <a:stretch>
            <a:fillRect/>
          </a:stretch>
        </p:blipFill>
        <p:spPr>
          <a:xfrm>
            <a:off x="152400" y="1777637"/>
            <a:ext cx="5289974" cy="3787140"/>
          </a:xfrm>
          <a:prstGeom prst="rect">
            <a:avLst/>
          </a:prstGeom>
        </p:spPr>
      </p:pic>
      <p:pic>
        <p:nvPicPr>
          <p:cNvPr id="7" name="Picture 6" descr="Map&#10;&#10;Description automatically generated">
            <a:extLst>
              <a:ext uri="{FF2B5EF4-FFF2-40B4-BE49-F238E27FC236}">
                <a16:creationId xmlns:a16="http://schemas.microsoft.com/office/drawing/2014/main" id="{22A1893B-AD28-8C44-7990-D6B62C4959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8021"/>
            <a:ext cx="6400800" cy="4526371"/>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0C7ECCA0-A61D-4745-68AA-06D31AC5517B}"/>
              </a:ext>
            </a:extLst>
          </p:cNvPr>
          <p:cNvPicPr/>
          <p:nvPr/>
        </p:nvPicPr>
        <p:blipFill>
          <a:blip r:embed="rId2"/>
          <a:stretch>
            <a:fillRect/>
          </a:stretch>
        </p:blipFill>
        <p:spPr>
          <a:xfrm>
            <a:off x="152400" y="1783080"/>
            <a:ext cx="5297356" cy="3799114"/>
          </a:xfrm>
          <a:prstGeom prst="rect">
            <a:avLst/>
          </a:prstGeom>
        </p:spPr>
      </p:pic>
      <p:pic>
        <p:nvPicPr>
          <p:cNvPr id="6" name="Picture 5" descr="Map&#10;&#10;Description automatically generated">
            <a:extLst>
              <a:ext uri="{FF2B5EF4-FFF2-40B4-BE49-F238E27FC236}">
                <a16:creationId xmlns:a16="http://schemas.microsoft.com/office/drawing/2014/main" id="{C62517A4-4DED-6A74-B837-9BE88D8235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9451"/>
            <a:ext cx="6400800" cy="4526371"/>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8656F019-F175-60AA-C8B4-40C975C82F5C}"/>
              </a:ext>
            </a:extLst>
          </p:cNvPr>
          <p:cNvPicPr/>
          <p:nvPr/>
        </p:nvPicPr>
        <p:blipFill>
          <a:blip r:embed="rId2"/>
          <a:stretch>
            <a:fillRect/>
          </a:stretch>
        </p:blipFill>
        <p:spPr>
          <a:xfrm>
            <a:off x="152400" y="1791789"/>
            <a:ext cx="5298659" cy="3746863"/>
          </a:xfrm>
          <a:prstGeom prst="rect">
            <a:avLst/>
          </a:prstGeom>
        </p:spPr>
      </p:pic>
      <p:pic>
        <p:nvPicPr>
          <p:cNvPr id="7" name="Picture 6" descr="Diagram, map&#10;&#10;Description automatically generated">
            <a:extLst>
              <a:ext uri="{FF2B5EF4-FFF2-40B4-BE49-F238E27FC236}">
                <a16:creationId xmlns:a16="http://schemas.microsoft.com/office/drawing/2014/main" id="{FA8B7B58-F512-99BD-99F0-C9B542C276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2094"/>
            <a:ext cx="6400632" cy="4526252"/>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color)).</a:t>
            </a:r>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995268EB-754D-15BF-D9FA-5C2C1B9FC6EA}"/>
              </a:ext>
            </a:extLst>
          </p:cNvPr>
          <p:cNvPicPr/>
          <p:nvPr/>
        </p:nvPicPr>
        <p:blipFill>
          <a:blip r:embed="rId2"/>
          <a:stretch>
            <a:fillRect/>
          </a:stretch>
        </p:blipFill>
        <p:spPr>
          <a:xfrm>
            <a:off x="152400" y="1779904"/>
            <a:ext cx="5309500" cy="3807823"/>
          </a:xfrm>
          <a:prstGeom prst="rect">
            <a:avLst/>
          </a:prstGeom>
        </p:spPr>
      </p:pic>
      <p:pic>
        <p:nvPicPr>
          <p:cNvPr id="7" name="Picture 6" descr="Map&#10;&#10;Description automatically generated">
            <a:extLst>
              <a:ext uri="{FF2B5EF4-FFF2-40B4-BE49-F238E27FC236}">
                <a16:creationId xmlns:a16="http://schemas.microsoft.com/office/drawing/2014/main" id="{5F497434-B41B-0E71-8A88-34655ADE6F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799" y="1420629"/>
            <a:ext cx="6400801" cy="4526372"/>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4EDEC174-4B76-B6F5-38FD-6A06C08E81BA}"/>
              </a:ext>
            </a:extLst>
          </p:cNvPr>
          <p:cNvPicPr/>
          <p:nvPr/>
        </p:nvPicPr>
        <p:blipFill>
          <a:blip r:embed="rId2"/>
          <a:stretch>
            <a:fillRect/>
          </a:stretch>
        </p:blipFill>
        <p:spPr>
          <a:xfrm>
            <a:off x="152400" y="1783079"/>
            <a:ext cx="5295900" cy="3795173"/>
          </a:xfrm>
          <a:prstGeom prst="rect">
            <a:avLst/>
          </a:prstGeom>
        </p:spPr>
      </p:pic>
      <p:pic>
        <p:nvPicPr>
          <p:cNvPr id="7" name="Picture 6" descr="Map&#10;&#10;Description automatically generated">
            <a:extLst>
              <a:ext uri="{FF2B5EF4-FFF2-40B4-BE49-F238E27FC236}">
                <a16:creationId xmlns:a16="http://schemas.microsoft.com/office/drawing/2014/main" id="{ADA72813-C76F-A840-773C-8AD7C03E31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479"/>
            <a:ext cx="6400800" cy="4526371"/>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A9706C32-5418-13F7-92C3-E8AD9C2DF750}"/>
              </a:ext>
            </a:extLst>
          </p:cNvPr>
          <p:cNvPicPr/>
          <p:nvPr/>
        </p:nvPicPr>
        <p:blipFill>
          <a:blip r:embed="rId2"/>
          <a:stretch>
            <a:fillRect/>
          </a:stretch>
        </p:blipFill>
        <p:spPr>
          <a:xfrm>
            <a:off x="159053" y="1774372"/>
            <a:ext cx="5289247" cy="3790406"/>
          </a:xfrm>
          <a:prstGeom prst="rect">
            <a:avLst/>
          </a:prstGeom>
        </p:spPr>
      </p:pic>
      <p:pic>
        <p:nvPicPr>
          <p:cNvPr id="7" name="Picture 6" descr="Map&#10;&#10;Description automatically generated">
            <a:extLst>
              <a:ext uri="{FF2B5EF4-FFF2-40B4-BE49-F238E27FC236}">
                <a16:creationId xmlns:a16="http://schemas.microsoft.com/office/drawing/2014/main" id="{369C11CB-9B87-9A16-7574-C342EA196C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8259" y="1415622"/>
            <a:ext cx="6374688" cy="4507906"/>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3241A541-F733-30A4-0405-3413FAB9D48E}"/>
              </a:ext>
            </a:extLst>
          </p:cNvPr>
          <p:cNvPicPr/>
          <p:nvPr/>
        </p:nvPicPr>
        <p:blipFill>
          <a:blip r:embed="rId2"/>
          <a:stretch>
            <a:fillRect/>
          </a:stretch>
        </p:blipFill>
        <p:spPr>
          <a:xfrm>
            <a:off x="156535" y="1774372"/>
            <a:ext cx="5295900" cy="3798070"/>
          </a:xfrm>
          <a:prstGeom prst="rect">
            <a:avLst/>
          </a:prstGeom>
        </p:spPr>
      </p:pic>
      <p:pic>
        <p:nvPicPr>
          <p:cNvPr id="7" name="Picture 6" descr="Diagram, map&#10;&#10;Description automatically generated">
            <a:extLst>
              <a:ext uri="{FF2B5EF4-FFF2-40B4-BE49-F238E27FC236}">
                <a16:creationId xmlns:a16="http://schemas.microsoft.com/office/drawing/2014/main" id="{512ABB36-124C-1BE7-DC63-67FA3B0575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0221"/>
            <a:ext cx="6400800" cy="4526371"/>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0D01CADF-7D9F-A775-18E0-210E9EEE7DE4}"/>
              </a:ext>
            </a:extLst>
          </p:cNvPr>
          <p:cNvPicPr/>
          <p:nvPr/>
        </p:nvPicPr>
        <p:blipFill>
          <a:blip r:embed="rId2"/>
          <a:stretch>
            <a:fillRect/>
          </a:stretch>
        </p:blipFill>
        <p:spPr>
          <a:xfrm>
            <a:off x="152400" y="1774370"/>
            <a:ext cx="5309500" cy="3807823"/>
          </a:xfrm>
          <a:prstGeom prst="rect">
            <a:avLst/>
          </a:prstGeom>
        </p:spPr>
      </p:pic>
      <p:pic>
        <p:nvPicPr>
          <p:cNvPr id="7" name="Picture 6" descr="Map&#10;&#10;Description automatically generated">
            <a:extLst>
              <a:ext uri="{FF2B5EF4-FFF2-40B4-BE49-F238E27FC236}">
                <a16:creationId xmlns:a16="http://schemas.microsoft.com/office/drawing/2014/main" id="{BF50749A-EF58-7D4C-44AC-AF10B1E112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32514"/>
            <a:ext cx="6400800" cy="4526371"/>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16140918-EA4A-C235-FC33-10C56B55899C}"/>
              </a:ext>
            </a:extLst>
          </p:cNvPr>
          <p:cNvPicPr/>
          <p:nvPr/>
        </p:nvPicPr>
        <p:blipFill>
          <a:blip r:embed="rId2"/>
          <a:stretch>
            <a:fillRect/>
          </a:stretch>
        </p:blipFill>
        <p:spPr>
          <a:xfrm>
            <a:off x="144255" y="1783083"/>
            <a:ext cx="5304045" cy="3799114"/>
          </a:xfrm>
          <a:prstGeom prst="rect">
            <a:avLst/>
          </a:prstGeom>
        </p:spPr>
      </p:pic>
      <p:pic>
        <p:nvPicPr>
          <p:cNvPr id="7" name="Picture 6" descr="Map&#10;&#10;Description automatically generated">
            <a:extLst>
              <a:ext uri="{FF2B5EF4-FFF2-40B4-BE49-F238E27FC236}">
                <a16:creationId xmlns:a16="http://schemas.microsoft.com/office/drawing/2014/main" id="{7A36D60E-940B-A14A-D149-767F3F1AD9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799" y="1419454"/>
            <a:ext cx="6400801" cy="4526372"/>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BFA5CD09-3580-893D-6353-C69D04FE24E9}"/>
              </a:ext>
            </a:extLst>
          </p:cNvPr>
          <p:cNvPicPr/>
          <p:nvPr/>
        </p:nvPicPr>
        <p:blipFill>
          <a:blip r:embed="rId2"/>
          <a:stretch>
            <a:fillRect/>
          </a:stretch>
        </p:blipFill>
        <p:spPr>
          <a:xfrm>
            <a:off x="152400" y="1783082"/>
            <a:ext cx="5295901" cy="3798070"/>
          </a:xfrm>
          <a:prstGeom prst="rect">
            <a:avLst/>
          </a:prstGeom>
        </p:spPr>
      </p:pic>
      <p:pic>
        <p:nvPicPr>
          <p:cNvPr id="7" name="Picture 6" descr="Map&#10;&#10;Description automatically generated">
            <a:extLst>
              <a:ext uri="{FF2B5EF4-FFF2-40B4-BE49-F238E27FC236}">
                <a16:creationId xmlns:a16="http://schemas.microsoft.com/office/drawing/2014/main" id="{174BD0A8-60B4-6115-C753-74E468A312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32514"/>
            <a:ext cx="6400800" cy="4526371"/>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7C3BB58C-7736-D259-4152-F3BC028C2359}"/>
              </a:ext>
            </a:extLst>
          </p:cNvPr>
          <p:cNvPicPr/>
          <p:nvPr/>
        </p:nvPicPr>
        <p:blipFill>
          <a:blip r:embed="rId2"/>
          <a:stretch>
            <a:fillRect/>
          </a:stretch>
        </p:blipFill>
        <p:spPr>
          <a:xfrm>
            <a:off x="152400" y="1774368"/>
            <a:ext cx="5309500" cy="3807823"/>
          </a:xfrm>
          <a:prstGeom prst="rect">
            <a:avLst/>
          </a:prstGeom>
        </p:spPr>
      </p:pic>
      <p:pic>
        <p:nvPicPr>
          <p:cNvPr id="7" name="Picture 6" descr="Map&#10;&#10;Description automatically generated">
            <a:extLst>
              <a:ext uri="{FF2B5EF4-FFF2-40B4-BE49-F238E27FC236}">
                <a16:creationId xmlns:a16="http://schemas.microsoft.com/office/drawing/2014/main" id="{64529696-6D14-00C1-D811-87BB1EF91C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32514"/>
            <a:ext cx="6400800" cy="4526372"/>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6" name="Picture 5">
            <a:extLst>
              <a:ext uri="{FF2B5EF4-FFF2-40B4-BE49-F238E27FC236}">
                <a16:creationId xmlns:a16="http://schemas.microsoft.com/office/drawing/2014/main" id="{B828E3A3-E287-4E8E-9050-BC01B74FEEE7}"/>
              </a:ext>
            </a:extLst>
          </p:cNvPr>
          <p:cNvPicPr/>
          <p:nvPr/>
        </p:nvPicPr>
        <p:blipFill>
          <a:blip r:embed="rId2"/>
          <a:stretch>
            <a:fillRect/>
          </a:stretch>
        </p:blipFill>
        <p:spPr>
          <a:xfrm>
            <a:off x="152400" y="1783082"/>
            <a:ext cx="5295900" cy="3787531"/>
          </a:xfrm>
          <a:prstGeom prst="rect">
            <a:avLst/>
          </a:prstGeom>
        </p:spPr>
      </p:pic>
      <p:pic>
        <p:nvPicPr>
          <p:cNvPr id="7" name="Picture 6" descr="Map&#10;&#10;Description automatically generated">
            <a:extLst>
              <a:ext uri="{FF2B5EF4-FFF2-40B4-BE49-F238E27FC236}">
                <a16:creationId xmlns:a16="http://schemas.microsoft.com/office/drawing/2014/main" id="{8E2D7FC6-034B-5E43-66C0-57EDB0B9F4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32513"/>
            <a:ext cx="6400801" cy="4526373"/>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5C71165B-F624-499B-C857-0F693251939D}"/>
              </a:ext>
            </a:extLst>
          </p:cNvPr>
          <p:cNvPicPr/>
          <p:nvPr/>
        </p:nvPicPr>
        <p:blipFill>
          <a:blip r:embed="rId2"/>
          <a:stretch>
            <a:fillRect/>
          </a:stretch>
        </p:blipFill>
        <p:spPr>
          <a:xfrm>
            <a:off x="156412" y="1783318"/>
            <a:ext cx="5291888" cy="3790406"/>
          </a:xfrm>
          <a:prstGeom prst="rect">
            <a:avLst/>
          </a:prstGeom>
        </p:spPr>
      </p:pic>
      <p:pic>
        <p:nvPicPr>
          <p:cNvPr id="8" name="Picture 7" descr="Map&#10;&#10;Description automatically generated">
            <a:extLst>
              <a:ext uri="{FF2B5EF4-FFF2-40B4-BE49-F238E27FC236}">
                <a16:creationId xmlns:a16="http://schemas.microsoft.com/office/drawing/2014/main" id="{E85BCD88-548F-CA57-B80F-D111E3C35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3590"/>
            <a:ext cx="6396788" cy="4523534"/>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4CCAA40A-B939-4EC4-D5A3-8EC144DF2FF2}"/>
              </a:ext>
            </a:extLst>
          </p:cNvPr>
          <p:cNvPicPr/>
          <p:nvPr/>
        </p:nvPicPr>
        <p:blipFill>
          <a:blip r:embed="rId2"/>
          <a:stretch>
            <a:fillRect/>
          </a:stretch>
        </p:blipFill>
        <p:spPr>
          <a:xfrm>
            <a:off x="1998617" y="1028700"/>
            <a:ext cx="8194766" cy="5370282"/>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7" name="Picture 6">
            <a:extLst>
              <a:ext uri="{FF2B5EF4-FFF2-40B4-BE49-F238E27FC236}">
                <a16:creationId xmlns:a16="http://schemas.microsoft.com/office/drawing/2014/main" id="{8D4DECD3-315B-5534-D7A1-586000546FEF}"/>
              </a:ext>
            </a:extLst>
          </p:cNvPr>
          <p:cNvPicPr/>
          <p:nvPr/>
        </p:nvPicPr>
        <p:blipFill>
          <a:blip r:embed="rId2"/>
          <a:stretch>
            <a:fillRect/>
          </a:stretch>
        </p:blipFill>
        <p:spPr>
          <a:xfrm>
            <a:off x="161358" y="1777637"/>
            <a:ext cx="5299487" cy="3795849"/>
          </a:xfrm>
          <a:prstGeom prst="rect">
            <a:avLst/>
          </a:prstGeom>
        </p:spPr>
      </p:pic>
      <p:pic>
        <p:nvPicPr>
          <p:cNvPr id="8" name="Picture 7" descr="Map&#10;&#10;Description automatically generated">
            <a:extLst>
              <a:ext uri="{FF2B5EF4-FFF2-40B4-BE49-F238E27FC236}">
                <a16:creationId xmlns:a16="http://schemas.microsoft.com/office/drawing/2014/main" id="{8F901153-2C60-2DF0-1363-385EFB4DDC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5774"/>
            <a:ext cx="6400799" cy="4526371"/>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1AE32A21-15DC-168E-236A-C4243B3661C3}"/>
              </a:ext>
            </a:extLst>
          </p:cNvPr>
          <p:cNvPicPr/>
          <p:nvPr/>
        </p:nvPicPr>
        <p:blipFill>
          <a:blip r:embed="rId2"/>
          <a:stretch>
            <a:fillRect/>
          </a:stretch>
        </p:blipFill>
        <p:spPr>
          <a:xfrm>
            <a:off x="1715588" y="1028701"/>
            <a:ext cx="8760823" cy="5369180"/>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B1E786C7-B2F0-941B-FE25-8EE277863F28}"/>
              </a:ext>
            </a:extLst>
          </p:cNvPr>
          <p:cNvPicPr/>
          <p:nvPr/>
        </p:nvPicPr>
        <p:blipFill>
          <a:blip r:embed="rId2"/>
          <a:stretch>
            <a:fillRect/>
          </a:stretch>
        </p:blipFill>
        <p:spPr>
          <a:xfrm>
            <a:off x="1716359" y="1035050"/>
            <a:ext cx="8759281" cy="5365750"/>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2052C2C-511E-9F43-115B-64551C2809FB}"/>
              </a:ext>
            </a:extLst>
          </p:cNvPr>
          <p:cNvPicPr/>
          <p:nvPr/>
        </p:nvPicPr>
        <p:blipFill>
          <a:blip r:embed="rId2"/>
          <a:stretch>
            <a:fillRect/>
          </a:stretch>
        </p:blipFill>
        <p:spPr>
          <a:xfrm>
            <a:off x="1487231" y="1032108"/>
            <a:ext cx="8286186" cy="5078292"/>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2973271" y="2131773"/>
            <a:ext cx="1198148" cy="2294485"/>
            <a:chOff x="2775759" y="2197525"/>
            <a:chExt cx="1198148" cy="2294485"/>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91440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2197525"/>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a:endCxn id="9" idx="0"/>
            </p:cNvCxnSpPr>
            <p:nvPr/>
          </p:nvCxnSpPr>
          <p:spPr>
            <a:xfrm>
              <a:off x="3374833" y="2197525"/>
              <a:ext cx="0" cy="716881"/>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806958"/>
              <a:ext cx="0" cy="68505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645449" y="2747691"/>
            <a:ext cx="1198148" cy="1733324"/>
            <a:chOff x="10485745" y="2489722"/>
            <a:chExt cx="1198148" cy="1733324"/>
          </a:xfrm>
        </p:grpSpPr>
        <p:sp>
          <p:nvSpPr>
            <p:cNvPr id="11" name="TextBox 10">
              <a:extLst>
                <a:ext uri="{FF2B5EF4-FFF2-40B4-BE49-F238E27FC236}">
                  <a16:creationId xmlns:a16="http://schemas.microsoft.com/office/drawing/2014/main" id="{09F5AE19-B4E3-7788-F25F-CDA80D596DAF}"/>
                </a:ext>
              </a:extLst>
            </p:cNvPr>
            <p:cNvSpPr txBox="1"/>
            <p:nvPr/>
          </p:nvSpPr>
          <p:spPr>
            <a:xfrm>
              <a:off x="10485745" y="2914515"/>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19.5</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39662" y="4223046"/>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33175" y="2489722"/>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84819" y="2489722"/>
              <a:ext cx="0" cy="42479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a:stCxn id="11" idx="2"/>
            </p:cNvCxnSpPr>
            <p:nvPr/>
          </p:nvCxnSpPr>
          <p:spPr>
            <a:xfrm>
              <a:off x="11084819" y="3807067"/>
              <a:ext cx="0" cy="415979"/>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2902D712-F65D-4B84-922C-94FE2466E393}"/>
              </a:ext>
            </a:extLst>
          </p:cNvPr>
          <p:cNvGrpSpPr/>
          <p:nvPr/>
        </p:nvGrpSpPr>
        <p:grpSpPr>
          <a:xfrm>
            <a:off x="4891993" y="2343797"/>
            <a:ext cx="1198148" cy="2025727"/>
            <a:chOff x="2775759" y="2466283"/>
            <a:chExt cx="1198148" cy="2025727"/>
          </a:xfrm>
        </p:grpSpPr>
        <p:sp>
          <p:nvSpPr>
            <p:cNvPr id="46" name="TextBox 45">
              <a:extLst>
                <a:ext uri="{FF2B5EF4-FFF2-40B4-BE49-F238E27FC236}">
                  <a16:creationId xmlns:a16="http://schemas.microsoft.com/office/drawing/2014/main" id="{52B269F4-652B-D23F-EF95-1155C4354D29}"/>
                </a:ext>
              </a:extLst>
            </p:cNvPr>
            <p:cNvSpPr txBox="1"/>
            <p:nvPr/>
          </p:nvSpPr>
          <p:spPr>
            <a:xfrm>
              <a:off x="2775759" y="2988805"/>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47" name="Straight Connector 46">
              <a:extLst>
                <a:ext uri="{FF2B5EF4-FFF2-40B4-BE49-F238E27FC236}">
                  <a16:creationId xmlns:a16="http://schemas.microsoft.com/office/drawing/2014/main" id="{461756D7-0990-AAAD-D28C-F39ABD663F94}"/>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0DFC008-E763-20E3-3C15-3CBA9E682CBC}"/>
                </a:ext>
              </a:extLst>
            </p:cNvPr>
            <p:cNvCxnSpPr/>
            <p:nvPr/>
          </p:nvCxnSpPr>
          <p:spPr>
            <a:xfrm>
              <a:off x="3217996" y="2466283"/>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AE555B9-B516-CC3B-86D2-58C679E1A7C1}"/>
                </a:ext>
              </a:extLst>
            </p:cNvPr>
            <p:cNvCxnSpPr>
              <a:cxnSpLocks/>
              <a:endCxn id="46" idx="0"/>
            </p:cNvCxnSpPr>
            <p:nvPr/>
          </p:nvCxnSpPr>
          <p:spPr>
            <a:xfrm>
              <a:off x="3374833" y="2466283"/>
              <a:ext cx="0" cy="52252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8A0DFB3-6B6C-1D7D-818E-E0D9232AD38D}"/>
                </a:ext>
              </a:extLst>
            </p:cNvPr>
            <p:cNvCxnSpPr>
              <a:cxnSpLocks/>
            </p:cNvCxnSpPr>
            <p:nvPr/>
          </p:nvCxnSpPr>
          <p:spPr>
            <a:xfrm>
              <a:off x="3374833" y="3825598"/>
              <a:ext cx="0" cy="6664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D7D8A83F-566E-C02E-CB43-57165FEE999B}"/>
              </a:ext>
            </a:extLst>
          </p:cNvPr>
          <p:cNvGrpSpPr/>
          <p:nvPr/>
        </p:nvGrpSpPr>
        <p:grpSpPr>
          <a:xfrm>
            <a:off x="6769640" y="1817356"/>
            <a:ext cx="1198148" cy="2008308"/>
            <a:chOff x="2775759" y="2536499"/>
            <a:chExt cx="1198148" cy="2008308"/>
          </a:xfrm>
        </p:grpSpPr>
        <p:sp>
          <p:nvSpPr>
            <p:cNvPr id="54" name="TextBox 53">
              <a:extLst>
                <a:ext uri="{FF2B5EF4-FFF2-40B4-BE49-F238E27FC236}">
                  <a16:creationId xmlns:a16="http://schemas.microsoft.com/office/drawing/2014/main" id="{A3E50468-1406-7218-3862-7FC87362F92A}"/>
                </a:ext>
              </a:extLst>
            </p:cNvPr>
            <p:cNvSpPr txBox="1"/>
            <p:nvPr/>
          </p:nvSpPr>
          <p:spPr>
            <a:xfrm>
              <a:off x="2775759" y="3082858"/>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22.6</a:t>
              </a:r>
            </a:p>
          </p:txBody>
        </p:sp>
        <p:cxnSp>
          <p:nvCxnSpPr>
            <p:cNvPr id="55" name="Straight Connector 54">
              <a:extLst>
                <a:ext uri="{FF2B5EF4-FFF2-40B4-BE49-F238E27FC236}">
                  <a16:creationId xmlns:a16="http://schemas.microsoft.com/office/drawing/2014/main" id="{DD422069-C41A-A5FD-79B6-A47C5758D2E0}"/>
                </a:ext>
              </a:extLst>
            </p:cNvPr>
            <p:cNvCxnSpPr/>
            <p:nvPr/>
          </p:nvCxnSpPr>
          <p:spPr>
            <a:xfrm>
              <a:off x="3219628" y="454480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207EDBE-016B-2169-25DF-3803131ED8E0}"/>
                </a:ext>
              </a:extLst>
            </p:cNvPr>
            <p:cNvCxnSpPr/>
            <p:nvPr/>
          </p:nvCxnSpPr>
          <p:spPr>
            <a:xfrm>
              <a:off x="3227521" y="2536499"/>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3E1635D-50E3-B15D-6150-D91884CC3ABE}"/>
                </a:ext>
              </a:extLst>
            </p:cNvPr>
            <p:cNvCxnSpPr>
              <a:cxnSpLocks/>
              <a:endCxn id="54" idx="0"/>
            </p:cNvCxnSpPr>
            <p:nvPr/>
          </p:nvCxnSpPr>
          <p:spPr>
            <a:xfrm>
              <a:off x="3374833" y="2536499"/>
              <a:ext cx="0" cy="546359"/>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286D3F1-1487-D333-AF3C-6B0FA549693B}"/>
                </a:ext>
              </a:extLst>
            </p:cNvPr>
            <p:cNvCxnSpPr>
              <a:cxnSpLocks/>
              <a:stCxn id="54" idx="2"/>
            </p:cNvCxnSpPr>
            <p:nvPr/>
          </p:nvCxnSpPr>
          <p:spPr>
            <a:xfrm>
              <a:off x="3374833" y="3975410"/>
              <a:ext cx="0" cy="56939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D608B9E3-13D1-3B12-2732-558C6872018C}"/>
              </a:ext>
            </a:extLst>
          </p:cNvPr>
          <p:cNvPicPr/>
          <p:nvPr/>
        </p:nvPicPr>
        <p:blipFill>
          <a:blip r:embed="rId2"/>
          <a:stretch>
            <a:fillRect/>
          </a:stretch>
        </p:blipFill>
        <p:spPr>
          <a:xfrm>
            <a:off x="1946365" y="1024224"/>
            <a:ext cx="8299269" cy="5071776"/>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3FE2AA86-24E9-EE8B-04C8-C4F0AE65C57B}"/>
              </a:ext>
            </a:extLst>
          </p:cNvPr>
          <p:cNvPicPr/>
          <p:nvPr/>
        </p:nvPicPr>
        <p:blipFill>
          <a:blip r:embed="rId2"/>
          <a:stretch>
            <a:fillRect/>
          </a:stretch>
        </p:blipFill>
        <p:spPr>
          <a:xfrm>
            <a:off x="1706880" y="1032015"/>
            <a:ext cx="8778240" cy="5368785"/>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B469CB79-7D27-2B3B-C9EA-E74831D53621}"/>
              </a:ext>
            </a:extLst>
          </p:cNvPr>
          <p:cNvPicPr/>
          <p:nvPr/>
        </p:nvPicPr>
        <p:blipFill>
          <a:blip r:embed="rId2"/>
          <a:stretch>
            <a:fillRect/>
          </a:stretch>
        </p:blipFill>
        <p:spPr>
          <a:xfrm>
            <a:off x="1693273" y="1028700"/>
            <a:ext cx="8729253" cy="5353814"/>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6AACD263-FF9A-4B99-E3FA-F8A64EF7C48F}"/>
              </a:ext>
            </a:extLst>
          </p:cNvPr>
          <p:cNvPicPr/>
          <p:nvPr/>
        </p:nvPicPr>
        <p:blipFill>
          <a:blip r:embed="rId2"/>
          <a:stretch>
            <a:fillRect/>
          </a:stretch>
        </p:blipFill>
        <p:spPr>
          <a:xfrm>
            <a:off x="1728650" y="1028700"/>
            <a:ext cx="8734697" cy="5351157"/>
          </a:xfrm>
          <a:prstGeom prst="rect">
            <a:avLst/>
          </a:prstGeom>
        </p:spPr>
      </p:pic>
      <p:sp>
        <p:nvSpPr>
          <p:cNvPr id="6" name="TextBox 5">
            <a:extLst>
              <a:ext uri="{FF2B5EF4-FFF2-40B4-BE49-F238E27FC236}">
                <a16:creationId xmlns:a16="http://schemas.microsoft.com/office/drawing/2014/main" id="{44D28DD8-DC71-3B88-9D5A-10A2642B1F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9E918E62-C330-5B1E-D1CD-2D4BCB1686BE}"/>
              </a:ext>
            </a:extLst>
          </p:cNvPr>
          <p:cNvPicPr/>
          <p:nvPr/>
        </p:nvPicPr>
        <p:blipFill>
          <a:blip r:embed="rId2"/>
          <a:stretch>
            <a:fillRect/>
          </a:stretch>
        </p:blipFill>
        <p:spPr>
          <a:xfrm>
            <a:off x="1696538" y="1017821"/>
            <a:ext cx="8722723" cy="5345055"/>
          </a:xfrm>
          <a:prstGeom prst="rect">
            <a:avLst/>
          </a:prstGeom>
        </p:spPr>
      </p:pic>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DBA76EC8-176C-964B-CE02-7C022BBC51A8}"/>
              </a:ext>
            </a:extLst>
          </p:cNvPr>
          <p:cNvPicPr/>
          <p:nvPr/>
        </p:nvPicPr>
        <p:blipFill>
          <a:blip r:embed="rId2"/>
          <a:stretch>
            <a:fillRect/>
          </a:stretch>
        </p:blipFill>
        <p:spPr>
          <a:xfrm>
            <a:off x="1676400" y="1028700"/>
            <a:ext cx="8763000" cy="5351793"/>
          </a:xfrm>
          <a:prstGeom prst="rect">
            <a:avLst/>
          </a:prstGeom>
        </p:spPr>
      </p:pic>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4AC7129E-30F7-4EBB-ED19-76E78E0F2459}"/>
              </a:ext>
            </a:extLst>
          </p:cNvPr>
          <p:cNvPicPr/>
          <p:nvPr/>
        </p:nvPicPr>
        <p:blipFill>
          <a:blip r:embed="rId5"/>
          <a:stretch>
            <a:fillRect/>
          </a:stretch>
        </p:blipFill>
        <p:spPr>
          <a:xfrm>
            <a:off x="1676400" y="1033461"/>
            <a:ext cx="8763000" cy="5351085"/>
          </a:xfrm>
          <a:prstGeom prst="rect">
            <a:avLst/>
          </a:prstGeom>
        </p:spPr>
      </p:pic>
    </p:spTree>
    <p:extLst>
      <p:ext uri="{BB962C8B-B14F-4D97-AF65-F5344CB8AC3E}">
        <p14:creationId xmlns:p14="http://schemas.microsoft.com/office/powerpoint/2010/main" val="2841628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2816F238-3BE1-B0D5-F0C3-A6BC0F7E3552}"/>
              </a:ext>
            </a:extLst>
          </p:cNvPr>
          <p:cNvPicPr/>
          <p:nvPr/>
        </p:nvPicPr>
        <p:blipFill>
          <a:blip r:embed="rId5"/>
          <a:stretch>
            <a:fillRect/>
          </a:stretch>
        </p:blipFill>
        <p:spPr>
          <a:xfrm>
            <a:off x="1706880" y="1028700"/>
            <a:ext cx="8778240" cy="5369081"/>
          </a:xfrm>
          <a:prstGeom prst="rect">
            <a:avLst/>
          </a:prstGeom>
        </p:spPr>
      </p:pic>
    </p:spTree>
    <p:extLst>
      <p:ext uri="{BB962C8B-B14F-4D97-AF65-F5344CB8AC3E}">
        <p14:creationId xmlns:p14="http://schemas.microsoft.com/office/powerpoint/2010/main" val="30840763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2763</TotalTime>
  <Words>1463</Words>
  <Application>Microsoft Office PowerPoint</Application>
  <PresentationFormat>Widescreen</PresentationFormat>
  <Paragraphs>137</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179</cp:revision>
  <dcterms:created xsi:type="dcterms:W3CDTF">2022-07-04T13:32:28Z</dcterms:created>
  <dcterms:modified xsi:type="dcterms:W3CDTF">2023-03-16T22:48:22Z</dcterms:modified>
</cp:coreProperties>
</file>