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9" orient="horz" pos="3840" userDrawn="1">
          <p15:clr>
            <a:srgbClr val="A4A3A4"/>
          </p15:clr>
        </p15:guide>
        <p15:guide id="10" orient="horz" pos="816" userDrawn="1">
          <p15:clr>
            <a:srgbClr val="A4A3A4"/>
          </p15:clr>
        </p15:guide>
        <p15:guide id="11" orient="horz" pos="2328" userDrawn="1">
          <p15:clr>
            <a:srgbClr val="A4A3A4"/>
          </p15:clr>
        </p15:guide>
        <p15:guide id="12" orient="horz" pos="36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2C4242-7EBA-4638-B062-5942646BEE7D}" v="50" dt="2023-03-16T22:21:47.7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2" d="100"/>
          <a:sy n="112" d="100"/>
        </p:scale>
        <p:origin x="138" y="348"/>
      </p:cViewPr>
      <p:guideLst>
        <p:guide orient="horz" pos="648"/>
        <p:guide pos="3552"/>
        <p:guide pos="7584"/>
        <p:guide orient="horz" pos="4032"/>
        <p:guide pos="96"/>
        <p:guide orient="horz" pos="3840"/>
        <p:guide orient="horz" pos="816"/>
        <p:guide orient="horz" pos="2328"/>
        <p:guide orient="horz" pos="36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4F2C4242-7EBA-4638-B062-5942646BEE7D}"/>
    <pc:docChg chg="custSel modSld">
      <pc:chgData name="Roberto Gallardo" userId="49a044883f185952" providerId="LiveId" clId="{4F2C4242-7EBA-4638-B062-5942646BEE7D}" dt="2023-03-16T22:21:58.715" v="417" actId="1035"/>
      <pc:docMkLst>
        <pc:docMk/>
      </pc:docMkLst>
      <pc:sldChg chg="addSp modSp mod">
        <pc:chgData name="Roberto Gallardo" userId="49a044883f185952" providerId="LiveId" clId="{4F2C4242-7EBA-4638-B062-5942646BEE7D}" dt="2023-03-16T22:16:12.517" v="93" actId="1076"/>
        <pc:sldMkLst>
          <pc:docMk/>
          <pc:sldMk cId="1418533539" sldId="271"/>
        </pc:sldMkLst>
        <pc:picChg chg="add mod">
          <ac:chgData name="Roberto Gallardo" userId="49a044883f185952" providerId="LiveId" clId="{4F2C4242-7EBA-4638-B062-5942646BEE7D}" dt="2023-03-16T22:16:12.517" v="93" actId="1076"/>
          <ac:picMkLst>
            <pc:docMk/>
            <pc:sldMk cId="1418533539" sldId="271"/>
            <ac:picMk id="6" creationId="{E317704E-6D69-B07A-1871-1E245373751A}"/>
          </ac:picMkLst>
        </pc:picChg>
      </pc:sldChg>
      <pc:sldChg chg="addSp modSp mod">
        <pc:chgData name="Roberto Gallardo" userId="49a044883f185952" providerId="LiveId" clId="{4F2C4242-7EBA-4638-B062-5942646BEE7D}" dt="2023-03-16T22:18:00.218" v="154" actId="1076"/>
        <pc:sldMkLst>
          <pc:docMk/>
          <pc:sldMk cId="2124848710" sldId="281"/>
        </pc:sldMkLst>
        <pc:picChg chg="add mod">
          <ac:chgData name="Roberto Gallardo" userId="49a044883f185952" providerId="LiveId" clId="{4F2C4242-7EBA-4638-B062-5942646BEE7D}" dt="2023-03-16T22:18:00.218" v="154" actId="1076"/>
          <ac:picMkLst>
            <pc:docMk/>
            <pc:sldMk cId="2124848710" sldId="281"/>
            <ac:picMk id="6" creationId="{61529BC9-CE0F-C9A6-6AD7-8278FB476751}"/>
          </ac:picMkLst>
        </pc:picChg>
      </pc:sldChg>
      <pc:sldChg chg="addSp modSp mod">
        <pc:chgData name="Roberto Gallardo" userId="49a044883f185952" providerId="LiveId" clId="{4F2C4242-7EBA-4638-B062-5942646BEE7D}" dt="2023-03-16T22:18:15.962" v="165" actId="1076"/>
        <pc:sldMkLst>
          <pc:docMk/>
          <pc:sldMk cId="2028175529" sldId="282"/>
        </pc:sldMkLst>
        <pc:picChg chg="add mod">
          <ac:chgData name="Roberto Gallardo" userId="49a044883f185952" providerId="LiveId" clId="{4F2C4242-7EBA-4638-B062-5942646BEE7D}" dt="2023-03-16T22:18:15.962" v="165" actId="1076"/>
          <ac:picMkLst>
            <pc:docMk/>
            <pc:sldMk cId="2028175529" sldId="282"/>
            <ac:picMk id="7" creationId="{6F0992BB-4797-E12A-A437-81FCC5D50498}"/>
          </ac:picMkLst>
        </pc:picChg>
      </pc:sldChg>
      <pc:sldChg chg="addSp modSp mod">
        <pc:chgData name="Roberto Gallardo" userId="49a044883f185952" providerId="LiveId" clId="{4F2C4242-7EBA-4638-B062-5942646BEE7D}" dt="2023-03-16T22:18:34.349" v="175" actId="1076"/>
        <pc:sldMkLst>
          <pc:docMk/>
          <pc:sldMk cId="1326517747" sldId="283"/>
        </pc:sldMkLst>
        <pc:picChg chg="add mod">
          <ac:chgData name="Roberto Gallardo" userId="49a044883f185952" providerId="LiveId" clId="{4F2C4242-7EBA-4638-B062-5942646BEE7D}" dt="2023-03-16T22:18:34.349" v="175" actId="1076"/>
          <ac:picMkLst>
            <pc:docMk/>
            <pc:sldMk cId="1326517747" sldId="283"/>
            <ac:picMk id="7" creationId="{066327F7-B111-C477-2A90-191711AC2054}"/>
          </ac:picMkLst>
        </pc:picChg>
      </pc:sldChg>
      <pc:sldChg chg="addSp modSp mod">
        <pc:chgData name="Roberto Gallardo" userId="49a044883f185952" providerId="LiveId" clId="{4F2C4242-7EBA-4638-B062-5942646BEE7D}" dt="2023-03-16T22:18:48.422" v="184" actId="1076"/>
        <pc:sldMkLst>
          <pc:docMk/>
          <pc:sldMk cId="783739251" sldId="284"/>
        </pc:sldMkLst>
        <pc:picChg chg="add mod">
          <ac:chgData name="Roberto Gallardo" userId="49a044883f185952" providerId="LiveId" clId="{4F2C4242-7EBA-4638-B062-5942646BEE7D}" dt="2023-03-16T22:18:48.422" v="184" actId="1076"/>
          <ac:picMkLst>
            <pc:docMk/>
            <pc:sldMk cId="783739251" sldId="284"/>
            <ac:picMk id="7" creationId="{4020452D-7E81-0491-0A23-1E734A487500}"/>
          </ac:picMkLst>
        </pc:picChg>
      </pc:sldChg>
      <pc:sldChg chg="addSp modSp mod">
        <pc:chgData name="Roberto Gallardo" userId="49a044883f185952" providerId="LiveId" clId="{4F2C4242-7EBA-4638-B062-5942646BEE7D}" dt="2023-03-16T22:19:13.641" v="204" actId="1036"/>
        <pc:sldMkLst>
          <pc:docMk/>
          <pc:sldMk cId="1676122233" sldId="285"/>
        </pc:sldMkLst>
        <pc:picChg chg="add mod">
          <ac:chgData name="Roberto Gallardo" userId="49a044883f185952" providerId="LiveId" clId="{4F2C4242-7EBA-4638-B062-5942646BEE7D}" dt="2023-03-16T22:19:13.641" v="204" actId="1036"/>
          <ac:picMkLst>
            <pc:docMk/>
            <pc:sldMk cId="1676122233" sldId="285"/>
            <ac:picMk id="7" creationId="{BB0B32B1-C672-5D1D-029D-CE1DD4DCA42F}"/>
          </ac:picMkLst>
        </pc:picChg>
      </pc:sldChg>
      <pc:sldChg chg="addSp modSp mod">
        <pc:chgData name="Roberto Gallardo" userId="49a044883f185952" providerId="LiveId" clId="{4F2C4242-7EBA-4638-B062-5942646BEE7D}" dt="2023-03-16T22:19:30.706" v="228" actId="1036"/>
        <pc:sldMkLst>
          <pc:docMk/>
          <pc:sldMk cId="3100398757" sldId="286"/>
        </pc:sldMkLst>
        <pc:picChg chg="add mod">
          <ac:chgData name="Roberto Gallardo" userId="49a044883f185952" providerId="LiveId" clId="{4F2C4242-7EBA-4638-B062-5942646BEE7D}" dt="2023-03-16T22:19:30.706" v="228" actId="1036"/>
          <ac:picMkLst>
            <pc:docMk/>
            <pc:sldMk cId="3100398757" sldId="286"/>
            <ac:picMk id="7" creationId="{79F813F9-245E-8499-DA9C-1E72CD681495}"/>
          </ac:picMkLst>
        </pc:picChg>
      </pc:sldChg>
      <pc:sldChg chg="addSp modSp mod">
        <pc:chgData name="Roberto Gallardo" userId="49a044883f185952" providerId="LiveId" clId="{4F2C4242-7EBA-4638-B062-5942646BEE7D}" dt="2023-03-16T22:19:45.780" v="247" actId="1036"/>
        <pc:sldMkLst>
          <pc:docMk/>
          <pc:sldMk cId="1546475425" sldId="287"/>
        </pc:sldMkLst>
        <pc:picChg chg="add mod">
          <ac:chgData name="Roberto Gallardo" userId="49a044883f185952" providerId="LiveId" clId="{4F2C4242-7EBA-4638-B062-5942646BEE7D}" dt="2023-03-16T22:19:45.780" v="247" actId="1036"/>
          <ac:picMkLst>
            <pc:docMk/>
            <pc:sldMk cId="1546475425" sldId="287"/>
            <ac:picMk id="7" creationId="{26D5366C-4782-CFA7-8876-8FD07CDD082E}"/>
          </ac:picMkLst>
        </pc:picChg>
      </pc:sldChg>
      <pc:sldChg chg="addSp delSp modSp mod">
        <pc:chgData name="Roberto Gallardo" userId="49a044883f185952" providerId="LiveId" clId="{4F2C4242-7EBA-4638-B062-5942646BEE7D}" dt="2023-03-16T22:21:58.715" v="417" actId="1035"/>
        <pc:sldMkLst>
          <pc:docMk/>
          <pc:sldMk cId="1380517306" sldId="288"/>
        </pc:sldMkLst>
        <pc:picChg chg="add del mod">
          <ac:chgData name="Roberto Gallardo" userId="49a044883f185952" providerId="LiveId" clId="{4F2C4242-7EBA-4638-B062-5942646BEE7D}" dt="2023-03-16T22:21:42.510" v="395" actId="478"/>
          <ac:picMkLst>
            <pc:docMk/>
            <pc:sldMk cId="1380517306" sldId="288"/>
            <ac:picMk id="7" creationId="{BBC3E0A0-1492-84E3-377F-33C13552F433}"/>
          </ac:picMkLst>
        </pc:picChg>
        <pc:picChg chg="add mod">
          <ac:chgData name="Roberto Gallardo" userId="49a044883f185952" providerId="LiveId" clId="{4F2C4242-7EBA-4638-B062-5942646BEE7D}" dt="2023-03-16T22:21:58.715" v="417" actId="1035"/>
          <ac:picMkLst>
            <pc:docMk/>
            <pc:sldMk cId="1380517306" sldId="288"/>
            <ac:picMk id="9" creationId="{B60E3AA9-6275-50C0-1720-A1B51E2731C1}"/>
          </ac:picMkLst>
        </pc:picChg>
      </pc:sldChg>
      <pc:sldChg chg="addSp modSp mod">
        <pc:chgData name="Roberto Gallardo" userId="49a044883f185952" providerId="LiveId" clId="{4F2C4242-7EBA-4638-B062-5942646BEE7D}" dt="2023-03-16T22:20:42.537" v="325" actId="1035"/>
        <pc:sldMkLst>
          <pc:docMk/>
          <pc:sldMk cId="1388671151" sldId="289"/>
        </pc:sldMkLst>
        <pc:picChg chg="add mod">
          <ac:chgData name="Roberto Gallardo" userId="49a044883f185952" providerId="LiveId" clId="{4F2C4242-7EBA-4638-B062-5942646BEE7D}" dt="2023-03-16T22:20:42.537" v="325" actId="1035"/>
          <ac:picMkLst>
            <pc:docMk/>
            <pc:sldMk cId="1388671151" sldId="289"/>
            <ac:picMk id="7" creationId="{CF7FADBE-E132-D4FA-5025-73BD55D8FDB3}"/>
          </ac:picMkLst>
        </pc:picChg>
      </pc:sldChg>
      <pc:sldChg chg="addSp modSp mod">
        <pc:chgData name="Roberto Gallardo" userId="49a044883f185952" providerId="LiveId" clId="{4F2C4242-7EBA-4638-B062-5942646BEE7D}" dt="2023-03-16T22:21:14.557" v="368" actId="1036"/>
        <pc:sldMkLst>
          <pc:docMk/>
          <pc:sldMk cId="2355376039" sldId="290"/>
        </pc:sldMkLst>
        <pc:picChg chg="add mod">
          <ac:chgData name="Roberto Gallardo" userId="49a044883f185952" providerId="LiveId" clId="{4F2C4242-7EBA-4638-B062-5942646BEE7D}" dt="2023-03-16T22:21:14.557" v="368" actId="1036"/>
          <ac:picMkLst>
            <pc:docMk/>
            <pc:sldMk cId="2355376039" sldId="290"/>
            <ac:picMk id="8" creationId="{CC262C53-D380-6A7D-23B5-91C0680AA89A}"/>
          </ac:picMkLst>
        </pc:picChg>
      </pc:sldChg>
      <pc:sldChg chg="addSp modSp mod">
        <pc:chgData name="Roberto Gallardo" userId="49a044883f185952" providerId="LiveId" clId="{4F2C4242-7EBA-4638-B062-5942646BEE7D}" dt="2023-03-16T22:21:30.278" v="394" actId="1035"/>
        <pc:sldMkLst>
          <pc:docMk/>
          <pc:sldMk cId="3757257295" sldId="291"/>
        </pc:sldMkLst>
        <pc:picChg chg="add mod">
          <ac:chgData name="Roberto Gallardo" userId="49a044883f185952" providerId="LiveId" clId="{4F2C4242-7EBA-4638-B062-5942646BEE7D}" dt="2023-03-16T22:21:30.278" v="394" actId="1035"/>
          <ac:picMkLst>
            <pc:docMk/>
            <pc:sldMk cId="3757257295" sldId="291"/>
            <ac:picMk id="8" creationId="{E85C9DB8-48ED-3C81-4902-9BC7330FD1FE}"/>
          </ac:picMkLst>
        </pc:picChg>
      </pc:sldChg>
      <pc:sldChg chg="addSp modSp mod">
        <pc:chgData name="Roberto Gallardo" userId="49a044883f185952" providerId="LiveId" clId="{4F2C4242-7EBA-4638-B062-5942646BEE7D}" dt="2023-03-16T22:20:02.488" v="274" actId="1036"/>
        <pc:sldMkLst>
          <pc:docMk/>
          <pc:sldMk cId="1259856727" sldId="292"/>
        </pc:sldMkLst>
        <pc:picChg chg="add mod">
          <ac:chgData name="Roberto Gallardo" userId="49a044883f185952" providerId="LiveId" clId="{4F2C4242-7EBA-4638-B062-5942646BEE7D}" dt="2023-03-16T22:20:02.488" v="274" actId="1036"/>
          <ac:picMkLst>
            <pc:docMk/>
            <pc:sldMk cId="1259856727" sldId="292"/>
            <ac:picMk id="7" creationId="{2F76CAC1-2351-C091-4238-DF499BEE4FAD}"/>
          </ac:picMkLst>
        </pc:picChg>
      </pc:sldChg>
      <pc:sldChg chg="addSp modSp mod">
        <pc:chgData name="Roberto Gallardo" userId="49a044883f185952" providerId="LiveId" clId="{4F2C4242-7EBA-4638-B062-5942646BEE7D}" dt="2023-03-16T22:17:45.537" v="145" actId="1076"/>
        <pc:sldMkLst>
          <pc:docMk/>
          <pc:sldMk cId="3324519687" sldId="293"/>
        </pc:sldMkLst>
        <pc:picChg chg="add mod">
          <ac:chgData name="Roberto Gallardo" userId="49a044883f185952" providerId="LiveId" clId="{4F2C4242-7EBA-4638-B062-5942646BEE7D}" dt="2023-03-16T22:17:45.537" v="145" actId="1076"/>
          <ac:picMkLst>
            <pc:docMk/>
            <pc:sldMk cId="3324519687" sldId="293"/>
            <ac:picMk id="7" creationId="{66C3FC2A-6286-C0F7-3C1B-9C4543EA947B}"/>
          </ac:picMkLst>
        </pc:picChg>
      </pc:sldChg>
      <pc:sldChg chg="addSp modSp mod">
        <pc:chgData name="Roberto Gallardo" userId="49a044883f185952" providerId="LiveId" clId="{4F2C4242-7EBA-4638-B062-5942646BEE7D}" dt="2023-03-16T22:17:07.539" v="119" actId="1076"/>
        <pc:sldMkLst>
          <pc:docMk/>
          <pc:sldMk cId="3256182630" sldId="295"/>
        </pc:sldMkLst>
        <pc:picChg chg="add mod">
          <ac:chgData name="Roberto Gallardo" userId="49a044883f185952" providerId="LiveId" clId="{4F2C4242-7EBA-4638-B062-5942646BEE7D}" dt="2023-03-16T22:17:07.539" v="119" actId="1076"/>
          <ac:picMkLst>
            <pc:docMk/>
            <pc:sldMk cId="3256182630" sldId="295"/>
            <ac:picMk id="7" creationId="{4C7D88BF-21E4-C382-0A63-AB3A309F670A}"/>
          </ac:picMkLst>
        </pc:picChg>
      </pc:sldChg>
      <pc:sldChg chg="addSp modSp mod">
        <pc:chgData name="Roberto Gallardo" userId="49a044883f185952" providerId="LiveId" clId="{4F2C4242-7EBA-4638-B062-5942646BEE7D}" dt="2023-03-16T22:17:31.346" v="136" actId="1076"/>
        <pc:sldMkLst>
          <pc:docMk/>
          <pc:sldMk cId="4057156843" sldId="296"/>
        </pc:sldMkLst>
        <pc:picChg chg="add mod">
          <ac:chgData name="Roberto Gallardo" userId="49a044883f185952" providerId="LiveId" clId="{4F2C4242-7EBA-4638-B062-5942646BEE7D}" dt="2023-03-16T22:17:31.346" v="136" actId="1076"/>
          <ac:picMkLst>
            <pc:docMk/>
            <pc:sldMk cId="4057156843" sldId="296"/>
            <ac:picMk id="7" creationId="{418BD5B5-D92D-551C-48AD-3EB4818DCACE}"/>
          </ac:picMkLst>
        </pc:picChg>
      </pc:sldChg>
      <pc:sldChg chg="addSp modSp mod">
        <pc:chgData name="Roberto Gallardo" userId="49a044883f185952" providerId="LiveId" clId="{4F2C4242-7EBA-4638-B062-5942646BEE7D}" dt="2023-03-16T22:16:50.936" v="111" actId="1076"/>
        <pc:sldMkLst>
          <pc:docMk/>
          <pc:sldMk cId="2080110827" sldId="297"/>
        </pc:sldMkLst>
        <pc:picChg chg="add mod">
          <ac:chgData name="Roberto Gallardo" userId="49a044883f185952" providerId="LiveId" clId="{4F2C4242-7EBA-4638-B062-5942646BEE7D}" dt="2023-03-16T22:16:50.936" v="111" actId="1076"/>
          <ac:picMkLst>
            <pc:docMk/>
            <pc:sldMk cId="2080110827" sldId="297"/>
            <ac:picMk id="6" creationId="{0DF52188-8070-0AD9-0037-9A9FE1F84D06}"/>
          </ac:picMkLst>
        </pc:picChg>
      </pc:sldChg>
      <pc:sldChg chg="addSp modSp mod">
        <pc:chgData name="Roberto Gallardo" userId="49a044883f185952" providerId="LiveId" clId="{4F2C4242-7EBA-4638-B062-5942646BEE7D}" dt="2023-03-16T22:16:31.766" v="103" actId="1076"/>
        <pc:sldMkLst>
          <pc:docMk/>
          <pc:sldMk cId="1532666867" sldId="298"/>
        </pc:sldMkLst>
        <pc:picChg chg="add mod">
          <ac:chgData name="Roberto Gallardo" userId="49a044883f185952" providerId="LiveId" clId="{4F2C4242-7EBA-4638-B062-5942646BEE7D}" dt="2023-03-16T22:16:31.766" v="103" actId="1076"/>
          <ac:picMkLst>
            <pc:docMk/>
            <pc:sldMk cId="1532666867" sldId="298"/>
            <ac:picMk id="6" creationId="{AECD457A-3BC1-0F31-B205-3259F723AA13}"/>
          </ac:picMkLst>
        </pc:picChg>
      </pc:sldChg>
      <pc:sldChg chg="addSp modSp mod">
        <pc:chgData name="Roberto Gallardo" userId="49a044883f185952" providerId="LiveId" clId="{4F2C4242-7EBA-4638-B062-5942646BEE7D}" dt="2023-03-16T22:20:57.912" v="348" actId="1035"/>
        <pc:sldMkLst>
          <pc:docMk/>
          <pc:sldMk cId="1951376777" sldId="299"/>
        </pc:sldMkLst>
        <pc:picChg chg="add mod">
          <ac:chgData name="Roberto Gallardo" userId="49a044883f185952" providerId="LiveId" clId="{4F2C4242-7EBA-4638-B062-5942646BEE7D}" dt="2023-03-16T22:20:57.912" v="348" actId="1035"/>
          <ac:picMkLst>
            <pc:docMk/>
            <pc:sldMk cId="1951376777" sldId="299"/>
            <ac:picMk id="7" creationId="{F9FB173F-81AE-841F-2432-043665AFBD5B}"/>
          </ac:picMkLst>
        </pc:picChg>
      </pc:sldChg>
      <pc:sldChg chg="modSp mod">
        <pc:chgData name="Roberto Gallardo" userId="49a044883f185952" providerId="LiveId" clId="{4F2C4242-7EBA-4638-B062-5942646BEE7D}" dt="2023-03-15T01:08:56.150" v="82" actId="14100"/>
        <pc:sldMkLst>
          <pc:docMk/>
          <pc:sldMk cId="2366022307" sldId="306"/>
        </pc:sldMkLst>
        <pc:spChg chg="mod">
          <ac:chgData name="Roberto Gallardo" userId="49a044883f185952" providerId="LiveId" clId="{4F2C4242-7EBA-4638-B062-5942646BEE7D}" dt="2023-03-15T01:08:00.245" v="15" actId="1036"/>
          <ac:spMkLst>
            <pc:docMk/>
            <pc:sldMk cId="2366022307" sldId="306"/>
            <ac:spMk id="9" creationId="{EB4CC4F6-2F6B-8AF9-8151-CB2C0FF4BAC4}"/>
          </ac:spMkLst>
        </pc:spChg>
        <pc:spChg chg="mod">
          <ac:chgData name="Roberto Gallardo" userId="49a044883f185952" providerId="LiveId" clId="{4F2C4242-7EBA-4638-B062-5942646BEE7D}" dt="2023-03-15T01:08:37.370" v="61" actId="1036"/>
          <ac:spMkLst>
            <pc:docMk/>
            <pc:sldMk cId="2366022307" sldId="306"/>
            <ac:spMk id="46" creationId="{52B269F4-652B-D23F-EF95-1155C4354D29}"/>
          </ac:spMkLst>
        </pc:spChg>
        <pc:grpChg chg="mod">
          <ac:chgData name="Roberto Gallardo" userId="49a044883f185952" providerId="LiveId" clId="{4F2C4242-7EBA-4638-B062-5942646BEE7D}" dt="2023-03-15T01:07:54.491" v="3" actId="1035"/>
          <ac:grpSpMkLst>
            <pc:docMk/>
            <pc:sldMk cId="2366022307" sldId="306"/>
            <ac:grpSpMk id="8" creationId="{1CBA6D1F-E797-72F7-A3DF-455B0E8BBE6C}"/>
          </ac:grpSpMkLst>
        </pc:grpChg>
        <pc:grpChg chg="mod">
          <ac:chgData name="Roberto Gallardo" userId="49a044883f185952" providerId="LiveId" clId="{4F2C4242-7EBA-4638-B062-5942646BEE7D}" dt="2023-03-15T01:08:39.367" v="62" actId="14100"/>
          <ac:grpSpMkLst>
            <pc:docMk/>
            <pc:sldMk cId="2366022307" sldId="306"/>
            <ac:grpSpMk id="45" creationId="{2902D712-F65D-4B84-922C-94FE2466E393}"/>
          </ac:grpSpMkLst>
        </pc:grpChg>
        <pc:cxnChg chg="mod">
          <ac:chgData name="Roberto Gallardo" userId="49a044883f185952" providerId="LiveId" clId="{4F2C4242-7EBA-4638-B062-5942646BEE7D}" dt="2023-03-15T01:08:12.771" v="35" actId="1036"/>
          <ac:cxnSpMkLst>
            <pc:docMk/>
            <pc:sldMk cId="2366022307" sldId="306"/>
            <ac:cxnSpMk id="13" creationId="{1D0B6E64-E4A0-FEB0-ABC4-B26C8EF7542E}"/>
          </ac:cxnSpMkLst>
        </pc:cxnChg>
        <pc:cxnChg chg="mod">
          <ac:chgData name="Roberto Gallardo" userId="49a044883f185952" providerId="LiveId" clId="{4F2C4242-7EBA-4638-B062-5942646BEE7D}" dt="2023-03-15T01:08:17.656" v="36" actId="14100"/>
          <ac:cxnSpMkLst>
            <pc:docMk/>
            <pc:sldMk cId="2366022307" sldId="306"/>
            <ac:cxnSpMk id="14" creationId="{15AB37BA-8065-3082-3040-FB8974BC0126}"/>
          </ac:cxnSpMkLst>
        </pc:cxnChg>
        <pc:cxnChg chg="mod">
          <ac:chgData name="Roberto Gallardo" userId="49a044883f185952" providerId="LiveId" clId="{4F2C4242-7EBA-4638-B062-5942646BEE7D}" dt="2023-03-15T01:08:05.295" v="16" actId="14100"/>
          <ac:cxnSpMkLst>
            <pc:docMk/>
            <pc:sldMk cId="2366022307" sldId="306"/>
            <ac:cxnSpMk id="15" creationId="{BCCCC111-CA7C-CAB0-EAC5-333D5A26296D}"/>
          </ac:cxnSpMkLst>
        </pc:cxnChg>
        <pc:cxnChg chg="mod">
          <ac:chgData name="Roberto Gallardo" userId="49a044883f185952" providerId="LiveId" clId="{4F2C4242-7EBA-4638-B062-5942646BEE7D}" dt="2023-03-15T01:08:54.059" v="81" actId="1036"/>
          <ac:cxnSpMkLst>
            <pc:docMk/>
            <pc:sldMk cId="2366022307" sldId="306"/>
            <ac:cxnSpMk id="48" creationId="{80DFC008-E763-20E3-3C15-3CBA9E682CBC}"/>
          </ac:cxnSpMkLst>
        </pc:cxnChg>
        <pc:cxnChg chg="mod">
          <ac:chgData name="Roberto Gallardo" userId="49a044883f185952" providerId="LiveId" clId="{4F2C4242-7EBA-4638-B062-5942646BEE7D}" dt="2023-03-15T01:08:56.150" v="82" actId="14100"/>
          <ac:cxnSpMkLst>
            <pc:docMk/>
            <pc:sldMk cId="2366022307" sldId="306"/>
            <ac:cxnSpMk id="49" creationId="{1AE555B9-B516-CC3B-86D2-58C679E1A7C1}"/>
          </ac:cxnSpMkLst>
        </pc:cxnChg>
        <pc:cxnChg chg="mod">
          <ac:chgData name="Roberto Gallardo" userId="49a044883f185952" providerId="LiveId" clId="{4F2C4242-7EBA-4638-B062-5942646BEE7D}" dt="2023-03-15T01:08:44.814" v="63" actId="14100"/>
          <ac:cxnSpMkLst>
            <pc:docMk/>
            <pc:sldMk cId="2366022307" sldId="306"/>
            <ac:cxnSpMk id="50" creationId="{18A0DFB3-6B6C-1D7D-818E-E0D9232AD38D}"/>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3/16/2023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662541"/>
          </a:xfrm>
          <a:prstGeom prst="rect">
            <a:avLst/>
          </a:prstGeom>
          <a:noFill/>
        </p:spPr>
        <p:txBody>
          <a:bodyPr wrap="square" rtlCol="0">
            <a:spAutoFit/>
          </a:bodyPr>
          <a:lstStyle/>
          <a:p>
            <a:r>
              <a:rPr lang="en-US" sz="4000" dirty="0">
                <a:solidFill>
                  <a:schemeClr val="bg1"/>
                </a:solidFill>
              </a:rPr>
              <a:t>Lee County</a:t>
            </a:r>
          </a:p>
          <a:p>
            <a:r>
              <a:rPr lang="en-US" sz="3000" dirty="0">
                <a:solidFill>
                  <a:schemeClr val="bg1"/>
                </a:solidFill>
              </a:rPr>
              <a:t>2021 Digital </a:t>
            </a:r>
          </a:p>
          <a:p>
            <a:r>
              <a:rPr lang="en-US" sz="3000" dirty="0">
                <a:solidFill>
                  <a:schemeClr val="bg1"/>
                </a:solidFill>
              </a:rPr>
              <a:t>Inclusion Profile</a:t>
            </a:r>
          </a:p>
          <a:p>
            <a:endParaRPr lang="en-US" sz="20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2CB897CE-D770-55F4-7312-39B710C0E182}"/>
              </a:ext>
            </a:extLst>
          </p:cNvPr>
          <p:cNvPicPr/>
          <p:nvPr/>
        </p:nvPicPr>
        <p:blipFill>
          <a:blip r:embed="rId2"/>
          <a:stretch>
            <a:fillRect/>
          </a:stretch>
        </p:blipFill>
        <p:spPr>
          <a:xfrm>
            <a:off x="1670946" y="1028700"/>
            <a:ext cx="8768454" cy="5372100"/>
          </a:xfrm>
          <a:prstGeom prst="rect">
            <a:avLst/>
          </a:prstGeom>
        </p:spPr>
      </p:pic>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6" name="Picture 5">
            <a:extLst>
              <a:ext uri="{FF2B5EF4-FFF2-40B4-BE49-F238E27FC236}">
                <a16:creationId xmlns:a16="http://schemas.microsoft.com/office/drawing/2014/main" id="{549BA6DB-D178-7C45-7A6B-636C277E24A8}"/>
              </a:ext>
            </a:extLst>
          </p:cNvPr>
          <p:cNvPicPr/>
          <p:nvPr/>
        </p:nvPicPr>
        <p:blipFill>
          <a:blip r:embed="rId5"/>
          <a:stretch>
            <a:fillRect/>
          </a:stretch>
        </p:blipFill>
        <p:spPr>
          <a:xfrm>
            <a:off x="1703946" y="1028700"/>
            <a:ext cx="8784108" cy="5372100"/>
          </a:xfrm>
          <a:prstGeom prst="rect">
            <a:avLst/>
          </a:prstGeom>
        </p:spPr>
      </p:pic>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Diagram, schematic, map&#10;&#10;Description automatically generated">
            <a:extLst>
              <a:ext uri="{FF2B5EF4-FFF2-40B4-BE49-F238E27FC236}">
                <a16:creationId xmlns:a16="http://schemas.microsoft.com/office/drawing/2014/main" id="{E317704E-6D69-B07A-1871-1E24537375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AECD457A-3BC1-0F31-B205-3259F723AA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8700"/>
            <a:ext cx="7602619" cy="5376246"/>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Diagram, schematic, map&#10;&#10;Description automatically generated">
            <a:extLst>
              <a:ext uri="{FF2B5EF4-FFF2-40B4-BE49-F238E27FC236}">
                <a16:creationId xmlns:a16="http://schemas.microsoft.com/office/drawing/2014/main" id="{0DF52188-8070-0AD9-0037-9A9FE1F84D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BA92825-F83B-8A72-EF8B-5EDF61DA9F52}"/>
              </a:ext>
            </a:extLst>
          </p:cNvPr>
          <p:cNvPicPr/>
          <p:nvPr/>
        </p:nvPicPr>
        <p:blipFill>
          <a:blip r:embed="rId2"/>
          <a:stretch>
            <a:fillRect/>
          </a:stretch>
        </p:blipFill>
        <p:spPr>
          <a:xfrm>
            <a:off x="152400" y="1788517"/>
            <a:ext cx="5301916" cy="3802385"/>
          </a:xfrm>
          <a:prstGeom prst="rect">
            <a:avLst/>
          </a:prstGeom>
        </p:spPr>
      </p:pic>
      <p:pic>
        <p:nvPicPr>
          <p:cNvPr id="7" name="Picture 6" descr="Schematic, map&#10;&#10;Description automatically generated">
            <a:extLst>
              <a:ext uri="{FF2B5EF4-FFF2-40B4-BE49-F238E27FC236}">
                <a16:creationId xmlns:a16="http://schemas.microsoft.com/office/drawing/2014/main" id="{4C7D88BF-21E4-C382-0A63-AB3A309F67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2514"/>
            <a:ext cx="6400800" cy="4526371"/>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5BB0E1B-2A59-55BF-38CE-C89DB55B89E3}"/>
              </a:ext>
            </a:extLst>
          </p:cNvPr>
          <p:cNvPicPr/>
          <p:nvPr/>
        </p:nvPicPr>
        <p:blipFill>
          <a:blip r:embed="rId2"/>
          <a:stretch>
            <a:fillRect/>
          </a:stretch>
        </p:blipFill>
        <p:spPr>
          <a:xfrm>
            <a:off x="152399" y="1798955"/>
            <a:ext cx="5308853" cy="3800656"/>
          </a:xfrm>
          <a:prstGeom prst="rect">
            <a:avLst/>
          </a:prstGeom>
        </p:spPr>
      </p:pic>
      <p:pic>
        <p:nvPicPr>
          <p:cNvPr id="7" name="Picture 6" descr="Diagram, schematic, map&#10;&#10;Description automatically generated">
            <a:extLst>
              <a:ext uri="{FF2B5EF4-FFF2-40B4-BE49-F238E27FC236}">
                <a16:creationId xmlns:a16="http://schemas.microsoft.com/office/drawing/2014/main" id="{418BD5B5-D92D-551C-48AD-3EB4818DCA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6097"/>
            <a:ext cx="6400800" cy="4526372"/>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A8B6D6AE-3DB1-7A22-37BF-735A5D801466}"/>
              </a:ext>
            </a:extLst>
          </p:cNvPr>
          <p:cNvPicPr/>
          <p:nvPr/>
        </p:nvPicPr>
        <p:blipFill>
          <a:blip r:embed="rId2"/>
          <a:stretch>
            <a:fillRect/>
          </a:stretch>
        </p:blipFill>
        <p:spPr>
          <a:xfrm>
            <a:off x="152400" y="1777637"/>
            <a:ext cx="5289974" cy="3787140"/>
          </a:xfrm>
          <a:prstGeom prst="rect">
            <a:avLst/>
          </a:prstGeom>
        </p:spPr>
      </p:pic>
      <p:pic>
        <p:nvPicPr>
          <p:cNvPr id="7" name="Picture 6" descr="Schematic, map&#10;&#10;Description automatically generated">
            <a:extLst>
              <a:ext uri="{FF2B5EF4-FFF2-40B4-BE49-F238E27FC236}">
                <a16:creationId xmlns:a16="http://schemas.microsoft.com/office/drawing/2014/main" id="{66C3FC2A-6286-C0F7-3C1B-9C4543EA94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2514"/>
            <a:ext cx="6400800" cy="4526371"/>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7F2111DE-8761-06A0-D2AB-2549FCB2DF8E}"/>
              </a:ext>
            </a:extLst>
          </p:cNvPr>
          <p:cNvPicPr/>
          <p:nvPr/>
        </p:nvPicPr>
        <p:blipFill>
          <a:blip r:embed="rId2"/>
          <a:stretch>
            <a:fillRect/>
          </a:stretch>
        </p:blipFill>
        <p:spPr>
          <a:xfrm>
            <a:off x="152400" y="1783080"/>
            <a:ext cx="5297356" cy="3799114"/>
          </a:xfrm>
          <a:prstGeom prst="rect">
            <a:avLst/>
          </a:prstGeom>
        </p:spPr>
      </p:pic>
      <p:pic>
        <p:nvPicPr>
          <p:cNvPr id="6" name="Picture 5" descr="Diagram&#10;&#10;Description automatically generated">
            <a:extLst>
              <a:ext uri="{FF2B5EF4-FFF2-40B4-BE49-F238E27FC236}">
                <a16:creationId xmlns:a16="http://schemas.microsoft.com/office/drawing/2014/main" id="{61529BC9-CE0F-C9A6-6AD7-8278FB4767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2514"/>
            <a:ext cx="6400800" cy="4526371"/>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5E079EAA-BBE6-3C35-EB49-06DCAD7DB6DD}"/>
              </a:ext>
            </a:extLst>
          </p:cNvPr>
          <p:cNvPicPr/>
          <p:nvPr/>
        </p:nvPicPr>
        <p:blipFill>
          <a:blip r:embed="rId2"/>
          <a:stretch>
            <a:fillRect/>
          </a:stretch>
        </p:blipFill>
        <p:spPr>
          <a:xfrm>
            <a:off x="152400" y="1791789"/>
            <a:ext cx="5298659" cy="3746863"/>
          </a:xfrm>
          <a:prstGeom prst="rect">
            <a:avLst/>
          </a:prstGeom>
        </p:spPr>
      </p:pic>
      <p:pic>
        <p:nvPicPr>
          <p:cNvPr id="7" name="Picture 6" descr="Diagram, schematic&#10;&#10;Description automatically generated">
            <a:extLst>
              <a:ext uri="{FF2B5EF4-FFF2-40B4-BE49-F238E27FC236}">
                <a16:creationId xmlns:a16="http://schemas.microsoft.com/office/drawing/2014/main" id="{6F0992BB-4797-E12A-A437-81FCC5D504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2514"/>
            <a:ext cx="6400800" cy="4526371"/>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BD37991C-69AE-17C6-EDAC-A16B5763718D}"/>
              </a:ext>
            </a:extLst>
          </p:cNvPr>
          <p:cNvPicPr/>
          <p:nvPr/>
        </p:nvPicPr>
        <p:blipFill>
          <a:blip r:embed="rId2"/>
          <a:stretch>
            <a:fillRect/>
          </a:stretch>
        </p:blipFill>
        <p:spPr>
          <a:xfrm>
            <a:off x="152400" y="1779904"/>
            <a:ext cx="5309500" cy="3807823"/>
          </a:xfrm>
          <a:prstGeom prst="rect">
            <a:avLst/>
          </a:prstGeom>
        </p:spPr>
      </p:pic>
      <p:pic>
        <p:nvPicPr>
          <p:cNvPr id="7" name="Picture 6" descr="Diagram, schematic&#10;&#10;Description automatically generated">
            <a:extLst>
              <a:ext uri="{FF2B5EF4-FFF2-40B4-BE49-F238E27FC236}">
                <a16:creationId xmlns:a16="http://schemas.microsoft.com/office/drawing/2014/main" id="{066327F7-B111-C477-2A90-191711AC20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2514"/>
            <a:ext cx="6400800" cy="4526371"/>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BDD4218E-CEDF-B62E-E8F7-A4B3364EBDF0}"/>
              </a:ext>
            </a:extLst>
          </p:cNvPr>
          <p:cNvPicPr/>
          <p:nvPr/>
        </p:nvPicPr>
        <p:blipFill>
          <a:blip r:embed="rId2"/>
          <a:stretch>
            <a:fillRect/>
          </a:stretch>
        </p:blipFill>
        <p:spPr>
          <a:xfrm>
            <a:off x="152400" y="1783079"/>
            <a:ext cx="5295900" cy="3795173"/>
          </a:xfrm>
          <a:prstGeom prst="rect">
            <a:avLst/>
          </a:prstGeom>
        </p:spPr>
      </p:pic>
      <p:pic>
        <p:nvPicPr>
          <p:cNvPr id="7" name="Picture 6" descr="Diagram, map&#10;&#10;Description automatically generated">
            <a:extLst>
              <a:ext uri="{FF2B5EF4-FFF2-40B4-BE49-F238E27FC236}">
                <a16:creationId xmlns:a16="http://schemas.microsoft.com/office/drawing/2014/main" id="{4020452D-7E81-0491-0A23-1E734A487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2514"/>
            <a:ext cx="6400800" cy="4526371"/>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8E9FA1CF-650A-AF07-44DD-34CF9FC8BDEE}"/>
              </a:ext>
            </a:extLst>
          </p:cNvPr>
          <p:cNvPicPr/>
          <p:nvPr/>
        </p:nvPicPr>
        <p:blipFill>
          <a:blip r:embed="rId2"/>
          <a:stretch>
            <a:fillRect/>
          </a:stretch>
        </p:blipFill>
        <p:spPr>
          <a:xfrm>
            <a:off x="159053" y="1774372"/>
            <a:ext cx="5289247" cy="3790406"/>
          </a:xfrm>
          <a:prstGeom prst="rect">
            <a:avLst/>
          </a:prstGeom>
        </p:spPr>
      </p:pic>
      <p:pic>
        <p:nvPicPr>
          <p:cNvPr id="7" name="Picture 6" descr="Diagram, schematic&#10;&#10;Description automatically generated">
            <a:extLst>
              <a:ext uri="{FF2B5EF4-FFF2-40B4-BE49-F238E27FC236}">
                <a16:creationId xmlns:a16="http://schemas.microsoft.com/office/drawing/2014/main" id="{BB0B32B1-C672-5D1D-029D-CE1DD4DCA4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9239" y="1432027"/>
            <a:ext cx="6400800" cy="4526371"/>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DF55B818-A022-61CF-98C0-02D801F23265}"/>
              </a:ext>
            </a:extLst>
          </p:cNvPr>
          <p:cNvPicPr/>
          <p:nvPr/>
        </p:nvPicPr>
        <p:blipFill>
          <a:blip r:embed="rId2"/>
          <a:stretch>
            <a:fillRect/>
          </a:stretch>
        </p:blipFill>
        <p:spPr>
          <a:xfrm>
            <a:off x="156535" y="1774372"/>
            <a:ext cx="5295900" cy="3798070"/>
          </a:xfrm>
          <a:prstGeom prst="rect">
            <a:avLst/>
          </a:prstGeom>
        </p:spPr>
      </p:pic>
      <p:pic>
        <p:nvPicPr>
          <p:cNvPr id="7" name="Picture 6" descr="Diagram, schematic&#10;&#10;Description automatically generated">
            <a:extLst>
              <a:ext uri="{FF2B5EF4-FFF2-40B4-BE49-F238E27FC236}">
                <a16:creationId xmlns:a16="http://schemas.microsoft.com/office/drawing/2014/main" id="{79F813F9-245E-8499-DA9C-1E72CD6814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4348"/>
            <a:ext cx="6400800" cy="4526372"/>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4E8168A8-EFC3-82F8-2CE0-8B260C800BDD}"/>
              </a:ext>
            </a:extLst>
          </p:cNvPr>
          <p:cNvPicPr/>
          <p:nvPr/>
        </p:nvPicPr>
        <p:blipFill>
          <a:blip r:embed="rId2"/>
          <a:stretch>
            <a:fillRect/>
          </a:stretch>
        </p:blipFill>
        <p:spPr>
          <a:xfrm>
            <a:off x="152400" y="1774370"/>
            <a:ext cx="5309500" cy="3807823"/>
          </a:xfrm>
          <a:prstGeom prst="rect">
            <a:avLst/>
          </a:prstGeom>
        </p:spPr>
      </p:pic>
      <p:pic>
        <p:nvPicPr>
          <p:cNvPr id="7" name="Picture 6" descr="Diagram, schematic, map&#10;&#10;Description automatically generated">
            <a:extLst>
              <a:ext uri="{FF2B5EF4-FFF2-40B4-BE49-F238E27FC236}">
                <a16:creationId xmlns:a16="http://schemas.microsoft.com/office/drawing/2014/main" id="{26D5366C-4782-CFA7-8876-8FD07CDD08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32894"/>
            <a:ext cx="6400800" cy="4526372"/>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2CC62168-401B-D31D-9BDF-461314C4CC9C}"/>
              </a:ext>
            </a:extLst>
          </p:cNvPr>
          <p:cNvPicPr/>
          <p:nvPr/>
        </p:nvPicPr>
        <p:blipFill>
          <a:blip r:embed="rId2"/>
          <a:stretch>
            <a:fillRect/>
          </a:stretch>
        </p:blipFill>
        <p:spPr>
          <a:xfrm>
            <a:off x="144255" y="1783083"/>
            <a:ext cx="5304045" cy="3799114"/>
          </a:xfrm>
          <a:prstGeom prst="rect">
            <a:avLst/>
          </a:prstGeom>
        </p:spPr>
      </p:pic>
      <p:pic>
        <p:nvPicPr>
          <p:cNvPr id="7" name="Picture 6" descr="Map&#10;&#10;Description automatically generated">
            <a:extLst>
              <a:ext uri="{FF2B5EF4-FFF2-40B4-BE49-F238E27FC236}">
                <a16:creationId xmlns:a16="http://schemas.microsoft.com/office/drawing/2014/main" id="{2F76CAC1-2351-C091-4238-DF499BEE4F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0046"/>
            <a:ext cx="6400800" cy="4526372"/>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28B9C4D4-3C9C-D40C-0239-2FC2FB37D57C}"/>
              </a:ext>
            </a:extLst>
          </p:cNvPr>
          <p:cNvPicPr/>
          <p:nvPr/>
        </p:nvPicPr>
        <p:blipFill>
          <a:blip r:embed="rId2"/>
          <a:stretch>
            <a:fillRect/>
          </a:stretch>
        </p:blipFill>
        <p:spPr>
          <a:xfrm>
            <a:off x="152400" y="1783082"/>
            <a:ext cx="5295901" cy="3798070"/>
          </a:xfrm>
          <a:prstGeom prst="rect">
            <a:avLst/>
          </a:prstGeom>
        </p:spPr>
      </p:pic>
      <p:pic>
        <p:nvPicPr>
          <p:cNvPr id="9" name="Picture 8" descr="Schematic&#10;&#10;Description automatically generated">
            <a:extLst>
              <a:ext uri="{FF2B5EF4-FFF2-40B4-BE49-F238E27FC236}">
                <a16:creationId xmlns:a16="http://schemas.microsoft.com/office/drawing/2014/main" id="{B60E3AA9-6275-50C0-1720-A1B51E2731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2892"/>
            <a:ext cx="6400801" cy="4526372"/>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0281D6B3-4A3C-2D3A-5999-9ECF76257A49}"/>
              </a:ext>
            </a:extLst>
          </p:cNvPr>
          <p:cNvPicPr/>
          <p:nvPr/>
        </p:nvPicPr>
        <p:blipFill>
          <a:blip r:embed="rId2"/>
          <a:stretch>
            <a:fillRect/>
          </a:stretch>
        </p:blipFill>
        <p:spPr>
          <a:xfrm>
            <a:off x="152400" y="1774368"/>
            <a:ext cx="5309500" cy="3807823"/>
          </a:xfrm>
          <a:prstGeom prst="rect">
            <a:avLst/>
          </a:prstGeom>
        </p:spPr>
      </p:pic>
      <p:pic>
        <p:nvPicPr>
          <p:cNvPr id="7" name="Picture 6" descr="Diagram, schematic&#10;&#10;Description automatically generated">
            <a:extLst>
              <a:ext uri="{FF2B5EF4-FFF2-40B4-BE49-F238E27FC236}">
                <a16:creationId xmlns:a16="http://schemas.microsoft.com/office/drawing/2014/main" id="{CF7FADBE-E132-D4FA-5025-73BD55D8FD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799" y="1432240"/>
            <a:ext cx="6400801" cy="4526372"/>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6" name="Picture 5">
            <a:extLst>
              <a:ext uri="{FF2B5EF4-FFF2-40B4-BE49-F238E27FC236}">
                <a16:creationId xmlns:a16="http://schemas.microsoft.com/office/drawing/2014/main" id="{1F5810AB-B1FD-2DE5-3500-4EEA7CC82367}"/>
              </a:ext>
            </a:extLst>
          </p:cNvPr>
          <p:cNvPicPr/>
          <p:nvPr/>
        </p:nvPicPr>
        <p:blipFill>
          <a:blip r:embed="rId2"/>
          <a:stretch>
            <a:fillRect/>
          </a:stretch>
        </p:blipFill>
        <p:spPr>
          <a:xfrm>
            <a:off x="152400" y="1783082"/>
            <a:ext cx="5295900" cy="3787531"/>
          </a:xfrm>
          <a:prstGeom prst="rect">
            <a:avLst/>
          </a:prstGeom>
        </p:spPr>
      </p:pic>
      <p:pic>
        <p:nvPicPr>
          <p:cNvPr id="7" name="Picture 6" descr="Schematic, map&#10;&#10;Description automatically generated">
            <a:extLst>
              <a:ext uri="{FF2B5EF4-FFF2-40B4-BE49-F238E27FC236}">
                <a16:creationId xmlns:a16="http://schemas.microsoft.com/office/drawing/2014/main" id="{F9FB173F-81AE-841F-2432-043665AFBD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9112"/>
            <a:ext cx="6400800" cy="4526372"/>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7AE66B76-376E-F6AF-0981-2FBF50D8486C}"/>
              </a:ext>
            </a:extLst>
          </p:cNvPr>
          <p:cNvPicPr/>
          <p:nvPr/>
        </p:nvPicPr>
        <p:blipFill>
          <a:blip r:embed="rId2"/>
          <a:stretch>
            <a:fillRect/>
          </a:stretch>
        </p:blipFill>
        <p:spPr>
          <a:xfrm>
            <a:off x="156412" y="1783318"/>
            <a:ext cx="5291888" cy="3790406"/>
          </a:xfrm>
          <a:prstGeom prst="rect">
            <a:avLst/>
          </a:prstGeom>
        </p:spPr>
      </p:pic>
      <p:pic>
        <p:nvPicPr>
          <p:cNvPr id="8" name="Picture 7" descr="Diagram, schematic, map&#10;&#10;Description automatically generated">
            <a:extLst>
              <a:ext uri="{FF2B5EF4-FFF2-40B4-BE49-F238E27FC236}">
                <a16:creationId xmlns:a16="http://schemas.microsoft.com/office/drawing/2014/main" id="{CC262C53-D380-6A7D-23B5-91C0680AA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4353"/>
            <a:ext cx="6405785" cy="4529896"/>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EC08B7EE-659D-4E83-6680-511EAAF72A16}"/>
              </a:ext>
            </a:extLst>
          </p:cNvPr>
          <p:cNvPicPr/>
          <p:nvPr/>
        </p:nvPicPr>
        <p:blipFill>
          <a:blip r:embed="rId2"/>
          <a:stretch>
            <a:fillRect/>
          </a:stretch>
        </p:blipFill>
        <p:spPr>
          <a:xfrm>
            <a:off x="1998617" y="1028700"/>
            <a:ext cx="8194766" cy="5370282"/>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7" name="Picture 6">
            <a:extLst>
              <a:ext uri="{FF2B5EF4-FFF2-40B4-BE49-F238E27FC236}">
                <a16:creationId xmlns:a16="http://schemas.microsoft.com/office/drawing/2014/main" id="{93253258-2298-460D-5B45-AC6163B79395}"/>
              </a:ext>
            </a:extLst>
          </p:cNvPr>
          <p:cNvPicPr/>
          <p:nvPr/>
        </p:nvPicPr>
        <p:blipFill>
          <a:blip r:embed="rId2"/>
          <a:stretch>
            <a:fillRect/>
          </a:stretch>
        </p:blipFill>
        <p:spPr>
          <a:xfrm>
            <a:off x="161358" y="1777637"/>
            <a:ext cx="5299487" cy="3795849"/>
          </a:xfrm>
          <a:prstGeom prst="rect">
            <a:avLst/>
          </a:prstGeom>
        </p:spPr>
      </p:pic>
      <p:pic>
        <p:nvPicPr>
          <p:cNvPr id="8" name="Picture 7" descr="Diagram, schematic&#10;&#10;Description automatically generated">
            <a:extLst>
              <a:ext uri="{FF2B5EF4-FFF2-40B4-BE49-F238E27FC236}">
                <a16:creationId xmlns:a16="http://schemas.microsoft.com/office/drawing/2014/main" id="{E85C9DB8-48ED-3C81-4902-9BC7330FD1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1500"/>
            <a:ext cx="6400800" cy="4526371"/>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2E61D900-9AC9-9073-CDA7-1694FCD42B45}"/>
              </a:ext>
            </a:extLst>
          </p:cNvPr>
          <p:cNvPicPr/>
          <p:nvPr/>
        </p:nvPicPr>
        <p:blipFill>
          <a:blip r:embed="rId2"/>
          <a:stretch>
            <a:fillRect/>
          </a:stretch>
        </p:blipFill>
        <p:spPr>
          <a:xfrm>
            <a:off x="1715588" y="1028701"/>
            <a:ext cx="8760823" cy="5369180"/>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15F34A92-EFB8-6415-5287-452E2031E76E}"/>
              </a:ext>
            </a:extLst>
          </p:cNvPr>
          <p:cNvPicPr/>
          <p:nvPr/>
        </p:nvPicPr>
        <p:blipFill>
          <a:blip r:embed="rId2"/>
          <a:stretch>
            <a:fillRect/>
          </a:stretch>
        </p:blipFill>
        <p:spPr>
          <a:xfrm>
            <a:off x="1716359" y="1035050"/>
            <a:ext cx="8759281" cy="5365750"/>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88D805F-4934-58BF-388D-4B4AF02ED7DA}"/>
              </a:ext>
            </a:extLst>
          </p:cNvPr>
          <p:cNvPicPr/>
          <p:nvPr/>
        </p:nvPicPr>
        <p:blipFill>
          <a:blip r:embed="rId2"/>
          <a:stretch>
            <a:fillRect/>
          </a:stretch>
        </p:blipFill>
        <p:spPr>
          <a:xfrm>
            <a:off x="1487231" y="1032108"/>
            <a:ext cx="8286186" cy="5078292"/>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2975845" y="2138635"/>
            <a:ext cx="1198148" cy="2278011"/>
            <a:chOff x="2775759" y="2213999"/>
            <a:chExt cx="1198148" cy="2278011"/>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988549"/>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2213999"/>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2213999"/>
              <a:ext cx="0" cy="77455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881101"/>
              <a:ext cx="0" cy="61090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642684" y="2877402"/>
            <a:ext cx="1198148" cy="2071079"/>
            <a:chOff x="10485745" y="2151967"/>
            <a:chExt cx="1198148" cy="2071079"/>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284861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23.5</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223046"/>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215196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2151967"/>
              <a:ext cx="0" cy="69664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3741163"/>
              <a:ext cx="0" cy="48188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4891993" y="2352033"/>
            <a:ext cx="1198148" cy="2009253"/>
            <a:chOff x="2775759" y="2482757"/>
            <a:chExt cx="1198148" cy="2009253"/>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3013519"/>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48275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494439"/>
              <a:ext cx="0" cy="51908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a:stCxn id="46" idx="2"/>
            </p:cNvCxnSpPr>
            <p:nvPr/>
          </p:nvCxnSpPr>
          <p:spPr>
            <a:xfrm>
              <a:off x="3374833" y="3906071"/>
              <a:ext cx="0" cy="58593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6769640" y="1817356"/>
            <a:ext cx="1198148" cy="2008308"/>
            <a:chOff x="2775759" y="2536499"/>
            <a:chExt cx="1198148" cy="2008308"/>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3082858"/>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22.6</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19628" y="454480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536499"/>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536499"/>
              <a:ext cx="0" cy="54635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975410"/>
              <a:ext cx="0" cy="56939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FCEF076A-F974-301F-6BD7-EB7026D2BF86}"/>
              </a:ext>
            </a:extLst>
          </p:cNvPr>
          <p:cNvPicPr/>
          <p:nvPr/>
        </p:nvPicPr>
        <p:blipFill>
          <a:blip r:embed="rId2"/>
          <a:stretch>
            <a:fillRect/>
          </a:stretch>
        </p:blipFill>
        <p:spPr>
          <a:xfrm>
            <a:off x="1946365" y="1024224"/>
            <a:ext cx="8299269" cy="5071776"/>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BCAB8FE0-C11F-EF7F-BA80-52B0238D3FA4}"/>
              </a:ext>
            </a:extLst>
          </p:cNvPr>
          <p:cNvPicPr/>
          <p:nvPr/>
        </p:nvPicPr>
        <p:blipFill>
          <a:blip r:embed="rId2"/>
          <a:stretch>
            <a:fillRect/>
          </a:stretch>
        </p:blipFill>
        <p:spPr>
          <a:xfrm>
            <a:off x="1706880" y="1032015"/>
            <a:ext cx="8778240" cy="5368785"/>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558FD830-069C-D2CC-C1B0-21CB0990903E}"/>
              </a:ext>
            </a:extLst>
          </p:cNvPr>
          <p:cNvPicPr/>
          <p:nvPr/>
        </p:nvPicPr>
        <p:blipFill>
          <a:blip r:embed="rId2"/>
          <a:stretch>
            <a:fillRect/>
          </a:stretch>
        </p:blipFill>
        <p:spPr>
          <a:xfrm>
            <a:off x="1693273" y="1028700"/>
            <a:ext cx="8729253" cy="5353814"/>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5C9D5FFE-C419-BE63-22DE-FE3F1DFFADE5}"/>
              </a:ext>
            </a:extLst>
          </p:cNvPr>
          <p:cNvPicPr/>
          <p:nvPr/>
        </p:nvPicPr>
        <p:blipFill>
          <a:blip r:embed="rId2"/>
          <a:stretch>
            <a:fillRect/>
          </a:stretch>
        </p:blipFill>
        <p:spPr>
          <a:xfrm>
            <a:off x="1728650" y="1028700"/>
            <a:ext cx="8734697" cy="5351157"/>
          </a:xfrm>
          <a:prstGeom prst="rect">
            <a:avLst/>
          </a:prstGeom>
        </p:spPr>
      </p:pic>
      <p:sp>
        <p:nvSpPr>
          <p:cNvPr id="6" name="TextBox 5">
            <a:extLst>
              <a:ext uri="{FF2B5EF4-FFF2-40B4-BE49-F238E27FC236}">
                <a16:creationId xmlns:a16="http://schemas.microsoft.com/office/drawing/2014/main" id="{44D28DD8-DC71-3B88-9D5A-10A2642B1F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70BCEC11-BE76-2783-9F01-092C0D5893D4}"/>
              </a:ext>
            </a:extLst>
          </p:cNvPr>
          <p:cNvPicPr/>
          <p:nvPr/>
        </p:nvPicPr>
        <p:blipFill>
          <a:blip r:embed="rId2"/>
          <a:stretch>
            <a:fillRect/>
          </a:stretch>
        </p:blipFill>
        <p:spPr>
          <a:xfrm>
            <a:off x="1696538" y="1017821"/>
            <a:ext cx="8722723" cy="5345055"/>
          </a:xfrm>
          <a:prstGeom prst="rect">
            <a:avLst/>
          </a:prstGeom>
        </p:spPr>
      </p:pic>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90A5B0BD-F9EE-DF0B-BC5B-B4388E4DCE8A}"/>
              </a:ext>
            </a:extLst>
          </p:cNvPr>
          <p:cNvPicPr/>
          <p:nvPr/>
        </p:nvPicPr>
        <p:blipFill>
          <a:blip r:embed="rId2"/>
          <a:stretch>
            <a:fillRect/>
          </a:stretch>
        </p:blipFill>
        <p:spPr>
          <a:xfrm>
            <a:off x="1676400" y="1028700"/>
            <a:ext cx="8763000" cy="5351793"/>
          </a:xfrm>
          <a:prstGeom prst="rect">
            <a:avLst/>
          </a:prstGeom>
        </p:spPr>
      </p:pic>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BE401769-87D8-078D-9503-59D4862304DB}"/>
              </a:ext>
            </a:extLst>
          </p:cNvPr>
          <p:cNvPicPr/>
          <p:nvPr/>
        </p:nvPicPr>
        <p:blipFill>
          <a:blip r:embed="rId5"/>
          <a:stretch>
            <a:fillRect/>
          </a:stretch>
        </p:blipFill>
        <p:spPr>
          <a:xfrm>
            <a:off x="1676400" y="1033461"/>
            <a:ext cx="8763000" cy="5351085"/>
          </a:xfrm>
          <a:prstGeom prst="rect">
            <a:avLst/>
          </a:prstGeom>
        </p:spPr>
      </p:pic>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2483097F-4D8C-7888-7E91-D7FB00277850}"/>
              </a:ext>
            </a:extLst>
          </p:cNvPr>
          <p:cNvPicPr/>
          <p:nvPr/>
        </p:nvPicPr>
        <p:blipFill>
          <a:blip r:embed="rId5"/>
          <a:stretch>
            <a:fillRect/>
          </a:stretch>
        </p:blipFill>
        <p:spPr>
          <a:xfrm>
            <a:off x="1706880" y="1028700"/>
            <a:ext cx="8778240" cy="5369081"/>
          </a:xfrm>
          <a:prstGeom prst="rect">
            <a:avLst/>
          </a:prstGeom>
        </p:spPr>
      </p:pic>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2759</TotalTime>
  <Words>1463</Words>
  <Application>Microsoft Office PowerPoint</Application>
  <PresentationFormat>Widescreen</PresentationFormat>
  <Paragraphs>137</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178</cp:revision>
  <dcterms:created xsi:type="dcterms:W3CDTF">2022-07-04T13:32:28Z</dcterms:created>
  <dcterms:modified xsi:type="dcterms:W3CDTF">2023-03-16T22:22:04Z</dcterms:modified>
</cp:coreProperties>
</file>