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171E7-DF99-40F0-947A-D05F4DDC25E7}" v="49" dt="2023-03-15T22:55:37.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58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4F171E7-DF99-40F0-947A-D05F4DDC25E7}"/>
    <pc:docChg chg="modSld">
      <pc:chgData name="Roberto Gallardo" userId="49a044883f185952" providerId="LiveId" clId="{94F171E7-DF99-40F0-947A-D05F4DDC25E7}" dt="2023-03-15T22:55:51.412" v="196" actId="1076"/>
      <pc:docMkLst>
        <pc:docMk/>
      </pc:docMkLst>
      <pc:sldChg chg="addSp modSp mod">
        <pc:chgData name="Roberto Gallardo" userId="49a044883f185952" providerId="LiveId" clId="{94F171E7-DF99-40F0-947A-D05F4DDC25E7}" dt="2023-03-15T22:50:37.336" v="8" actId="1076"/>
        <pc:sldMkLst>
          <pc:docMk/>
          <pc:sldMk cId="1418533539" sldId="271"/>
        </pc:sldMkLst>
        <pc:picChg chg="add mod">
          <ac:chgData name="Roberto Gallardo" userId="49a044883f185952" providerId="LiveId" clId="{94F171E7-DF99-40F0-947A-D05F4DDC25E7}" dt="2023-03-15T22:50:37.336" v="8" actId="1076"/>
          <ac:picMkLst>
            <pc:docMk/>
            <pc:sldMk cId="1418533539" sldId="271"/>
            <ac:picMk id="6" creationId="{31A86A56-6B70-057C-11B4-DC356B2BC29F}"/>
          </ac:picMkLst>
        </pc:picChg>
      </pc:sldChg>
      <pc:sldChg chg="addSp modSp mod">
        <pc:chgData name="Roberto Gallardo" userId="49a044883f185952" providerId="LiveId" clId="{94F171E7-DF99-40F0-947A-D05F4DDC25E7}" dt="2023-03-15T22:52:28.292" v="70" actId="1076"/>
        <pc:sldMkLst>
          <pc:docMk/>
          <pc:sldMk cId="2124848710" sldId="281"/>
        </pc:sldMkLst>
        <pc:picChg chg="add mod">
          <ac:chgData name="Roberto Gallardo" userId="49a044883f185952" providerId="LiveId" clId="{94F171E7-DF99-40F0-947A-D05F4DDC25E7}" dt="2023-03-15T22:52:28.292" v="70" actId="1076"/>
          <ac:picMkLst>
            <pc:docMk/>
            <pc:sldMk cId="2124848710" sldId="281"/>
            <ac:picMk id="6" creationId="{67CC4754-198B-4683-DB2A-D67F3DE326AA}"/>
          </ac:picMkLst>
        </pc:picChg>
      </pc:sldChg>
      <pc:sldChg chg="addSp modSp mod">
        <pc:chgData name="Roberto Gallardo" userId="49a044883f185952" providerId="LiveId" clId="{94F171E7-DF99-40F0-947A-D05F4DDC25E7}" dt="2023-03-15T22:52:44.909" v="80" actId="1076"/>
        <pc:sldMkLst>
          <pc:docMk/>
          <pc:sldMk cId="2028175529" sldId="282"/>
        </pc:sldMkLst>
        <pc:picChg chg="add mod">
          <ac:chgData name="Roberto Gallardo" userId="49a044883f185952" providerId="LiveId" clId="{94F171E7-DF99-40F0-947A-D05F4DDC25E7}" dt="2023-03-15T22:52:44.909" v="80" actId="1076"/>
          <ac:picMkLst>
            <pc:docMk/>
            <pc:sldMk cId="2028175529" sldId="282"/>
            <ac:picMk id="7" creationId="{B0F66FBF-7089-C021-D744-C7F41D72BF57}"/>
          </ac:picMkLst>
        </pc:picChg>
      </pc:sldChg>
      <pc:sldChg chg="addSp modSp mod">
        <pc:chgData name="Roberto Gallardo" userId="49a044883f185952" providerId="LiveId" clId="{94F171E7-DF99-40F0-947A-D05F4DDC25E7}" dt="2023-03-15T22:53:01.645" v="92" actId="1076"/>
        <pc:sldMkLst>
          <pc:docMk/>
          <pc:sldMk cId="1326517747" sldId="283"/>
        </pc:sldMkLst>
        <pc:picChg chg="add mod">
          <ac:chgData name="Roberto Gallardo" userId="49a044883f185952" providerId="LiveId" clId="{94F171E7-DF99-40F0-947A-D05F4DDC25E7}" dt="2023-03-15T22:53:01.645" v="92" actId="1076"/>
          <ac:picMkLst>
            <pc:docMk/>
            <pc:sldMk cId="1326517747" sldId="283"/>
            <ac:picMk id="7" creationId="{6F6343E7-BBA4-6F2E-2C77-AD3756B9F949}"/>
          </ac:picMkLst>
        </pc:picChg>
      </pc:sldChg>
      <pc:sldChg chg="addSp modSp mod">
        <pc:chgData name="Roberto Gallardo" userId="49a044883f185952" providerId="LiveId" clId="{94F171E7-DF99-40F0-947A-D05F4DDC25E7}" dt="2023-03-15T22:53:16.720" v="101" actId="1076"/>
        <pc:sldMkLst>
          <pc:docMk/>
          <pc:sldMk cId="783739251" sldId="284"/>
        </pc:sldMkLst>
        <pc:picChg chg="add mod">
          <ac:chgData name="Roberto Gallardo" userId="49a044883f185952" providerId="LiveId" clId="{94F171E7-DF99-40F0-947A-D05F4DDC25E7}" dt="2023-03-15T22:53:16.720" v="101" actId="1076"/>
          <ac:picMkLst>
            <pc:docMk/>
            <pc:sldMk cId="783739251" sldId="284"/>
            <ac:picMk id="7" creationId="{B38C6A64-8DA9-4320-B955-02BACCE2401B}"/>
          </ac:picMkLst>
        </pc:picChg>
      </pc:sldChg>
      <pc:sldChg chg="addSp modSp mod">
        <pc:chgData name="Roberto Gallardo" userId="49a044883f185952" providerId="LiveId" clId="{94F171E7-DF99-40F0-947A-D05F4DDC25E7}" dt="2023-03-15T22:53:31.072" v="110" actId="1076"/>
        <pc:sldMkLst>
          <pc:docMk/>
          <pc:sldMk cId="1676122233" sldId="285"/>
        </pc:sldMkLst>
        <pc:picChg chg="add mod">
          <ac:chgData name="Roberto Gallardo" userId="49a044883f185952" providerId="LiveId" clId="{94F171E7-DF99-40F0-947A-D05F4DDC25E7}" dt="2023-03-15T22:53:31.072" v="110" actId="1076"/>
          <ac:picMkLst>
            <pc:docMk/>
            <pc:sldMk cId="1676122233" sldId="285"/>
            <ac:picMk id="7" creationId="{FBEA89DA-6EE8-1E4F-BC8E-8F5708B926F0}"/>
          </ac:picMkLst>
        </pc:picChg>
      </pc:sldChg>
      <pc:sldChg chg="addSp modSp mod">
        <pc:chgData name="Roberto Gallardo" userId="49a044883f185952" providerId="LiveId" clId="{94F171E7-DF99-40F0-947A-D05F4DDC25E7}" dt="2023-03-15T22:53:46.664" v="121" actId="1076"/>
        <pc:sldMkLst>
          <pc:docMk/>
          <pc:sldMk cId="3100398757" sldId="286"/>
        </pc:sldMkLst>
        <pc:picChg chg="add mod">
          <ac:chgData name="Roberto Gallardo" userId="49a044883f185952" providerId="LiveId" clId="{94F171E7-DF99-40F0-947A-D05F4DDC25E7}" dt="2023-03-15T22:53:46.664" v="121" actId="1076"/>
          <ac:picMkLst>
            <pc:docMk/>
            <pc:sldMk cId="3100398757" sldId="286"/>
            <ac:picMk id="7" creationId="{6783B3A5-F835-BF9E-94C0-91DE7C905208}"/>
          </ac:picMkLst>
        </pc:picChg>
      </pc:sldChg>
      <pc:sldChg chg="addSp modSp mod">
        <pc:chgData name="Roberto Gallardo" userId="49a044883f185952" providerId="LiveId" clId="{94F171E7-DF99-40F0-947A-D05F4DDC25E7}" dt="2023-03-15T22:53:59.992" v="129" actId="1076"/>
        <pc:sldMkLst>
          <pc:docMk/>
          <pc:sldMk cId="1546475425" sldId="287"/>
        </pc:sldMkLst>
        <pc:picChg chg="add mod">
          <ac:chgData name="Roberto Gallardo" userId="49a044883f185952" providerId="LiveId" clId="{94F171E7-DF99-40F0-947A-D05F4DDC25E7}" dt="2023-03-15T22:53:59.992" v="129" actId="1076"/>
          <ac:picMkLst>
            <pc:docMk/>
            <pc:sldMk cId="1546475425" sldId="287"/>
            <ac:picMk id="7" creationId="{CD6660F0-3FE0-4DA1-084D-8B9AE2BCEADA}"/>
          </ac:picMkLst>
        </pc:picChg>
      </pc:sldChg>
      <pc:sldChg chg="addSp modSp mod">
        <pc:chgData name="Roberto Gallardo" userId="49a044883f185952" providerId="LiveId" clId="{94F171E7-DF99-40F0-947A-D05F4DDC25E7}" dt="2023-03-15T22:54:29.536" v="150" actId="1076"/>
        <pc:sldMkLst>
          <pc:docMk/>
          <pc:sldMk cId="1380517306" sldId="288"/>
        </pc:sldMkLst>
        <pc:picChg chg="add mod">
          <ac:chgData name="Roberto Gallardo" userId="49a044883f185952" providerId="LiveId" clId="{94F171E7-DF99-40F0-947A-D05F4DDC25E7}" dt="2023-03-15T22:54:29.536" v="150" actId="1076"/>
          <ac:picMkLst>
            <pc:docMk/>
            <pc:sldMk cId="1380517306" sldId="288"/>
            <ac:picMk id="7" creationId="{E25739B8-01BF-9FB2-DAED-D03E2FAB2DCE}"/>
          </ac:picMkLst>
        </pc:picChg>
      </pc:sldChg>
      <pc:sldChg chg="addSp modSp mod">
        <pc:chgData name="Roberto Gallardo" userId="49a044883f185952" providerId="LiveId" clId="{94F171E7-DF99-40F0-947A-D05F4DDC25E7}" dt="2023-03-15T22:54:47.272" v="159" actId="1076"/>
        <pc:sldMkLst>
          <pc:docMk/>
          <pc:sldMk cId="1388671151" sldId="289"/>
        </pc:sldMkLst>
        <pc:picChg chg="add mod">
          <ac:chgData name="Roberto Gallardo" userId="49a044883f185952" providerId="LiveId" clId="{94F171E7-DF99-40F0-947A-D05F4DDC25E7}" dt="2023-03-15T22:54:47.272" v="159" actId="1076"/>
          <ac:picMkLst>
            <pc:docMk/>
            <pc:sldMk cId="1388671151" sldId="289"/>
            <ac:picMk id="7" creationId="{55EFCE87-E6E6-E9CC-381C-2CB01132CEE1}"/>
          </ac:picMkLst>
        </pc:picChg>
      </pc:sldChg>
      <pc:sldChg chg="addSp modSp mod">
        <pc:chgData name="Roberto Gallardo" userId="49a044883f185952" providerId="LiveId" clId="{94F171E7-DF99-40F0-947A-D05F4DDC25E7}" dt="2023-03-15T22:55:30.540" v="183" actId="1076"/>
        <pc:sldMkLst>
          <pc:docMk/>
          <pc:sldMk cId="2355376039" sldId="290"/>
        </pc:sldMkLst>
        <pc:picChg chg="add mod">
          <ac:chgData name="Roberto Gallardo" userId="49a044883f185952" providerId="LiveId" clId="{94F171E7-DF99-40F0-947A-D05F4DDC25E7}" dt="2023-03-15T22:55:30.540" v="183" actId="1076"/>
          <ac:picMkLst>
            <pc:docMk/>
            <pc:sldMk cId="2355376039" sldId="290"/>
            <ac:picMk id="8" creationId="{B6AA5583-C030-0308-7049-851A25AA137F}"/>
          </ac:picMkLst>
        </pc:picChg>
      </pc:sldChg>
      <pc:sldChg chg="addSp modSp mod">
        <pc:chgData name="Roberto Gallardo" userId="49a044883f185952" providerId="LiveId" clId="{94F171E7-DF99-40F0-947A-D05F4DDC25E7}" dt="2023-03-15T22:55:51.412" v="196" actId="1076"/>
        <pc:sldMkLst>
          <pc:docMk/>
          <pc:sldMk cId="3757257295" sldId="291"/>
        </pc:sldMkLst>
        <pc:picChg chg="add mod">
          <ac:chgData name="Roberto Gallardo" userId="49a044883f185952" providerId="LiveId" clId="{94F171E7-DF99-40F0-947A-D05F4DDC25E7}" dt="2023-03-15T22:55:51.412" v="196" actId="1076"/>
          <ac:picMkLst>
            <pc:docMk/>
            <pc:sldMk cId="3757257295" sldId="291"/>
            <ac:picMk id="8" creationId="{E3FE699F-66A4-01B9-4E9E-76A868B7B51C}"/>
          </ac:picMkLst>
        </pc:picChg>
      </pc:sldChg>
      <pc:sldChg chg="addSp modSp mod">
        <pc:chgData name="Roberto Gallardo" userId="49a044883f185952" providerId="LiveId" clId="{94F171E7-DF99-40F0-947A-D05F4DDC25E7}" dt="2023-03-15T22:54:14.865" v="141" actId="1076"/>
        <pc:sldMkLst>
          <pc:docMk/>
          <pc:sldMk cId="1259856727" sldId="292"/>
        </pc:sldMkLst>
        <pc:picChg chg="add mod">
          <ac:chgData name="Roberto Gallardo" userId="49a044883f185952" providerId="LiveId" clId="{94F171E7-DF99-40F0-947A-D05F4DDC25E7}" dt="2023-03-15T22:54:14.865" v="141" actId="1076"/>
          <ac:picMkLst>
            <pc:docMk/>
            <pc:sldMk cId="1259856727" sldId="292"/>
            <ac:picMk id="7" creationId="{202316EE-7A95-D837-BD21-CD3814F747B0}"/>
          </ac:picMkLst>
        </pc:picChg>
      </pc:sldChg>
      <pc:sldChg chg="addSp modSp mod">
        <pc:chgData name="Roberto Gallardo" userId="49a044883f185952" providerId="LiveId" clId="{94F171E7-DF99-40F0-947A-D05F4DDC25E7}" dt="2023-03-15T22:52:12.460" v="58" actId="1076"/>
        <pc:sldMkLst>
          <pc:docMk/>
          <pc:sldMk cId="3324519687" sldId="293"/>
        </pc:sldMkLst>
        <pc:picChg chg="add mod">
          <ac:chgData name="Roberto Gallardo" userId="49a044883f185952" providerId="LiveId" clId="{94F171E7-DF99-40F0-947A-D05F4DDC25E7}" dt="2023-03-15T22:52:12.460" v="58" actId="1076"/>
          <ac:picMkLst>
            <pc:docMk/>
            <pc:sldMk cId="3324519687" sldId="293"/>
            <ac:picMk id="7" creationId="{52A2382A-C44F-627B-F4EB-281143561851}"/>
          </ac:picMkLst>
        </pc:picChg>
      </pc:sldChg>
      <pc:sldChg chg="addSp modSp mod">
        <pc:chgData name="Roberto Gallardo" userId="49a044883f185952" providerId="LiveId" clId="{94F171E7-DF99-40F0-947A-D05F4DDC25E7}" dt="2023-03-15T22:51:30.212" v="33" actId="1076"/>
        <pc:sldMkLst>
          <pc:docMk/>
          <pc:sldMk cId="3256182630" sldId="295"/>
        </pc:sldMkLst>
        <pc:picChg chg="add mod">
          <ac:chgData name="Roberto Gallardo" userId="49a044883f185952" providerId="LiveId" clId="{94F171E7-DF99-40F0-947A-D05F4DDC25E7}" dt="2023-03-15T22:51:30.212" v="33" actId="1076"/>
          <ac:picMkLst>
            <pc:docMk/>
            <pc:sldMk cId="3256182630" sldId="295"/>
            <ac:picMk id="7" creationId="{14A71020-361F-C216-C8AC-B0CBFCB177A4}"/>
          </ac:picMkLst>
        </pc:picChg>
      </pc:sldChg>
      <pc:sldChg chg="addSp modSp mod">
        <pc:chgData name="Roberto Gallardo" userId="49a044883f185952" providerId="LiveId" clId="{94F171E7-DF99-40F0-947A-D05F4DDC25E7}" dt="2023-03-15T22:51:47.972" v="41" actId="1076"/>
        <pc:sldMkLst>
          <pc:docMk/>
          <pc:sldMk cId="4057156843" sldId="296"/>
        </pc:sldMkLst>
        <pc:picChg chg="add mod">
          <ac:chgData name="Roberto Gallardo" userId="49a044883f185952" providerId="LiveId" clId="{94F171E7-DF99-40F0-947A-D05F4DDC25E7}" dt="2023-03-15T22:51:47.972" v="41" actId="1076"/>
          <ac:picMkLst>
            <pc:docMk/>
            <pc:sldMk cId="4057156843" sldId="296"/>
            <ac:picMk id="7" creationId="{8FB21AA3-BEEF-48F8-9C89-FAB37F8B39A5}"/>
          </ac:picMkLst>
        </pc:picChg>
      </pc:sldChg>
      <pc:sldChg chg="addSp modSp mod">
        <pc:chgData name="Roberto Gallardo" userId="49a044883f185952" providerId="LiveId" clId="{94F171E7-DF99-40F0-947A-D05F4DDC25E7}" dt="2023-03-15T22:51:15.024" v="26" actId="1076"/>
        <pc:sldMkLst>
          <pc:docMk/>
          <pc:sldMk cId="2080110827" sldId="297"/>
        </pc:sldMkLst>
        <pc:picChg chg="add mod">
          <ac:chgData name="Roberto Gallardo" userId="49a044883f185952" providerId="LiveId" clId="{94F171E7-DF99-40F0-947A-D05F4DDC25E7}" dt="2023-03-15T22:51:15.024" v="26" actId="1076"/>
          <ac:picMkLst>
            <pc:docMk/>
            <pc:sldMk cId="2080110827" sldId="297"/>
            <ac:picMk id="6" creationId="{78950436-11A4-33BB-B119-072BD654B98D}"/>
          </ac:picMkLst>
        </pc:picChg>
      </pc:sldChg>
      <pc:sldChg chg="addSp modSp mod">
        <pc:chgData name="Roberto Gallardo" userId="49a044883f185952" providerId="LiveId" clId="{94F171E7-DF99-40F0-947A-D05F4DDC25E7}" dt="2023-03-15T22:50:55.288" v="17" actId="1076"/>
        <pc:sldMkLst>
          <pc:docMk/>
          <pc:sldMk cId="1532666867" sldId="298"/>
        </pc:sldMkLst>
        <pc:picChg chg="add mod">
          <ac:chgData name="Roberto Gallardo" userId="49a044883f185952" providerId="LiveId" clId="{94F171E7-DF99-40F0-947A-D05F4DDC25E7}" dt="2023-03-15T22:50:55.288" v="17" actId="1076"/>
          <ac:picMkLst>
            <pc:docMk/>
            <pc:sldMk cId="1532666867" sldId="298"/>
            <ac:picMk id="6" creationId="{17DAC683-61DC-01CA-9ED6-F26BE151AC53}"/>
          </ac:picMkLst>
        </pc:picChg>
      </pc:sldChg>
      <pc:sldChg chg="addSp modSp mod">
        <pc:chgData name="Roberto Gallardo" userId="49a044883f185952" providerId="LiveId" clId="{94F171E7-DF99-40F0-947A-D05F4DDC25E7}" dt="2023-03-15T22:55:09.061" v="173" actId="1076"/>
        <pc:sldMkLst>
          <pc:docMk/>
          <pc:sldMk cId="1951376777" sldId="299"/>
        </pc:sldMkLst>
        <pc:picChg chg="add mod">
          <ac:chgData name="Roberto Gallardo" userId="49a044883f185952" providerId="LiveId" clId="{94F171E7-DF99-40F0-947A-D05F4DDC25E7}" dt="2023-03-15T22:55:09.061" v="173" actId="1076"/>
          <ac:picMkLst>
            <pc:docMk/>
            <pc:sldMk cId="1951376777" sldId="299"/>
            <ac:picMk id="7" creationId="{0E7190B0-47D9-650B-E448-442F4C1FA40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Clay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4FD44B6-97FF-4C40-55E6-EC8453C8946A}"/>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60103C1B-5B5C-C24C-5FEA-0BDA3CE87E09}"/>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with low confidence">
            <a:extLst>
              <a:ext uri="{FF2B5EF4-FFF2-40B4-BE49-F238E27FC236}">
                <a16:creationId xmlns:a16="http://schemas.microsoft.com/office/drawing/2014/main" id="{31A86A56-6B70-057C-11B4-DC356B2BC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with medium confidence">
            <a:extLst>
              <a:ext uri="{FF2B5EF4-FFF2-40B4-BE49-F238E27FC236}">
                <a16:creationId xmlns:a16="http://schemas.microsoft.com/office/drawing/2014/main" id="{17DAC683-61DC-01CA-9ED6-F26BE151A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1" y="1028700"/>
            <a:ext cx="7596757"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with medium confidence">
            <a:extLst>
              <a:ext uri="{FF2B5EF4-FFF2-40B4-BE49-F238E27FC236}">
                <a16:creationId xmlns:a16="http://schemas.microsoft.com/office/drawing/2014/main" id="{78950436-11A4-33BB-B119-072BD654B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1" y="1032845"/>
            <a:ext cx="7596757" cy="5372101"/>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16E9BD9-1104-F9BD-3DFA-D2A7BCADF1B6}"/>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with medium confidence">
            <a:extLst>
              <a:ext uri="{FF2B5EF4-FFF2-40B4-BE49-F238E27FC236}">
                <a16:creationId xmlns:a16="http://schemas.microsoft.com/office/drawing/2014/main" id="{14A71020-361F-C216-C8AC-B0CBFCB17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83BC0E6-FAC1-53A6-C6F7-D3FFBCE6F9B3}"/>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with medium confidence">
            <a:extLst>
              <a:ext uri="{FF2B5EF4-FFF2-40B4-BE49-F238E27FC236}">
                <a16:creationId xmlns:a16="http://schemas.microsoft.com/office/drawing/2014/main" id="{8FB21AA3-BEEF-48F8-9C89-FAB37F8B39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3894"/>
            <a:ext cx="6396896" cy="45236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8050CB44-2CD8-ECD5-D767-0AEED6602C12}"/>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with low confidence">
            <a:extLst>
              <a:ext uri="{FF2B5EF4-FFF2-40B4-BE49-F238E27FC236}">
                <a16:creationId xmlns:a16="http://schemas.microsoft.com/office/drawing/2014/main" id="{52A2382A-C44F-627B-F4EB-281143561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21CD032-7D7E-754C-9EBA-AF75156486CC}"/>
              </a:ext>
            </a:extLst>
          </p:cNvPr>
          <p:cNvPicPr/>
          <p:nvPr/>
        </p:nvPicPr>
        <p:blipFill>
          <a:blip r:embed="rId2"/>
          <a:stretch>
            <a:fillRect/>
          </a:stretch>
        </p:blipFill>
        <p:spPr>
          <a:xfrm>
            <a:off x="152400" y="1783080"/>
            <a:ext cx="5297356" cy="3799114"/>
          </a:xfrm>
          <a:prstGeom prst="rect">
            <a:avLst/>
          </a:prstGeom>
        </p:spPr>
      </p:pic>
      <p:pic>
        <p:nvPicPr>
          <p:cNvPr id="6" name="Picture 5" descr="Diagram&#10;&#10;Description automatically generated">
            <a:extLst>
              <a:ext uri="{FF2B5EF4-FFF2-40B4-BE49-F238E27FC236}">
                <a16:creationId xmlns:a16="http://schemas.microsoft.com/office/drawing/2014/main" id="{67CC4754-198B-4683-DB2A-D67F3DE32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0"/>
            <a:ext cx="6400801" cy="4526373"/>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65E8545-DA53-8747-F90F-A0C3B7F54AC8}"/>
              </a:ext>
            </a:extLst>
          </p:cNvPr>
          <p:cNvPicPr/>
          <p:nvPr/>
        </p:nvPicPr>
        <p:blipFill>
          <a:blip r:embed="rId2"/>
          <a:stretch>
            <a:fillRect/>
          </a:stretch>
        </p:blipFill>
        <p:spPr>
          <a:xfrm>
            <a:off x="152400" y="1791789"/>
            <a:ext cx="5298659" cy="3746863"/>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B0F66FBF-7089-C021-D744-C7F41D72B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AEA1271-83A3-192F-500E-F2E3AFF4153D}"/>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with medium confidence">
            <a:extLst>
              <a:ext uri="{FF2B5EF4-FFF2-40B4-BE49-F238E27FC236}">
                <a16:creationId xmlns:a16="http://schemas.microsoft.com/office/drawing/2014/main" id="{6F6343E7-BBA4-6F2E-2C77-AD3756B9F9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B87B7E2-E2F4-4810-657E-8520D943DA2A}"/>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B38C6A64-8DA9-4320-B955-02BACCE24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F2E52EC-8331-BB73-BF34-EB8C56CD13B9}"/>
              </a:ext>
            </a:extLst>
          </p:cNvPr>
          <p:cNvPicPr/>
          <p:nvPr/>
        </p:nvPicPr>
        <p:blipFill>
          <a:blip r:embed="rId2"/>
          <a:stretch>
            <a:fillRect/>
          </a:stretch>
        </p:blipFill>
        <p:spPr>
          <a:xfrm>
            <a:off x="159053" y="1774372"/>
            <a:ext cx="5289247" cy="3790406"/>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FBEA89DA-6EE8-1E4F-BC8E-8F5708B92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41"/>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EE43FA6-FBB0-9035-8E37-60D009AA671A}"/>
              </a:ext>
            </a:extLst>
          </p:cNvPr>
          <p:cNvPicPr/>
          <p:nvPr/>
        </p:nvPicPr>
        <p:blipFill>
          <a:blip r:embed="rId2"/>
          <a:stretch>
            <a:fillRect/>
          </a:stretch>
        </p:blipFill>
        <p:spPr>
          <a:xfrm>
            <a:off x="156535" y="1774372"/>
            <a:ext cx="5295900" cy="3798070"/>
          </a:xfrm>
          <a:prstGeom prst="rect">
            <a:avLst/>
          </a:prstGeom>
        </p:spPr>
      </p:pic>
      <p:pic>
        <p:nvPicPr>
          <p:cNvPr id="7" name="Picture 6" descr="Diagram, map&#10;&#10;Description automatically generated">
            <a:extLst>
              <a:ext uri="{FF2B5EF4-FFF2-40B4-BE49-F238E27FC236}">
                <a16:creationId xmlns:a16="http://schemas.microsoft.com/office/drawing/2014/main" id="{6783B3A5-F835-BF9E-94C0-91DE7C905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F6D5CED-D709-303A-4AA8-79F81EF7F23D}"/>
              </a:ext>
            </a:extLst>
          </p:cNvPr>
          <p:cNvPicPr/>
          <p:nvPr/>
        </p:nvPicPr>
        <p:blipFill>
          <a:blip r:embed="rId2"/>
          <a:stretch>
            <a:fillRect/>
          </a:stretch>
        </p:blipFill>
        <p:spPr>
          <a:xfrm>
            <a:off x="152400" y="1774370"/>
            <a:ext cx="5309500" cy="3807823"/>
          </a:xfrm>
          <a:prstGeom prst="rect">
            <a:avLst/>
          </a:prstGeom>
        </p:spPr>
      </p:pic>
      <p:pic>
        <p:nvPicPr>
          <p:cNvPr id="7" name="Picture 6" descr="Diagram, map&#10;&#10;Description automatically generated">
            <a:extLst>
              <a:ext uri="{FF2B5EF4-FFF2-40B4-BE49-F238E27FC236}">
                <a16:creationId xmlns:a16="http://schemas.microsoft.com/office/drawing/2014/main" id="{CD6660F0-3FE0-4DA1-084D-8B9AE2BCEA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875"/>
            <a:ext cx="6407078" cy="453081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107DAAC-1353-15B2-7318-CBAFC2A8A751}"/>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202316EE-7A95-D837-BD21-CD3814F747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34A985C-0792-6095-479E-E5786C8F831B}"/>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E25739B8-01BF-9FB2-DAED-D03E2FAB2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25543A8-3F41-BD12-027D-878ACFA0F8C8}"/>
              </a:ext>
            </a:extLst>
          </p:cNvPr>
          <p:cNvPicPr/>
          <p:nvPr/>
        </p:nvPicPr>
        <p:blipFill>
          <a:blip r:embed="rId2"/>
          <a:stretch>
            <a:fillRect/>
          </a:stretch>
        </p:blipFill>
        <p:spPr>
          <a:xfrm>
            <a:off x="152400" y="1774368"/>
            <a:ext cx="5309500" cy="3807823"/>
          </a:xfrm>
          <a:prstGeom prst="rect">
            <a:avLst/>
          </a:prstGeom>
        </p:spPr>
      </p:pic>
      <p:pic>
        <p:nvPicPr>
          <p:cNvPr id="7" name="Picture 6" descr="Diagram&#10;&#10;Description automatically generated with low confidence">
            <a:extLst>
              <a:ext uri="{FF2B5EF4-FFF2-40B4-BE49-F238E27FC236}">
                <a16:creationId xmlns:a16="http://schemas.microsoft.com/office/drawing/2014/main" id="{55EFCE87-E6E6-E9CC-381C-2CB01132CE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916"/>
            <a:ext cx="6392817" cy="4520726"/>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0A506F8A-3654-E716-1300-359D789E483C}"/>
              </a:ext>
            </a:extLst>
          </p:cNvPr>
          <p:cNvPicPr/>
          <p:nvPr/>
        </p:nvPicPr>
        <p:blipFill>
          <a:blip r:embed="rId2"/>
          <a:stretch>
            <a:fillRect/>
          </a:stretch>
        </p:blipFill>
        <p:spPr>
          <a:xfrm>
            <a:off x="152400" y="1783082"/>
            <a:ext cx="5295900" cy="3787531"/>
          </a:xfrm>
          <a:prstGeom prst="rect">
            <a:avLst/>
          </a:prstGeom>
        </p:spPr>
      </p:pic>
      <p:pic>
        <p:nvPicPr>
          <p:cNvPr id="7" name="Picture 6" descr="Diagram&#10;&#10;Description automatically generated">
            <a:extLst>
              <a:ext uri="{FF2B5EF4-FFF2-40B4-BE49-F238E27FC236}">
                <a16:creationId xmlns:a16="http://schemas.microsoft.com/office/drawing/2014/main" id="{0E7190B0-47D9-650B-E448-442F4C1FA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3E5D20B-3CE1-4304-E25B-18D1913A7226}"/>
              </a:ext>
            </a:extLst>
          </p:cNvPr>
          <p:cNvPicPr/>
          <p:nvPr/>
        </p:nvPicPr>
        <p:blipFill>
          <a:blip r:embed="rId2"/>
          <a:stretch>
            <a:fillRect/>
          </a:stretch>
        </p:blipFill>
        <p:spPr>
          <a:xfrm>
            <a:off x="156412" y="1783318"/>
            <a:ext cx="5291888" cy="3790406"/>
          </a:xfrm>
          <a:prstGeom prst="rect">
            <a:avLst/>
          </a:prstGeom>
        </p:spPr>
      </p:pic>
      <p:pic>
        <p:nvPicPr>
          <p:cNvPr id="8" name="Picture 7" descr="Diagram&#10;&#10;Description automatically generated with medium confidence">
            <a:extLst>
              <a:ext uri="{FF2B5EF4-FFF2-40B4-BE49-F238E27FC236}">
                <a16:creationId xmlns:a16="http://schemas.microsoft.com/office/drawing/2014/main" id="{B6AA5583-C030-0308-7049-851A25AA1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11" y="1416753"/>
            <a:ext cx="6396789" cy="452353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8B77096-CCB1-7F5E-E9A9-28678DC574E4}"/>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85EE2F8A-99FE-DB12-BC1F-952C0B1CAE25}"/>
              </a:ext>
            </a:extLst>
          </p:cNvPr>
          <p:cNvPicPr/>
          <p:nvPr/>
        </p:nvPicPr>
        <p:blipFill>
          <a:blip r:embed="rId2"/>
          <a:stretch>
            <a:fillRect/>
          </a:stretch>
        </p:blipFill>
        <p:spPr>
          <a:xfrm>
            <a:off x="161358" y="1777637"/>
            <a:ext cx="5299487" cy="3795849"/>
          </a:xfrm>
          <a:prstGeom prst="rect">
            <a:avLst/>
          </a:prstGeom>
        </p:spPr>
      </p:pic>
      <p:pic>
        <p:nvPicPr>
          <p:cNvPr id="8" name="Picture 7" descr="Diagram&#10;&#10;Description automatically generated">
            <a:extLst>
              <a:ext uri="{FF2B5EF4-FFF2-40B4-BE49-F238E27FC236}">
                <a16:creationId xmlns:a16="http://schemas.microsoft.com/office/drawing/2014/main" id="{E3FE699F-66A4-01B9-4E9E-76A868B7B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196"/>
            <a:ext cx="6404134" cy="45287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5A9AED33-3014-9B25-1A75-214C5CB99740}"/>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6E68BFC-41CB-4DA1-B14D-B26C3C25D9FF}"/>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5081EE2-637D-1FCD-4B32-9455CAFA5E2B}"/>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6688" y="2562683"/>
            <a:ext cx="1198148" cy="2260558"/>
            <a:chOff x="10485745" y="2629753"/>
            <a:chExt cx="1198148" cy="226055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7583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2975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29753"/>
              <a:ext cx="0" cy="7460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68385"/>
              <a:ext cx="0" cy="62192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36F3A21-5D73-2357-3ED9-B00A71C0DC85}"/>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92D927E-C619-F96A-B851-1E1D55583004}"/>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61E9250-B08C-0597-9729-CB1D6E48EB93}"/>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0D12DFAE-EA82-0E48-1357-D4EB20123063}"/>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87F6651-A4D8-272A-BBA9-19A37E57AEA1}"/>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310BF04-D14F-06D1-E669-EA02F28F657E}"/>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87843D0-D7ED-4EE2-6C56-E9062EC02CC0}"/>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559BD0A-A8FE-3683-08FF-DCE1D684AE91}"/>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2740</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169</cp:revision>
  <dcterms:created xsi:type="dcterms:W3CDTF">2022-07-04T13:32:28Z</dcterms:created>
  <dcterms:modified xsi:type="dcterms:W3CDTF">2023-03-15T22:55:57Z</dcterms:modified>
</cp:coreProperties>
</file>