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8EF97E-1FBA-42C4-AEB2-37F2C5ABDFE4}" v="49" dt="2023-03-16T00:01:39.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6" d="100"/>
          <a:sy n="116" d="100"/>
        </p:scale>
        <p:origin x="120" y="58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B28EF97E-1FBA-42C4-AEB2-37F2C5ABDFE4}"/>
    <pc:docChg chg="modSld">
      <pc:chgData name="Roberto Gallardo" userId="49a044883f185952" providerId="LiveId" clId="{B28EF97E-1FBA-42C4-AEB2-37F2C5ABDFE4}" dt="2023-03-16T00:01:53.207" v="181" actId="1076"/>
      <pc:docMkLst>
        <pc:docMk/>
      </pc:docMkLst>
      <pc:sldChg chg="addSp modSp mod">
        <pc:chgData name="Roberto Gallardo" userId="49a044883f185952" providerId="LiveId" clId="{B28EF97E-1FBA-42C4-AEB2-37F2C5ABDFE4}" dt="2023-03-15T23:54:49.639" v="9" actId="1076"/>
        <pc:sldMkLst>
          <pc:docMk/>
          <pc:sldMk cId="1418533539" sldId="271"/>
        </pc:sldMkLst>
        <pc:picChg chg="add mod">
          <ac:chgData name="Roberto Gallardo" userId="49a044883f185952" providerId="LiveId" clId="{B28EF97E-1FBA-42C4-AEB2-37F2C5ABDFE4}" dt="2023-03-15T23:54:49.639" v="9" actId="1076"/>
          <ac:picMkLst>
            <pc:docMk/>
            <pc:sldMk cId="1418533539" sldId="271"/>
            <ac:picMk id="6" creationId="{9047435B-6DAC-D288-4B93-E18771155886}"/>
          </ac:picMkLst>
        </pc:picChg>
      </pc:sldChg>
      <pc:sldChg chg="addSp modSp mod">
        <pc:chgData name="Roberto Gallardo" userId="49a044883f185952" providerId="LiveId" clId="{B28EF97E-1FBA-42C4-AEB2-37F2C5ABDFE4}" dt="2023-03-15T23:57:12.223" v="61" actId="1076"/>
        <pc:sldMkLst>
          <pc:docMk/>
          <pc:sldMk cId="2124848710" sldId="281"/>
        </pc:sldMkLst>
        <pc:picChg chg="add mod">
          <ac:chgData name="Roberto Gallardo" userId="49a044883f185952" providerId="LiveId" clId="{B28EF97E-1FBA-42C4-AEB2-37F2C5ABDFE4}" dt="2023-03-15T23:57:12.223" v="61" actId="1076"/>
          <ac:picMkLst>
            <pc:docMk/>
            <pc:sldMk cId="2124848710" sldId="281"/>
            <ac:picMk id="6" creationId="{E2C13C8F-7094-D02A-EA43-8332DC75C3D8}"/>
          </ac:picMkLst>
        </pc:picChg>
      </pc:sldChg>
      <pc:sldChg chg="addSp modSp mod">
        <pc:chgData name="Roberto Gallardo" userId="49a044883f185952" providerId="LiveId" clId="{B28EF97E-1FBA-42C4-AEB2-37F2C5ABDFE4}" dt="2023-03-15T23:57:32.072" v="70" actId="1076"/>
        <pc:sldMkLst>
          <pc:docMk/>
          <pc:sldMk cId="2028175529" sldId="282"/>
        </pc:sldMkLst>
        <pc:picChg chg="add mod">
          <ac:chgData name="Roberto Gallardo" userId="49a044883f185952" providerId="LiveId" clId="{B28EF97E-1FBA-42C4-AEB2-37F2C5ABDFE4}" dt="2023-03-15T23:57:32.072" v="70" actId="1076"/>
          <ac:picMkLst>
            <pc:docMk/>
            <pc:sldMk cId="2028175529" sldId="282"/>
            <ac:picMk id="7" creationId="{FE954A1E-0637-B45A-B30F-CC79CF883698}"/>
          </ac:picMkLst>
        </pc:picChg>
      </pc:sldChg>
      <pc:sldChg chg="addSp modSp mod">
        <pc:chgData name="Roberto Gallardo" userId="49a044883f185952" providerId="LiveId" clId="{B28EF97E-1FBA-42C4-AEB2-37F2C5ABDFE4}" dt="2023-03-15T23:57:51.743" v="79" actId="1076"/>
        <pc:sldMkLst>
          <pc:docMk/>
          <pc:sldMk cId="1326517747" sldId="283"/>
        </pc:sldMkLst>
        <pc:picChg chg="add mod">
          <ac:chgData name="Roberto Gallardo" userId="49a044883f185952" providerId="LiveId" clId="{B28EF97E-1FBA-42C4-AEB2-37F2C5ABDFE4}" dt="2023-03-15T23:57:51.743" v="79" actId="1076"/>
          <ac:picMkLst>
            <pc:docMk/>
            <pc:sldMk cId="1326517747" sldId="283"/>
            <ac:picMk id="7" creationId="{54ABD921-A1B8-3352-53D8-B54146128B7F}"/>
          </ac:picMkLst>
        </pc:picChg>
      </pc:sldChg>
      <pc:sldChg chg="addSp modSp mod">
        <pc:chgData name="Roberto Gallardo" userId="49a044883f185952" providerId="LiveId" clId="{B28EF97E-1FBA-42C4-AEB2-37F2C5ABDFE4}" dt="2023-03-15T23:58:08.918" v="88" actId="1076"/>
        <pc:sldMkLst>
          <pc:docMk/>
          <pc:sldMk cId="783739251" sldId="284"/>
        </pc:sldMkLst>
        <pc:picChg chg="add mod">
          <ac:chgData name="Roberto Gallardo" userId="49a044883f185952" providerId="LiveId" clId="{B28EF97E-1FBA-42C4-AEB2-37F2C5ABDFE4}" dt="2023-03-15T23:58:08.918" v="88" actId="1076"/>
          <ac:picMkLst>
            <pc:docMk/>
            <pc:sldMk cId="783739251" sldId="284"/>
            <ac:picMk id="7" creationId="{927FC892-FBB6-BC05-7329-23E52CFF4708}"/>
          </ac:picMkLst>
        </pc:picChg>
      </pc:sldChg>
      <pc:sldChg chg="addSp modSp mod">
        <pc:chgData name="Roberto Gallardo" userId="49a044883f185952" providerId="LiveId" clId="{B28EF97E-1FBA-42C4-AEB2-37F2C5ABDFE4}" dt="2023-03-15T23:58:25.935" v="99" actId="1076"/>
        <pc:sldMkLst>
          <pc:docMk/>
          <pc:sldMk cId="1676122233" sldId="285"/>
        </pc:sldMkLst>
        <pc:picChg chg="add mod">
          <ac:chgData name="Roberto Gallardo" userId="49a044883f185952" providerId="LiveId" clId="{B28EF97E-1FBA-42C4-AEB2-37F2C5ABDFE4}" dt="2023-03-15T23:58:25.935" v="99" actId="1076"/>
          <ac:picMkLst>
            <pc:docMk/>
            <pc:sldMk cId="1676122233" sldId="285"/>
            <ac:picMk id="7" creationId="{EAD85013-1D71-AD35-727E-711E1E407402}"/>
          </ac:picMkLst>
        </pc:picChg>
      </pc:sldChg>
      <pc:sldChg chg="addSp modSp mod">
        <pc:chgData name="Roberto Gallardo" userId="49a044883f185952" providerId="LiveId" clId="{B28EF97E-1FBA-42C4-AEB2-37F2C5ABDFE4}" dt="2023-03-15T23:59:39.858" v="109" actId="1076"/>
        <pc:sldMkLst>
          <pc:docMk/>
          <pc:sldMk cId="3100398757" sldId="286"/>
        </pc:sldMkLst>
        <pc:picChg chg="add mod">
          <ac:chgData name="Roberto Gallardo" userId="49a044883f185952" providerId="LiveId" clId="{B28EF97E-1FBA-42C4-AEB2-37F2C5ABDFE4}" dt="2023-03-15T23:59:39.858" v="109" actId="1076"/>
          <ac:picMkLst>
            <pc:docMk/>
            <pc:sldMk cId="3100398757" sldId="286"/>
            <ac:picMk id="7" creationId="{B77B71A7-FCE2-1965-59D9-6B4F62B8CE41}"/>
          </ac:picMkLst>
        </pc:picChg>
      </pc:sldChg>
      <pc:sldChg chg="addSp modSp mod">
        <pc:chgData name="Roberto Gallardo" userId="49a044883f185952" providerId="LiveId" clId="{B28EF97E-1FBA-42C4-AEB2-37F2C5ABDFE4}" dt="2023-03-15T23:59:56.555" v="121" actId="1076"/>
        <pc:sldMkLst>
          <pc:docMk/>
          <pc:sldMk cId="1546475425" sldId="287"/>
        </pc:sldMkLst>
        <pc:picChg chg="add mod">
          <ac:chgData name="Roberto Gallardo" userId="49a044883f185952" providerId="LiveId" clId="{B28EF97E-1FBA-42C4-AEB2-37F2C5ABDFE4}" dt="2023-03-15T23:59:56.555" v="121" actId="1076"/>
          <ac:picMkLst>
            <pc:docMk/>
            <pc:sldMk cId="1546475425" sldId="287"/>
            <ac:picMk id="7" creationId="{74B2C7AA-481E-95E9-FECE-3D66DE28F318}"/>
          </ac:picMkLst>
        </pc:picChg>
      </pc:sldChg>
      <pc:sldChg chg="addSp modSp mod">
        <pc:chgData name="Roberto Gallardo" userId="49a044883f185952" providerId="LiveId" clId="{B28EF97E-1FBA-42C4-AEB2-37F2C5ABDFE4}" dt="2023-03-16T00:00:42.014" v="142" actId="1076"/>
        <pc:sldMkLst>
          <pc:docMk/>
          <pc:sldMk cId="1380517306" sldId="288"/>
        </pc:sldMkLst>
        <pc:picChg chg="add mod">
          <ac:chgData name="Roberto Gallardo" userId="49a044883f185952" providerId="LiveId" clId="{B28EF97E-1FBA-42C4-AEB2-37F2C5ABDFE4}" dt="2023-03-16T00:00:42.014" v="142" actId="1076"/>
          <ac:picMkLst>
            <pc:docMk/>
            <pc:sldMk cId="1380517306" sldId="288"/>
            <ac:picMk id="7" creationId="{EA6BEA3C-0618-96A3-4404-93CFBBDBF98B}"/>
          </ac:picMkLst>
        </pc:picChg>
      </pc:sldChg>
      <pc:sldChg chg="addSp modSp mod">
        <pc:chgData name="Roberto Gallardo" userId="49a044883f185952" providerId="LiveId" clId="{B28EF97E-1FBA-42C4-AEB2-37F2C5ABDFE4}" dt="2023-03-16T00:00:57.966" v="152" actId="1076"/>
        <pc:sldMkLst>
          <pc:docMk/>
          <pc:sldMk cId="1388671151" sldId="289"/>
        </pc:sldMkLst>
        <pc:picChg chg="add mod">
          <ac:chgData name="Roberto Gallardo" userId="49a044883f185952" providerId="LiveId" clId="{B28EF97E-1FBA-42C4-AEB2-37F2C5ABDFE4}" dt="2023-03-16T00:00:57.966" v="152" actId="1076"/>
          <ac:picMkLst>
            <pc:docMk/>
            <pc:sldMk cId="1388671151" sldId="289"/>
            <ac:picMk id="7" creationId="{1579B502-4DBA-A859-72F8-226D11F24DCF}"/>
          </ac:picMkLst>
        </pc:picChg>
      </pc:sldChg>
      <pc:sldChg chg="addSp modSp mod">
        <pc:chgData name="Roberto Gallardo" userId="49a044883f185952" providerId="LiveId" clId="{B28EF97E-1FBA-42C4-AEB2-37F2C5ABDFE4}" dt="2023-03-16T00:01:31.110" v="171" actId="1076"/>
        <pc:sldMkLst>
          <pc:docMk/>
          <pc:sldMk cId="2355376039" sldId="290"/>
        </pc:sldMkLst>
        <pc:picChg chg="add mod">
          <ac:chgData name="Roberto Gallardo" userId="49a044883f185952" providerId="LiveId" clId="{B28EF97E-1FBA-42C4-AEB2-37F2C5ABDFE4}" dt="2023-03-16T00:01:31.110" v="171" actId="1076"/>
          <ac:picMkLst>
            <pc:docMk/>
            <pc:sldMk cId="2355376039" sldId="290"/>
            <ac:picMk id="8" creationId="{360AC294-E95D-B883-FB3A-C74C92D25861}"/>
          </ac:picMkLst>
        </pc:picChg>
      </pc:sldChg>
      <pc:sldChg chg="addSp modSp mod">
        <pc:chgData name="Roberto Gallardo" userId="49a044883f185952" providerId="LiveId" clId="{B28EF97E-1FBA-42C4-AEB2-37F2C5ABDFE4}" dt="2023-03-16T00:01:53.207" v="181" actId="1076"/>
        <pc:sldMkLst>
          <pc:docMk/>
          <pc:sldMk cId="3757257295" sldId="291"/>
        </pc:sldMkLst>
        <pc:picChg chg="add mod">
          <ac:chgData name="Roberto Gallardo" userId="49a044883f185952" providerId="LiveId" clId="{B28EF97E-1FBA-42C4-AEB2-37F2C5ABDFE4}" dt="2023-03-16T00:01:53.207" v="181" actId="1076"/>
          <ac:picMkLst>
            <pc:docMk/>
            <pc:sldMk cId="3757257295" sldId="291"/>
            <ac:picMk id="8" creationId="{EDC3DF82-840F-6426-C41A-4EC1A8C9A9B0}"/>
          </ac:picMkLst>
        </pc:picChg>
      </pc:sldChg>
      <pc:sldChg chg="addSp modSp mod">
        <pc:chgData name="Roberto Gallardo" userId="49a044883f185952" providerId="LiveId" clId="{B28EF97E-1FBA-42C4-AEB2-37F2C5ABDFE4}" dt="2023-03-16T00:00:15.626" v="129" actId="1076"/>
        <pc:sldMkLst>
          <pc:docMk/>
          <pc:sldMk cId="1259856727" sldId="292"/>
        </pc:sldMkLst>
        <pc:picChg chg="add mod">
          <ac:chgData name="Roberto Gallardo" userId="49a044883f185952" providerId="LiveId" clId="{B28EF97E-1FBA-42C4-AEB2-37F2C5ABDFE4}" dt="2023-03-16T00:00:15.626" v="129" actId="1076"/>
          <ac:picMkLst>
            <pc:docMk/>
            <pc:sldMk cId="1259856727" sldId="292"/>
            <ac:picMk id="7" creationId="{667ED45A-2801-0217-08A8-80D955BF0517}"/>
          </ac:picMkLst>
        </pc:picChg>
      </pc:sldChg>
      <pc:sldChg chg="addSp modSp mod">
        <pc:chgData name="Roberto Gallardo" userId="49a044883f185952" providerId="LiveId" clId="{B28EF97E-1FBA-42C4-AEB2-37F2C5ABDFE4}" dt="2023-03-15T23:56:54.842" v="52" actId="1076"/>
        <pc:sldMkLst>
          <pc:docMk/>
          <pc:sldMk cId="3324519687" sldId="293"/>
        </pc:sldMkLst>
        <pc:picChg chg="add mod">
          <ac:chgData name="Roberto Gallardo" userId="49a044883f185952" providerId="LiveId" clId="{B28EF97E-1FBA-42C4-AEB2-37F2C5ABDFE4}" dt="2023-03-15T23:56:54.842" v="52" actId="1076"/>
          <ac:picMkLst>
            <pc:docMk/>
            <pc:sldMk cId="3324519687" sldId="293"/>
            <ac:picMk id="7" creationId="{B05B4731-A90C-2DB7-CAB7-E9749424AB9D}"/>
          </ac:picMkLst>
        </pc:picChg>
      </pc:sldChg>
      <pc:sldChg chg="addSp modSp mod">
        <pc:chgData name="Roberto Gallardo" userId="49a044883f185952" providerId="LiveId" clId="{B28EF97E-1FBA-42C4-AEB2-37F2C5ABDFE4}" dt="2023-03-15T23:55:34.531" v="32" actId="1076"/>
        <pc:sldMkLst>
          <pc:docMk/>
          <pc:sldMk cId="3256182630" sldId="295"/>
        </pc:sldMkLst>
        <pc:picChg chg="add mod">
          <ac:chgData name="Roberto Gallardo" userId="49a044883f185952" providerId="LiveId" clId="{B28EF97E-1FBA-42C4-AEB2-37F2C5ABDFE4}" dt="2023-03-15T23:55:34.531" v="32" actId="1076"/>
          <ac:picMkLst>
            <pc:docMk/>
            <pc:sldMk cId="3256182630" sldId="295"/>
            <ac:picMk id="7" creationId="{CD503FBD-14C0-F801-C6E9-0B812A3E5E33}"/>
          </ac:picMkLst>
        </pc:picChg>
      </pc:sldChg>
      <pc:sldChg chg="addSp modSp mod">
        <pc:chgData name="Roberto Gallardo" userId="49a044883f185952" providerId="LiveId" clId="{B28EF97E-1FBA-42C4-AEB2-37F2C5ABDFE4}" dt="2023-03-15T23:56:30.138" v="43" actId="1076"/>
        <pc:sldMkLst>
          <pc:docMk/>
          <pc:sldMk cId="4057156843" sldId="296"/>
        </pc:sldMkLst>
        <pc:picChg chg="add mod">
          <ac:chgData name="Roberto Gallardo" userId="49a044883f185952" providerId="LiveId" clId="{B28EF97E-1FBA-42C4-AEB2-37F2C5ABDFE4}" dt="2023-03-15T23:56:30.138" v="43" actId="1076"/>
          <ac:picMkLst>
            <pc:docMk/>
            <pc:sldMk cId="4057156843" sldId="296"/>
            <ac:picMk id="7" creationId="{D204082F-BBE9-44F7-B155-6BA8E72D4C0C}"/>
          </ac:picMkLst>
        </pc:picChg>
      </pc:sldChg>
      <pc:sldChg chg="addSp modSp mod">
        <pc:chgData name="Roberto Gallardo" userId="49a044883f185952" providerId="LiveId" clId="{B28EF97E-1FBA-42C4-AEB2-37F2C5ABDFE4}" dt="2023-03-15T23:55:21.458" v="24" actId="1076"/>
        <pc:sldMkLst>
          <pc:docMk/>
          <pc:sldMk cId="2080110827" sldId="297"/>
        </pc:sldMkLst>
        <pc:picChg chg="add mod">
          <ac:chgData name="Roberto Gallardo" userId="49a044883f185952" providerId="LiveId" clId="{B28EF97E-1FBA-42C4-AEB2-37F2C5ABDFE4}" dt="2023-03-15T23:55:21.458" v="24" actId="1076"/>
          <ac:picMkLst>
            <pc:docMk/>
            <pc:sldMk cId="2080110827" sldId="297"/>
            <ac:picMk id="6" creationId="{329262C4-CE3B-5E5E-6C9D-C6440BC0A8D0}"/>
          </ac:picMkLst>
        </pc:picChg>
      </pc:sldChg>
      <pc:sldChg chg="addSp modSp mod">
        <pc:chgData name="Roberto Gallardo" userId="49a044883f185952" providerId="LiveId" clId="{B28EF97E-1FBA-42C4-AEB2-37F2C5ABDFE4}" dt="2023-03-15T23:55:06.839" v="17" actId="1076"/>
        <pc:sldMkLst>
          <pc:docMk/>
          <pc:sldMk cId="1532666867" sldId="298"/>
        </pc:sldMkLst>
        <pc:picChg chg="add mod">
          <ac:chgData name="Roberto Gallardo" userId="49a044883f185952" providerId="LiveId" clId="{B28EF97E-1FBA-42C4-AEB2-37F2C5ABDFE4}" dt="2023-03-15T23:55:06.839" v="17" actId="1076"/>
          <ac:picMkLst>
            <pc:docMk/>
            <pc:sldMk cId="1532666867" sldId="298"/>
            <ac:picMk id="6" creationId="{FE62663A-9E84-28C7-9F3D-8A39F078D33D}"/>
          </ac:picMkLst>
        </pc:picChg>
      </pc:sldChg>
      <pc:sldChg chg="addSp modSp mod">
        <pc:chgData name="Roberto Gallardo" userId="49a044883f185952" providerId="LiveId" clId="{B28EF97E-1FBA-42C4-AEB2-37F2C5ABDFE4}" dt="2023-03-16T00:01:16.319" v="162" actId="1076"/>
        <pc:sldMkLst>
          <pc:docMk/>
          <pc:sldMk cId="1951376777" sldId="299"/>
        </pc:sldMkLst>
        <pc:picChg chg="add mod">
          <ac:chgData name="Roberto Gallardo" userId="49a044883f185952" providerId="LiveId" clId="{B28EF97E-1FBA-42C4-AEB2-37F2C5ABDFE4}" dt="2023-03-16T00:01:16.319" v="162" actId="1076"/>
          <ac:picMkLst>
            <pc:docMk/>
            <pc:sldMk cId="1951376777" sldId="299"/>
            <ac:picMk id="7" creationId="{9C1CEEA6-93DE-4659-1274-B906BDA6A3C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Swain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D079D4B-86C2-A7FD-CC7C-08CA5E296403}"/>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586113A8-46FD-A20A-18A7-781EB0BB7A4D}"/>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9047435B-6DAC-D288-4B93-E18771155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3" y="1028701"/>
            <a:ext cx="7596753" cy="5372099"/>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FE62663A-9E84-28C7-9F3D-8A39F078D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540" y="1043932"/>
            <a:ext cx="7546719" cy="533671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29262C4-CE3B-5E5E-6C9D-C6440BC0A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939BF94-7869-C9E2-5EA1-2744CE10315A}"/>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CD503FBD-14C0-F801-C6E9-0B812A3E5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5685D2A-188E-4F4A-7E34-DC5348FE82B7}"/>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D204082F-BBE9-44F7-B155-6BA8E72D4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36096"/>
            <a:ext cx="6400801" cy="4526373"/>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3AC0930B-4B99-9BD5-60F2-BEEA7ED93C91}"/>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B05B4731-A90C-2DB7-CAB7-E9749424A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C39B1A8-163A-EC28-7E24-AF5179F1A2AE}"/>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E2C13C8F-7094-D02A-EA43-8332DC75C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68795E5-52BB-E900-1F1C-06EF10DDA2CA}"/>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FE954A1E-0637-B45A-B30F-CC79CF883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287F7A5-5465-AE79-3D1E-BFFEE1ABA639}"/>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54ABD921-A1B8-3352-53D8-B54146128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CD50F96-CC3F-7A63-946B-3B3B329145A9}"/>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927FC892-FBB6-BC05-7329-23E52CFF4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ADB9303-19F9-1EA7-11DB-E00AC07A24E9}"/>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EAD85013-1D71-AD35-727E-711E1E407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89"/>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2CE8173-6E80-0081-C4EB-DC17FD6F816A}"/>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B77B71A7-FCE2-1965-59D9-6B4F62B8C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15F0669-1CF7-8DCA-95DE-C51F4903B375}"/>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74B2C7AA-481E-95E9-FECE-3D66DE28F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B230947-3E33-1F4E-F83E-DFEDD20A8BD9}"/>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667ED45A-2801-0217-08A8-80D955BF0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5" y="1419454"/>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61BD671-C25F-904E-EBB8-49183634352D}"/>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EA6BEA3C-0618-96A3-4404-93CFBBDBF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D9F1EBA-5A4E-9383-BC14-4405316D3520}"/>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1579B502-4DBA-A859-72F8-226D11F24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1"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4DA085C7-F33E-8624-726B-64A02A0E0BBE}"/>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9C1CEEA6-93DE-4659-1274-B906BDA6A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B731E6B8-0AF9-57F0-C868-4FDD65641ADC}"/>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360AC294-E95D-B883-FB3A-C74C92D25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754"/>
            <a:ext cx="6396788"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90863CB2-F870-F3D7-749B-0B02D8F88702}"/>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D036AB3E-782B-7F6E-4D90-8B6C2D090463}"/>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EDC3DF82-840F-6426-C41A-4EC1A8C9A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CFC08D99-BA1E-F7E4-BCC6-1DE8F79875F2}"/>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4249837-2D35-84FB-E9B4-680523482ADA}"/>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466899-E186-4447-B0B8-236C46BAA6E4}"/>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1987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743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42684" y="2267789"/>
            <a:ext cx="1198148" cy="2260556"/>
            <a:chOff x="10485745" y="2629755"/>
            <a:chExt cx="1198148" cy="2260556"/>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18172"/>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24.1</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63799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629755"/>
              <a:ext cx="0" cy="68841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10724"/>
              <a:ext cx="0" cy="67958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372993"/>
            <a:ext cx="1198148" cy="2379013"/>
            <a:chOff x="2775759" y="2165794"/>
            <a:chExt cx="1198148" cy="2379013"/>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5928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6579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65794"/>
              <a:ext cx="0" cy="79349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1840"/>
              <a:ext cx="0" cy="69296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6DE799BB-D6C2-C425-7EE2-6B0CD99CC735}"/>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A80D5639-5A92-4538-8401-40F9DFCB1064}"/>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B25A083-9CD9-4936-2499-CA752215B0E6}"/>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9D422E87-4D2A-651A-4AA6-CACDAB0230DF}"/>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50E6F79-E8BB-6A72-7BB2-6C96F777C4AC}"/>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7F0A81A-4156-A619-2FFE-EEC2F54C1AB0}"/>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53ADC1BD-50F7-4632-AA87-6736C49B9D19}"/>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21B82D5-0160-DE3C-7394-6C5CD7E37DF1}"/>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2753</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174</cp:revision>
  <dcterms:created xsi:type="dcterms:W3CDTF">2022-07-04T13:32:28Z</dcterms:created>
  <dcterms:modified xsi:type="dcterms:W3CDTF">2023-03-16T00:01:58Z</dcterms:modified>
</cp:coreProperties>
</file>