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3" r:id="rId9"/>
    <p:sldId id="304" r:id="rId10"/>
    <p:sldId id="261" r:id="rId11"/>
    <p:sldId id="305"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52"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9" orient="horz" pos="3840" userDrawn="1">
          <p15:clr>
            <a:srgbClr val="A4A3A4"/>
          </p15:clr>
        </p15:guide>
        <p15:guide id="10" orient="horz" pos="816" userDrawn="1">
          <p15:clr>
            <a:srgbClr val="A4A3A4"/>
          </p15:clr>
        </p15:guide>
        <p15:guide id="11" orient="horz" pos="2328" userDrawn="1">
          <p15:clr>
            <a:srgbClr val="A4A3A4"/>
          </p15:clr>
        </p15:guide>
        <p15:guide id="12" orient="horz" pos="36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7A7FA1-9DD6-419C-87FF-F3445914817F}" v="49" dt="2023-03-15T23:46:04.6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16" d="100"/>
          <a:sy n="116" d="100"/>
        </p:scale>
        <p:origin x="120" y="588"/>
      </p:cViewPr>
      <p:guideLst>
        <p:guide orient="horz" pos="648"/>
        <p:guide pos="3552"/>
        <p:guide pos="7584"/>
        <p:guide orient="horz" pos="4032"/>
        <p:guide pos="96"/>
        <p:guide orient="horz" pos="3840"/>
        <p:guide orient="horz" pos="816"/>
        <p:guide orient="horz" pos="2328"/>
        <p:guide orient="horz" pos="360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1A7A7FA1-9DD6-419C-87FF-F3445914817F}"/>
    <pc:docChg chg="modSld">
      <pc:chgData name="Roberto Gallardo" userId="49a044883f185952" providerId="LiveId" clId="{1A7A7FA1-9DD6-419C-87FF-F3445914817F}" dt="2023-03-15T23:46:15.777" v="191" actId="1076"/>
      <pc:docMkLst>
        <pc:docMk/>
      </pc:docMkLst>
      <pc:sldChg chg="addSp modSp mod">
        <pc:chgData name="Roberto Gallardo" userId="49a044883f185952" providerId="LiveId" clId="{1A7A7FA1-9DD6-419C-87FF-F3445914817F}" dt="2023-03-15T23:41:29.479" v="9" actId="1076"/>
        <pc:sldMkLst>
          <pc:docMk/>
          <pc:sldMk cId="1418533539" sldId="271"/>
        </pc:sldMkLst>
        <pc:picChg chg="add mod">
          <ac:chgData name="Roberto Gallardo" userId="49a044883f185952" providerId="LiveId" clId="{1A7A7FA1-9DD6-419C-87FF-F3445914817F}" dt="2023-03-15T23:41:29.479" v="9" actId="1076"/>
          <ac:picMkLst>
            <pc:docMk/>
            <pc:sldMk cId="1418533539" sldId="271"/>
            <ac:picMk id="6" creationId="{493CF19B-8C6B-9A1C-8B87-3A2CA8DAB8CA}"/>
          </ac:picMkLst>
        </pc:picChg>
      </pc:sldChg>
      <pc:sldChg chg="addSp modSp mod">
        <pc:chgData name="Roberto Gallardo" userId="49a044883f185952" providerId="LiveId" clId="{1A7A7FA1-9DD6-419C-87FF-F3445914817F}" dt="2023-03-15T23:43:07.714" v="60" actId="1076"/>
        <pc:sldMkLst>
          <pc:docMk/>
          <pc:sldMk cId="2124848710" sldId="281"/>
        </pc:sldMkLst>
        <pc:picChg chg="add mod">
          <ac:chgData name="Roberto Gallardo" userId="49a044883f185952" providerId="LiveId" clId="{1A7A7FA1-9DD6-419C-87FF-F3445914817F}" dt="2023-03-15T23:43:07.714" v="60" actId="1076"/>
          <ac:picMkLst>
            <pc:docMk/>
            <pc:sldMk cId="2124848710" sldId="281"/>
            <ac:picMk id="6" creationId="{3823E625-5180-B02D-E3FD-DA6C3716CF91}"/>
          </ac:picMkLst>
        </pc:picChg>
      </pc:sldChg>
      <pc:sldChg chg="addSp modSp mod">
        <pc:chgData name="Roberto Gallardo" userId="49a044883f185952" providerId="LiveId" clId="{1A7A7FA1-9DD6-419C-87FF-F3445914817F}" dt="2023-03-15T23:43:23.026" v="71" actId="1076"/>
        <pc:sldMkLst>
          <pc:docMk/>
          <pc:sldMk cId="2028175529" sldId="282"/>
        </pc:sldMkLst>
        <pc:picChg chg="add mod">
          <ac:chgData name="Roberto Gallardo" userId="49a044883f185952" providerId="LiveId" clId="{1A7A7FA1-9DD6-419C-87FF-F3445914817F}" dt="2023-03-15T23:43:23.026" v="71" actId="1076"/>
          <ac:picMkLst>
            <pc:docMk/>
            <pc:sldMk cId="2028175529" sldId="282"/>
            <ac:picMk id="7" creationId="{835AB678-3A46-6A44-71BB-3D7114903067}"/>
          </ac:picMkLst>
        </pc:picChg>
      </pc:sldChg>
      <pc:sldChg chg="addSp modSp mod">
        <pc:chgData name="Roberto Gallardo" userId="49a044883f185952" providerId="LiveId" clId="{1A7A7FA1-9DD6-419C-87FF-F3445914817F}" dt="2023-03-15T23:43:41.982" v="84" actId="1076"/>
        <pc:sldMkLst>
          <pc:docMk/>
          <pc:sldMk cId="1326517747" sldId="283"/>
        </pc:sldMkLst>
        <pc:picChg chg="add mod">
          <ac:chgData name="Roberto Gallardo" userId="49a044883f185952" providerId="LiveId" clId="{1A7A7FA1-9DD6-419C-87FF-F3445914817F}" dt="2023-03-15T23:43:41.982" v="84" actId="1076"/>
          <ac:picMkLst>
            <pc:docMk/>
            <pc:sldMk cId="1326517747" sldId="283"/>
            <ac:picMk id="7" creationId="{94635CA3-9B7A-4DFD-02F3-62F72DED8485}"/>
          </ac:picMkLst>
        </pc:picChg>
      </pc:sldChg>
      <pc:sldChg chg="addSp modSp mod">
        <pc:chgData name="Roberto Gallardo" userId="49a044883f185952" providerId="LiveId" clId="{1A7A7FA1-9DD6-419C-87FF-F3445914817F}" dt="2023-03-15T23:43:53.958" v="92" actId="1076"/>
        <pc:sldMkLst>
          <pc:docMk/>
          <pc:sldMk cId="783739251" sldId="284"/>
        </pc:sldMkLst>
        <pc:picChg chg="add mod">
          <ac:chgData name="Roberto Gallardo" userId="49a044883f185952" providerId="LiveId" clId="{1A7A7FA1-9DD6-419C-87FF-F3445914817F}" dt="2023-03-15T23:43:53.958" v="92" actId="1076"/>
          <ac:picMkLst>
            <pc:docMk/>
            <pc:sldMk cId="783739251" sldId="284"/>
            <ac:picMk id="7" creationId="{337F4044-F073-3191-9CFC-8F6275BF49B0}"/>
          </ac:picMkLst>
        </pc:picChg>
      </pc:sldChg>
      <pc:sldChg chg="addSp modSp mod">
        <pc:chgData name="Roberto Gallardo" userId="49a044883f185952" providerId="LiveId" clId="{1A7A7FA1-9DD6-419C-87FF-F3445914817F}" dt="2023-03-15T23:44:13.214" v="107" actId="1076"/>
        <pc:sldMkLst>
          <pc:docMk/>
          <pc:sldMk cId="1676122233" sldId="285"/>
        </pc:sldMkLst>
        <pc:picChg chg="add mod">
          <ac:chgData name="Roberto Gallardo" userId="49a044883f185952" providerId="LiveId" clId="{1A7A7FA1-9DD6-419C-87FF-F3445914817F}" dt="2023-03-15T23:44:13.214" v="107" actId="1076"/>
          <ac:picMkLst>
            <pc:docMk/>
            <pc:sldMk cId="1676122233" sldId="285"/>
            <ac:picMk id="7" creationId="{C7A3A97D-6CA3-E620-4777-1C89B7179977}"/>
          </ac:picMkLst>
        </pc:picChg>
      </pc:sldChg>
      <pc:sldChg chg="addSp modSp mod">
        <pc:chgData name="Roberto Gallardo" userId="49a044883f185952" providerId="LiveId" clId="{1A7A7FA1-9DD6-419C-87FF-F3445914817F}" dt="2023-03-15T23:44:28.454" v="117" actId="1076"/>
        <pc:sldMkLst>
          <pc:docMk/>
          <pc:sldMk cId="3100398757" sldId="286"/>
        </pc:sldMkLst>
        <pc:picChg chg="add mod">
          <ac:chgData name="Roberto Gallardo" userId="49a044883f185952" providerId="LiveId" clId="{1A7A7FA1-9DD6-419C-87FF-F3445914817F}" dt="2023-03-15T23:44:28.454" v="117" actId="1076"/>
          <ac:picMkLst>
            <pc:docMk/>
            <pc:sldMk cId="3100398757" sldId="286"/>
            <ac:picMk id="7" creationId="{947A5B43-2D71-384C-1FF8-CB04B04F0C89}"/>
          </ac:picMkLst>
        </pc:picChg>
      </pc:sldChg>
      <pc:sldChg chg="addSp modSp mod">
        <pc:chgData name="Roberto Gallardo" userId="49a044883f185952" providerId="LiveId" clId="{1A7A7FA1-9DD6-419C-87FF-F3445914817F}" dt="2023-03-15T23:44:41.902" v="126" actId="1076"/>
        <pc:sldMkLst>
          <pc:docMk/>
          <pc:sldMk cId="1546475425" sldId="287"/>
        </pc:sldMkLst>
        <pc:picChg chg="add mod">
          <ac:chgData name="Roberto Gallardo" userId="49a044883f185952" providerId="LiveId" clId="{1A7A7FA1-9DD6-419C-87FF-F3445914817F}" dt="2023-03-15T23:44:41.902" v="126" actId="1076"/>
          <ac:picMkLst>
            <pc:docMk/>
            <pc:sldMk cId="1546475425" sldId="287"/>
            <ac:picMk id="7" creationId="{D9563147-9C8A-CB67-041D-D973AABA102A}"/>
          </ac:picMkLst>
        </pc:picChg>
      </pc:sldChg>
      <pc:sldChg chg="addSp modSp mod">
        <pc:chgData name="Roberto Gallardo" userId="49a044883f185952" providerId="LiveId" clId="{1A7A7FA1-9DD6-419C-87FF-F3445914817F}" dt="2023-03-15T23:45:11.927" v="147" actId="1076"/>
        <pc:sldMkLst>
          <pc:docMk/>
          <pc:sldMk cId="1380517306" sldId="288"/>
        </pc:sldMkLst>
        <pc:picChg chg="add mod">
          <ac:chgData name="Roberto Gallardo" userId="49a044883f185952" providerId="LiveId" clId="{1A7A7FA1-9DD6-419C-87FF-F3445914817F}" dt="2023-03-15T23:45:11.927" v="147" actId="1076"/>
          <ac:picMkLst>
            <pc:docMk/>
            <pc:sldMk cId="1380517306" sldId="288"/>
            <ac:picMk id="7" creationId="{8327BEAD-5DB8-90C8-6411-3D3E36EE88E1}"/>
          </ac:picMkLst>
        </pc:picChg>
      </pc:sldChg>
      <pc:sldChg chg="addSp modSp mod">
        <pc:chgData name="Roberto Gallardo" userId="49a044883f185952" providerId="LiveId" clId="{1A7A7FA1-9DD6-419C-87FF-F3445914817F}" dt="2023-03-15T23:45:25.742" v="157" actId="1076"/>
        <pc:sldMkLst>
          <pc:docMk/>
          <pc:sldMk cId="1388671151" sldId="289"/>
        </pc:sldMkLst>
        <pc:picChg chg="add mod">
          <ac:chgData name="Roberto Gallardo" userId="49a044883f185952" providerId="LiveId" clId="{1A7A7FA1-9DD6-419C-87FF-F3445914817F}" dt="2023-03-15T23:45:25.742" v="157" actId="1076"/>
          <ac:picMkLst>
            <pc:docMk/>
            <pc:sldMk cId="1388671151" sldId="289"/>
            <ac:picMk id="7" creationId="{E155F181-0A9C-A660-7E3B-FBE886633669}"/>
          </ac:picMkLst>
        </pc:picChg>
      </pc:sldChg>
      <pc:sldChg chg="addSp modSp mod">
        <pc:chgData name="Roberto Gallardo" userId="49a044883f185952" providerId="LiveId" clId="{1A7A7FA1-9DD6-419C-87FF-F3445914817F}" dt="2023-03-15T23:45:56.523" v="180" actId="1076"/>
        <pc:sldMkLst>
          <pc:docMk/>
          <pc:sldMk cId="2355376039" sldId="290"/>
        </pc:sldMkLst>
        <pc:picChg chg="add mod">
          <ac:chgData name="Roberto Gallardo" userId="49a044883f185952" providerId="LiveId" clId="{1A7A7FA1-9DD6-419C-87FF-F3445914817F}" dt="2023-03-15T23:45:56.523" v="180" actId="1076"/>
          <ac:picMkLst>
            <pc:docMk/>
            <pc:sldMk cId="2355376039" sldId="290"/>
            <ac:picMk id="8" creationId="{F32D77CB-CF01-2AEF-0E6D-D3FB1D2730A5}"/>
          </ac:picMkLst>
        </pc:picChg>
      </pc:sldChg>
      <pc:sldChg chg="addSp modSp mod">
        <pc:chgData name="Roberto Gallardo" userId="49a044883f185952" providerId="LiveId" clId="{1A7A7FA1-9DD6-419C-87FF-F3445914817F}" dt="2023-03-15T23:46:15.777" v="191" actId="1076"/>
        <pc:sldMkLst>
          <pc:docMk/>
          <pc:sldMk cId="3757257295" sldId="291"/>
        </pc:sldMkLst>
        <pc:picChg chg="add mod">
          <ac:chgData name="Roberto Gallardo" userId="49a044883f185952" providerId="LiveId" clId="{1A7A7FA1-9DD6-419C-87FF-F3445914817F}" dt="2023-03-15T23:46:15.777" v="191" actId="1076"/>
          <ac:picMkLst>
            <pc:docMk/>
            <pc:sldMk cId="3757257295" sldId="291"/>
            <ac:picMk id="8" creationId="{0099F1F7-64E1-36E7-D97D-2BBDBE031C87}"/>
          </ac:picMkLst>
        </pc:picChg>
      </pc:sldChg>
      <pc:sldChg chg="addSp modSp mod">
        <pc:chgData name="Roberto Gallardo" userId="49a044883f185952" providerId="LiveId" clId="{1A7A7FA1-9DD6-419C-87FF-F3445914817F}" dt="2023-03-15T23:44:54.677" v="134" actId="1076"/>
        <pc:sldMkLst>
          <pc:docMk/>
          <pc:sldMk cId="1259856727" sldId="292"/>
        </pc:sldMkLst>
        <pc:picChg chg="add mod">
          <ac:chgData name="Roberto Gallardo" userId="49a044883f185952" providerId="LiveId" clId="{1A7A7FA1-9DD6-419C-87FF-F3445914817F}" dt="2023-03-15T23:44:54.677" v="134" actId="1076"/>
          <ac:picMkLst>
            <pc:docMk/>
            <pc:sldMk cId="1259856727" sldId="292"/>
            <ac:picMk id="7" creationId="{33292F58-E4BB-AD69-987B-5B2732D75921}"/>
          </ac:picMkLst>
        </pc:picChg>
      </pc:sldChg>
      <pc:sldChg chg="addSp modSp mod">
        <pc:chgData name="Roberto Gallardo" userId="49a044883f185952" providerId="LiveId" clId="{1A7A7FA1-9DD6-419C-87FF-F3445914817F}" dt="2023-03-15T23:42:54.873" v="52" actId="1076"/>
        <pc:sldMkLst>
          <pc:docMk/>
          <pc:sldMk cId="3324519687" sldId="293"/>
        </pc:sldMkLst>
        <pc:picChg chg="add mod">
          <ac:chgData name="Roberto Gallardo" userId="49a044883f185952" providerId="LiveId" clId="{1A7A7FA1-9DD6-419C-87FF-F3445914817F}" dt="2023-03-15T23:42:54.873" v="52" actId="1076"/>
          <ac:picMkLst>
            <pc:docMk/>
            <pc:sldMk cId="3324519687" sldId="293"/>
            <ac:picMk id="7" creationId="{A738CF1D-3B2C-4CB6-65C6-8178076A81F1}"/>
          </ac:picMkLst>
        </pc:picChg>
      </pc:sldChg>
      <pc:sldChg chg="addSp modSp mod">
        <pc:chgData name="Roberto Gallardo" userId="49a044883f185952" providerId="LiveId" clId="{1A7A7FA1-9DD6-419C-87FF-F3445914817F}" dt="2023-03-15T23:42:14.637" v="30" actId="1076"/>
        <pc:sldMkLst>
          <pc:docMk/>
          <pc:sldMk cId="3256182630" sldId="295"/>
        </pc:sldMkLst>
        <pc:picChg chg="add mod">
          <ac:chgData name="Roberto Gallardo" userId="49a044883f185952" providerId="LiveId" clId="{1A7A7FA1-9DD6-419C-87FF-F3445914817F}" dt="2023-03-15T23:42:14.637" v="30" actId="1076"/>
          <ac:picMkLst>
            <pc:docMk/>
            <pc:sldMk cId="3256182630" sldId="295"/>
            <ac:picMk id="7" creationId="{9F9AFD2D-53FD-3945-A36A-DF7996F62205}"/>
          </ac:picMkLst>
        </pc:picChg>
      </pc:sldChg>
      <pc:sldChg chg="addSp modSp mod">
        <pc:chgData name="Roberto Gallardo" userId="49a044883f185952" providerId="LiveId" clId="{1A7A7FA1-9DD6-419C-87FF-F3445914817F}" dt="2023-03-15T23:42:33.682" v="41" actId="1076"/>
        <pc:sldMkLst>
          <pc:docMk/>
          <pc:sldMk cId="4057156843" sldId="296"/>
        </pc:sldMkLst>
        <pc:picChg chg="add mod">
          <ac:chgData name="Roberto Gallardo" userId="49a044883f185952" providerId="LiveId" clId="{1A7A7FA1-9DD6-419C-87FF-F3445914817F}" dt="2023-03-15T23:42:33.682" v="41" actId="1076"/>
          <ac:picMkLst>
            <pc:docMk/>
            <pc:sldMk cId="4057156843" sldId="296"/>
            <ac:picMk id="7" creationId="{59FAF4BB-532C-7B2F-56D4-5E6E37CB9E7F}"/>
          </ac:picMkLst>
        </pc:picChg>
      </pc:sldChg>
      <pc:sldChg chg="addSp modSp mod">
        <pc:chgData name="Roberto Gallardo" userId="49a044883f185952" providerId="LiveId" clId="{1A7A7FA1-9DD6-419C-87FF-F3445914817F}" dt="2023-03-15T23:42:00.254" v="23" actId="1076"/>
        <pc:sldMkLst>
          <pc:docMk/>
          <pc:sldMk cId="2080110827" sldId="297"/>
        </pc:sldMkLst>
        <pc:picChg chg="add mod">
          <ac:chgData name="Roberto Gallardo" userId="49a044883f185952" providerId="LiveId" clId="{1A7A7FA1-9DD6-419C-87FF-F3445914817F}" dt="2023-03-15T23:42:00.254" v="23" actId="1076"/>
          <ac:picMkLst>
            <pc:docMk/>
            <pc:sldMk cId="2080110827" sldId="297"/>
            <ac:picMk id="6" creationId="{75BC4AB7-DC2E-47F7-E5E4-FF5DFDA9ECD1}"/>
          </ac:picMkLst>
        </pc:picChg>
      </pc:sldChg>
      <pc:sldChg chg="addSp modSp mod">
        <pc:chgData name="Roberto Gallardo" userId="49a044883f185952" providerId="LiveId" clId="{1A7A7FA1-9DD6-419C-87FF-F3445914817F}" dt="2023-03-15T23:41:43.671" v="16" actId="1076"/>
        <pc:sldMkLst>
          <pc:docMk/>
          <pc:sldMk cId="1532666867" sldId="298"/>
        </pc:sldMkLst>
        <pc:picChg chg="add mod">
          <ac:chgData name="Roberto Gallardo" userId="49a044883f185952" providerId="LiveId" clId="{1A7A7FA1-9DD6-419C-87FF-F3445914817F}" dt="2023-03-15T23:41:43.671" v="16" actId="1076"/>
          <ac:picMkLst>
            <pc:docMk/>
            <pc:sldMk cId="1532666867" sldId="298"/>
            <ac:picMk id="6" creationId="{DFDDF381-BC14-ADE3-3648-0FEBCD787CEE}"/>
          </ac:picMkLst>
        </pc:picChg>
      </pc:sldChg>
      <pc:sldChg chg="addSp modSp mod">
        <pc:chgData name="Roberto Gallardo" userId="49a044883f185952" providerId="LiveId" clId="{1A7A7FA1-9DD6-419C-87FF-F3445914817F}" dt="2023-03-15T23:45:39.666" v="167" actId="1076"/>
        <pc:sldMkLst>
          <pc:docMk/>
          <pc:sldMk cId="1951376777" sldId="299"/>
        </pc:sldMkLst>
        <pc:picChg chg="add mod">
          <ac:chgData name="Roberto Gallardo" userId="49a044883f185952" providerId="LiveId" clId="{1A7A7FA1-9DD6-419C-87FF-F3445914817F}" dt="2023-03-15T23:45:39.666" v="167" actId="1076"/>
          <ac:picMkLst>
            <pc:docMk/>
            <pc:sldMk cId="1951376777" sldId="299"/>
            <ac:picMk id="7" creationId="{345A327E-1C7F-6027-BB69-CEA369E7E8B8}"/>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3/15/2023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3/15/2023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3/15/2023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62541"/>
          </a:xfrm>
          <a:prstGeom prst="rect">
            <a:avLst/>
          </a:prstGeom>
          <a:noFill/>
        </p:spPr>
        <p:txBody>
          <a:bodyPr wrap="square" rtlCol="0">
            <a:spAutoFit/>
          </a:bodyPr>
          <a:lstStyle/>
          <a:p>
            <a:r>
              <a:rPr lang="en-US" sz="4000">
                <a:solidFill>
                  <a:schemeClr val="bg1"/>
                </a:solidFill>
              </a:rPr>
              <a:t>Macon </a:t>
            </a:r>
            <a:r>
              <a:rPr lang="en-US" sz="4000" dirty="0">
                <a:solidFill>
                  <a:schemeClr val="bg1"/>
                </a:solidFill>
              </a:rPr>
              <a:t>County</a:t>
            </a:r>
          </a:p>
          <a:p>
            <a:r>
              <a:rPr lang="en-US" sz="3000" dirty="0">
                <a:solidFill>
                  <a:schemeClr val="bg1"/>
                </a:solidFill>
              </a:rPr>
              <a:t>2021 Digital </a:t>
            </a:r>
          </a:p>
          <a:p>
            <a:r>
              <a:rPr lang="en-US" sz="3000" dirty="0">
                <a:solidFill>
                  <a:schemeClr val="bg1"/>
                </a:solidFill>
              </a:rPr>
              <a:t>Inclusion Profile</a:t>
            </a: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C92FBE10-B6BF-08B4-9EA5-D762CE077415}"/>
              </a:ext>
            </a:extLst>
          </p:cNvPr>
          <p:cNvPicPr/>
          <p:nvPr/>
        </p:nvPicPr>
        <p:blipFill>
          <a:blip r:embed="rId2"/>
          <a:stretch>
            <a:fillRect/>
          </a:stretch>
        </p:blipFill>
        <p:spPr>
          <a:xfrm>
            <a:off x="1670946" y="1028700"/>
            <a:ext cx="8768454" cy="5372100"/>
          </a:xfrm>
          <a:prstGeom prst="rect">
            <a:avLst/>
          </a:prstGeom>
        </p:spPr>
      </p:pic>
    </p:spTree>
    <p:extLst>
      <p:ext uri="{BB962C8B-B14F-4D97-AF65-F5344CB8AC3E}">
        <p14:creationId xmlns:p14="http://schemas.microsoft.com/office/powerpoint/2010/main" val="11750102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6" name="Picture 5">
            <a:extLst>
              <a:ext uri="{FF2B5EF4-FFF2-40B4-BE49-F238E27FC236}">
                <a16:creationId xmlns:a16="http://schemas.microsoft.com/office/drawing/2014/main" id="{8C610304-AA4A-46D5-71B0-50E7C7BEF720}"/>
              </a:ext>
            </a:extLst>
          </p:cNvPr>
          <p:cNvPicPr/>
          <p:nvPr/>
        </p:nvPicPr>
        <p:blipFill>
          <a:blip r:embed="rId5"/>
          <a:stretch>
            <a:fillRect/>
          </a:stretch>
        </p:blipFill>
        <p:spPr>
          <a:xfrm>
            <a:off x="1703946" y="1028700"/>
            <a:ext cx="8784108" cy="5372100"/>
          </a:xfrm>
          <a:prstGeom prst="rect">
            <a:avLst/>
          </a:prstGeom>
        </p:spPr>
      </p:pic>
    </p:spTree>
    <p:extLst>
      <p:ext uri="{BB962C8B-B14F-4D97-AF65-F5344CB8AC3E}">
        <p14:creationId xmlns:p14="http://schemas.microsoft.com/office/powerpoint/2010/main" val="473712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93CF19B-8C6B-9A1C-8B87-3A2CA8DAB8C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06475"/>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DFDDF381-BC14-ADE3-3648-0FEBCD787C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5BC4AB7-DC2E-47F7-E5E4-FF5DFDA9ECD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28700"/>
            <a:ext cx="7602619"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798A18E-D473-2A0A-C636-1B2FDE5E7639}"/>
              </a:ext>
            </a:extLst>
          </p:cNvPr>
          <p:cNvPicPr/>
          <p:nvPr/>
        </p:nvPicPr>
        <p:blipFill>
          <a:blip r:embed="rId2"/>
          <a:stretch>
            <a:fillRect/>
          </a:stretch>
        </p:blipFill>
        <p:spPr>
          <a:xfrm>
            <a:off x="152400" y="1788517"/>
            <a:ext cx="5301916" cy="3802385"/>
          </a:xfrm>
          <a:prstGeom prst="rect">
            <a:avLst/>
          </a:prstGeom>
        </p:spPr>
      </p:pic>
      <p:pic>
        <p:nvPicPr>
          <p:cNvPr id="7" name="Picture 6" descr="Map&#10;&#10;Description automatically generated">
            <a:extLst>
              <a:ext uri="{FF2B5EF4-FFF2-40B4-BE49-F238E27FC236}">
                <a16:creationId xmlns:a16="http://schemas.microsoft.com/office/drawing/2014/main" id="{9F9AFD2D-53FD-3945-A36A-DF7996F622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32514"/>
            <a:ext cx="6400800" cy="4526371"/>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B8CF7CA5-57AA-0AD9-2AE6-BE0745B5AD71}"/>
              </a:ext>
            </a:extLst>
          </p:cNvPr>
          <p:cNvPicPr/>
          <p:nvPr/>
        </p:nvPicPr>
        <p:blipFill>
          <a:blip r:embed="rId2"/>
          <a:stretch>
            <a:fillRect/>
          </a:stretch>
        </p:blipFill>
        <p:spPr>
          <a:xfrm>
            <a:off x="152399" y="1798955"/>
            <a:ext cx="5308853" cy="3800656"/>
          </a:xfrm>
          <a:prstGeom prst="rect">
            <a:avLst/>
          </a:prstGeom>
        </p:spPr>
      </p:pic>
      <p:pic>
        <p:nvPicPr>
          <p:cNvPr id="7" name="Picture 6" descr="Map&#10;&#10;Description automatically generated">
            <a:extLst>
              <a:ext uri="{FF2B5EF4-FFF2-40B4-BE49-F238E27FC236}">
                <a16:creationId xmlns:a16="http://schemas.microsoft.com/office/drawing/2014/main" id="{59FAF4BB-532C-7B2F-56D4-5E6E37CB9E7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1" y="1429339"/>
            <a:ext cx="6400800" cy="4526371"/>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1FE285C1-EE97-4201-FAA2-AC245C5131AC}"/>
              </a:ext>
            </a:extLst>
          </p:cNvPr>
          <p:cNvPicPr/>
          <p:nvPr/>
        </p:nvPicPr>
        <p:blipFill>
          <a:blip r:embed="rId2"/>
          <a:stretch>
            <a:fillRect/>
          </a:stretch>
        </p:blipFill>
        <p:spPr>
          <a:xfrm>
            <a:off x="152400" y="1777637"/>
            <a:ext cx="5289974" cy="3787140"/>
          </a:xfrm>
          <a:prstGeom prst="rect">
            <a:avLst/>
          </a:prstGeom>
        </p:spPr>
      </p:pic>
      <p:pic>
        <p:nvPicPr>
          <p:cNvPr id="7" name="Picture 6" descr="Map&#10;&#10;Description automatically generated">
            <a:extLst>
              <a:ext uri="{FF2B5EF4-FFF2-40B4-BE49-F238E27FC236}">
                <a16:creationId xmlns:a16="http://schemas.microsoft.com/office/drawing/2014/main" id="{A738CF1D-3B2C-4CB6-65C6-8178076A81F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8021"/>
            <a:ext cx="6400800" cy="4526371"/>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534724A2-7F90-0CB4-3BA0-BF985DE01EE2}"/>
              </a:ext>
            </a:extLst>
          </p:cNvPr>
          <p:cNvPicPr/>
          <p:nvPr/>
        </p:nvPicPr>
        <p:blipFill>
          <a:blip r:embed="rId2"/>
          <a:stretch>
            <a:fillRect/>
          </a:stretch>
        </p:blipFill>
        <p:spPr>
          <a:xfrm>
            <a:off x="152400" y="1783080"/>
            <a:ext cx="5297356" cy="3799114"/>
          </a:xfrm>
          <a:prstGeom prst="rect">
            <a:avLst/>
          </a:prstGeom>
        </p:spPr>
      </p:pic>
      <p:pic>
        <p:nvPicPr>
          <p:cNvPr id="6" name="Picture 5" descr="Map&#10;&#10;Description automatically generated">
            <a:extLst>
              <a:ext uri="{FF2B5EF4-FFF2-40B4-BE49-F238E27FC236}">
                <a16:creationId xmlns:a16="http://schemas.microsoft.com/office/drawing/2014/main" id="{3823E625-5180-B02D-E3FD-DA6C3716CF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9451"/>
            <a:ext cx="6400800" cy="4526371"/>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7AA05197-C9C5-3256-6253-D4466FEAF3A6}"/>
              </a:ext>
            </a:extLst>
          </p:cNvPr>
          <p:cNvPicPr/>
          <p:nvPr/>
        </p:nvPicPr>
        <p:blipFill>
          <a:blip r:embed="rId2"/>
          <a:stretch>
            <a:fillRect/>
          </a:stretch>
        </p:blipFill>
        <p:spPr>
          <a:xfrm>
            <a:off x="152400" y="1791789"/>
            <a:ext cx="5298659" cy="3746863"/>
          </a:xfrm>
          <a:prstGeom prst="rect">
            <a:avLst/>
          </a:prstGeom>
        </p:spPr>
      </p:pic>
      <p:pic>
        <p:nvPicPr>
          <p:cNvPr id="7" name="Picture 6" descr="Map&#10;&#10;Description automatically generated">
            <a:extLst>
              <a:ext uri="{FF2B5EF4-FFF2-40B4-BE49-F238E27FC236}">
                <a16:creationId xmlns:a16="http://schemas.microsoft.com/office/drawing/2014/main" id="{835AB678-3A46-6A44-71BB-3D711490306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2034"/>
            <a:ext cx="6400800" cy="4526371"/>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color)).</a:t>
            </a:r>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123717E-26F8-72A0-A9D7-471AFF454BC7}"/>
              </a:ext>
            </a:extLst>
          </p:cNvPr>
          <p:cNvPicPr/>
          <p:nvPr/>
        </p:nvPicPr>
        <p:blipFill>
          <a:blip r:embed="rId2"/>
          <a:stretch>
            <a:fillRect/>
          </a:stretch>
        </p:blipFill>
        <p:spPr>
          <a:xfrm>
            <a:off x="152400" y="1779904"/>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94635CA3-9B7A-4DFD-02F3-62F72DED84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20629"/>
            <a:ext cx="6400801" cy="4526372"/>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4FF79F4B-8325-5F9E-FBA5-156A83D362C6}"/>
              </a:ext>
            </a:extLst>
          </p:cNvPr>
          <p:cNvPicPr/>
          <p:nvPr/>
        </p:nvPicPr>
        <p:blipFill>
          <a:blip r:embed="rId2"/>
          <a:stretch>
            <a:fillRect/>
          </a:stretch>
        </p:blipFill>
        <p:spPr>
          <a:xfrm>
            <a:off x="152400" y="1783079"/>
            <a:ext cx="5295900" cy="3795173"/>
          </a:xfrm>
          <a:prstGeom prst="rect">
            <a:avLst/>
          </a:prstGeom>
        </p:spPr>
      </p:pic>
      <p:pic>
        <p:nvPicPr>
          <p:cNvPr id="7" name="Picture 6" descr="Map&#10;&#10;Description automatically generated">
            <a:extLst>
              <a:ext uri="{FF2B5EF4-FFF2-40B4-BE49-F238E27FC236}">
                <a16:creationId xmlns:a16="http://schemas.microsoft.com/office/drawing/2014/main" id="{337F4044-F073-3191-9CFC-8F6275BF49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7479"/>
            <a:ext cx="6400800" cy="4526371"/>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13811C6-5077-F1A7-70CE-5CDA3670E257}"/>
              </a:ext>
            </a:extLst>
          </p:cNvPr>
          <p:cNvPicPr/>
          <p:nvPr/>
        </p:nvPicPr>
        <p:blipFill>
          <a:blip r:embed="rId2"/>
          <a:stretch>
            <a:fillRect/>
          </a:stretch>
        </p:blipFill>
        <p:spPr>
          <a:xfrm>
            <a:off x="159053" y="1774372"/>
            <a:ext cx="5289247" cy="3790406"/>
          </a:xfrm>
          <a:prstGeom prst="rect">
            <a:avLst/>
          </a:prstGeom>
        </p:spPr>
      </p:pic>
      <p:pic>
        <p:nvPicPr>
          <p:cNvPr id="7" name="Picture 6" descr="Map&#10;&#10;Description automatically generated">
            <a:extLst>
              <a:ext uri="{FF2B5EF4-FFF2-40B4-BE49-F238E27FC236}">
                <a16:creationId xmlns:a16="http://schemas.microsoft.com/office/drawing/2014/main" id="{C7A3A97D-6CA3-E620-4777-1C89B71799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06389"/>
            <a:ext cx="6400801" cy="4526372"/>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292EA09B-D979-0DF9-88C4-45B4E933647E}"/>
              </a:ext>
            </a:extLst>
          </p:cNvPr>
          <p:cNvPicPr/>
          <p:nvPr/>
        </p:nvPicPr>
        <p:blipFill>
          <a:blip r:embed="rId2"/>
          <a:stretch>
            <a:fillRect/>
          </a:stretch>
        </p:blipFill>
        <p:spPr>
          <a:xfrm>
            <a:off x="156535" y="1774372"/>
            <a:ext cx="5295900" cy="3798070"/>
          </a:xfrm>
          <a:prstGeom prst="rect">
            <a:avLst/>
          </a:prstGeom>
        </p:spPr>
      </p:pic>
      <p:pic>
        <p:nvPicPr>
          <p:cNvPr id="7" name="Picture 6" descr="Map&#10;&#10;Description automatically generated">
            <a:extLst>
              <a:ext uri="{FF2B5EF4-FFF2-40B4-BE49-F238E27FC236}">
                <a16:creationId xmlns:a16="http://schemas.microsoft.com/office/drawing/2014/main" id="{947A5B43-2D71-384C-1FF8-CB04B04F0C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0221"/>
            <a:ext cx="6400800" cy="4526372"/>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E439A1A4-7DDB-9C3F-3129-4A3BB1A11BC5}"/>
              </a:ext>
            </a:extLst>
          </p:cNvPr>
          <p:cNvPicPr/>
          <p:nvPr/>
        </p:nvPicPr>
        <p:blipFill>
          <a:blip r:embed="rId2"/>
          <a:stretch>
            <a:fillRect/>
          </a:stretch>
        </p:blipFill>
        <p:spPr>
          <a:xfrm>
            <a:off x="152400" y="1774370"/>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D9563147-9C8A-CB67-041D-D973AABA102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095"/>
            <a:ext cx="6400800" cy="4526372"/>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D89C612A-2D74-0283-7A56-7170E8D8F8FB}"/>
              </a:ext>
            </a:extLst>
          </p:cNvPr>
          <p:cNvPicPr/>
          <p:nvPr/>
        </p:nvPicPr>
        <p:blipFill>
          <a:blip r:embed="rId2"/>
          <a:stretch>
            <a:fillRect/>
          </a:stretch>
        </p:blipFill>
        <p:spPr>
          <a:xfrm>
            <a:off x="144255" y="1783083"/>
            <a:ext cx="5304045" cy="3799114"/>
          </a:xfrm>
          <a:prstGeom prst="rect">
            <a:avLst/>
          </a:prstGeom>
        </p:spPr>
      </p:pic>
      <p:pic>
        <p:nvPicPr>
          <p:cNvPr id="7" name="Picture 6" descr="Map&#10;&#10;Description automatically generated">
            <a:extLst>
              <a:ext uri="{FF2B5EF4-FFF2-40B4-BE49-F238E27FC236}">
                <a16:creationId xmlns:a16="http://schemas.microsoft.com/office/drawing/2014/main" id="{33292F58-E4BB-AD69-987B-5B2732D759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574"/>
            <a:ext cx="6408945" cy="4532131"/>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FE5A94C1-74EB-E612-4AF0-8632631C0D42}"/>
              </a:ext>
            </a:extLst>
          </p:cNvPr>
          <p:cNvPicPr/>
          <p:nvPr/>
        </p:nvPicPr>
        <p:blipFill>
          <a:blip r:embed="rId2"/>
          <a:stretch>
            <a:fillRect/>
          </a:stretch>
        </p:blipFill>
        <p:spPr>
          <a:xfrm>
            <a:off x="152400" y="1783082"/>
            <a:ext cx="5295901" cy="3798070"/>
          </a:xfrm>
          <a:prstGeom prst="rect">
            <a:avLst/>
          </a:prstGeom>
        </p:spPr>
      </p:pic>
      <p:pic>
        <p:nvPicPr>
          <p:cNvPr id="7" name="Picture 6" descr="Map&#10;&#10;Description automatically generated">
            <a:extLst>
              <a:ext uri="{FF2B5EF4-FFF2-40B4-BE49-F238E27FC236}">
                <a16:creationId xmlns:a16="http://schemas.microsoft.com/office/drawing/2014/main" id="{8327BEAD-5DB8-90C8-6411-3D3E36EE88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8932"/>
            <a:ext cx="6400799" cy="4526370"/>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82445FF5-4F3D-4B14-43EF-5F031C4E621C}"/>
              </a:ext>
            </a:extLst>
          </p:cNvPr>
          <p:cNvPicPr/>
          <p:nvPr/>
        </p:nvPicPr>
        <p:blipFill>
          <a:blip r:embed="rId2"/>
          <a:stretch>
            <a:fillRect/>
          </a:stretch>
        </p:blipFill>
        <p:spPr>
          <a:xfrm>
            <a:off x="152400" y="1774368"/>
            <a:ext cx="5309500" cy="3807823"/>
          </a:xfrm>
          <a:prstGeom prst="rect">
            <a:avLst/>
          </a:prstGeom>
        </p:spPr>
      </p:pic>
      <p:pic>
        <p:nvPicPr>
          <p:cNvPr id="7" name="Picture 6" descr="Map&#10;&#10;Description automatically generated">
            <a:extLst>
              <a:ext uri="{FF2B5EF4-FFF2-40B4-BE49-F238E27FC236}">
                <a16:creationId xmlns:a16="http://schemas.microsoft.com/office/drawing/2014/main" id="{E155F181-0A9C-A660-7E3B-FBE8866336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6992"/>
            <a:ext cx="6395428" cy="4522573"/>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6" name="Picture 5">
            <a:extLst>
              <a:ext uri="{FF2B5EF4-FFF2-40B4-BE49-F238E27FC236}">
                <a16:creationId xmlns:a16="http://schemas.microsoft.com/office/drawing/2014/main" id="{B04126F5-FC4D-79C6-D7A0-32B9FA3F6FA3}"/>
              </a:ext>
            </a:extLst>
          </p:cNvPr>
          <p:cNvPicPr/>
          <p:nvPr/>
        </p:nvPicPr>
        <p:blipFill>
          <a:blip r:embed="rId2"/>
          <a:stretch>
            <a:fillRect/>
          </a:stretch>
        </p:blipFill>
        <p:spPr>
          <a:xfrm>
            <a:off x="152400" y="1783082"/>
            <a:ext cx="5295900" cy="3787531"/>
          </a:xfrm>
          <a:prstGeom prst="rect">
            <a:avLst/>
          </a:prstGeom>
        </p:spPr>
      </p:pic>
      <p:pic>
        <p:nvPicPr>
          <p:cNvPr id="7" name="Picture 6" descr="Map&#10;&#10;Description automatically generated">
            <a:extLst>
              <a:ext uri="{FF2B5EF4-FFF2-40B4-BE49-F238E27FC236}">
                <a16:creationId xmlns:a16="http://schemas.microsoft.com/office/drawing/2014/main" id="{345A327E-1C7F-6027-BB69-CEA369E7E8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3661"/>
            <a:ext cx="6400800" cy="4526372"/>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C293BB62-E7FC-B263-0198-C25F8495D503}"/>
              </a:ext>
            </a:extLst>
          </p:cNvPr>
          <p:cNvPicPr/>
          <p:nvPr/>
        </p:nvPicPr>
        <p:blipFill>
          <a:blip r:embed="rId2"/>
          <a:stretch>
            <a:fillRect/>
          </a:stretch>
        </p:blipFill>
        <p:spPr>
          <a:xfrm>
            <a:off x="156412" y="1783318"/>
            <a:ext cx="5291888" cy="3790406"/>
          </a:xfrm>
          <a:prstGeom prst="rect">
            <a:avLst/>
          </a:prstGeom>
        </p:spPr>
      </p:pic>
      <p:pic>
        <p:nvPicPr>
          <p:cNvPr id="8" name="Picture 7" descr="Map&#10;&#10;Description automatically generated">
            <a:extLst>
              <a:ext uri="{FF2B5EF4-FFF2-40B4-BE49-F238E27FC236}">
                <a16:creationId xmlns:a16="http://schemas.microsoft.com/office/drawing/2014/main" id="{F32D77CB-CF01-2AEF-0E6D-D3FB1D2730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38800" y="1415335"/>
            <a:ext cx="6400800" cy="4526371"/>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48C50073-191C-C36F-03AB-97EFF25D15C8}"/>
              </a:ext>
            </a:extLst>
          </p:cNvPr>
          <p:cNvPicPr/>
          <p:nvPr/>
        </p:nvPicPr>
        <p:blipFill>
          <a:blip r:embed="rId2"/>
          <a:stretch>
            <a:fillRect/>
          </a:stretch>
        </p:blipFill>
        <p:spPr>
          <a:xfrm>
            <a:off x="1998617" y="1028700"/>
            <a:ext cx="8194766" cy="5370282"/>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7" name="Picture 6">
            <a:extLst>
              <a:ext uri="{FF2B5EF4-FFF2-40B4-BE49-F238E27FC236}">
                <a16:creationId xmlns:a16="http://schemas.microsoft.com/office/drawing/2014/main" id="{F3D4B3CD-B3FA-4F05-A512-6451C70203D7}"/>
              </a:ext>
            </a:extLst>
          </p:cNvPr>
          <p:cNvPicPr/>
          <p:nvPr/>
        </p:nvPicPr>
        <p:blipFill>
          <a:blip r:embed="rId2"/>
          <a:stretch>
            <a:fillRect/>
          </a:stretch>
        </p:blipFill>
        <p:spPr>
          <a:xfrm>
            <a:off x="161358" y="1777637"/>
            <a:ext cx="5299487" cy="3795849"/>
          </a:xfrm>
          <a:prstGeom prst="rect">
            <a:avLst/>
          </a:prstGeom>
        </p:spPr>
      </p:pic>
      <p:pic>
        <p:nvPicPr>
          <p:cNvPr id="8" name="Picture 7" descr="Map&#10;&#10;Description automatically generated">
            <a:extLst>
              <a:ext uri="{FF2B5EF4-FFF2-40B4-BE49-F238E27FC236}">
                <a16:creationId xmlns:a16="http://schemas.microsoft.com/office/drawing/2014/main" id="{0099F1F7-64E1-36E7-D97D-2BBDBE031C8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47758" y="1415542"/>
            <a:ext cx="6391842" cy="4520037"/>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BDA687FA-498C-7C02-5921-881C632CFC17}"/>
              </a:ext>
            </a:extLst>
          </p:cNvPr>
          <p:cNvPicPr/>
          <p:nvPr/>
        </p:nvPicPr>
        <p:blipFill>
          <a:blip r:embed="rId2"/>
          <a:stretch>
            <a:fillRect/>
          </a:stretch>
        </p:blipFill>
        <p:spPr>
          <a:xfrm>
            <a:off x="1715588" y="1028701"/>
            <a:ext cx="8760823" cy="5369180"/>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83C956B5-2899-87DA-51E1-729B9E5DCD13}"/>
              </a:ext>
            </a:extLst>
          </p:cNvPr>
          <p:cNvPicPr/>
          <p:nvPr/>
        </p:nvPicPr>
        <p:blipFill>
          <a:blip r:embed="rId2"/>
          <a:stretch>
            <a:fillRect/>
          </a:stretch>
        </p:blipFill>
        <p:spPr>
          <a:xfrm>
            <a:off x="1716359" y="1035050"/>
            <a:ext cx="8759281" cy="5365750"/>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EF8F6A4-1DD7-F7C7-7BF3-A5B4EC8ABA76}"/>
              </a:ext>
            </a:extLst>
          </p:cNvPr>
          <p:cNvPicPr/>
          <p:nvPr/>
        </p:nvPicPr>
        <p:blipFill>
          <a:blip r:embed="rId2"/>
          <a:stretch>
            <a:fillRect/>
          </a:stretch>
        </p:blipFill>
        <p:spPr>
          <a:xfrm>
            <a:off x="1487231" y="1032108"/>
            <a:ext cx="8286186" cy="5078292"/>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2973271" y="1719874"/>
            <a:ext cx="1198148" cy="2591052"/>
            <a:chOff x="2775759" y="1900958"/>
            <a:chExt cx="1198148" cy="2591052"/>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990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1743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a:endCxn id="9" idx="0"/>
            </p:cNvCxnSpPr>
            <p:nvPr/>
          </p:nvCxnSpPr>
          <p:spPr>
            <a:xfrm>
              <a:off x="3374833" y="1900958"/>
              <a:ext cx="0" cy="898118"/>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91628"/>
              <a:ext cx="0" cy="8003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666688" y="2472066"/>
            <a:ext cx="1198148" cy="2417078"/>
            <a:chOff x="10485745" y="2473233"/>
            <a:chExt cx="1198148" cy="2417078"/>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161650"/>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24.1</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4890311"/>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247323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a:endCxn id="11" idx="0"/>
            </p:cNvCxnSpPr>
            <p:nvPr/>
          </p:nvCxnSpPr>
          <p:spPr>
            <a:xfrm>
              <a:off x="11084819" y="2473233"/>
              <a:ext cx="0" cy="68841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054202"/>
              <a:ext cx="0" cy="83610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5" name="Group 44">
            <a:extLst>
              <a:ext uri="{FF2B5EF4-FFF2-40B4-BE49-F238E27FC236}">
                <a16:creationId xmlns:a16="http://schemas.microsoft.com/office/drawing/2014/main" id="{2902D712-F65D-4B84-922C-94FE2466E393}"/>
              </a:ext>
            </a:extLst>
          </p:cNvPr>
          <p:cNvGrpSpPr/>
          <p:nvPr/>
        </p:nvGrpSpPr>
        <p:grpSpPr>
          <a:xfrm>
            <a:off x="4891993" y="1997802"/>
            <a:ext cx="1198148" cy="2248152"/>
            <a:chOff x="2775759" y="2243858"/>
            <a:chExt cx="1198148" cy="2248152"/>
          </a:xfrm>
        </p:grpSpPr>
        <p:sp>
          <p:nvSpPr>
            <p:cNvPr id="46" name="TextBox 45">
              <a:extLst>
                <a:ext uri="{FF2B5EF4-FFF2-40B4-BE49-F238E27FC236}">
                  <a16:creationId xmlns:a16="http://schemas.microsoft.com/office/drawing/2014/main" id="{52B269F4-652B-D23F-EF95-1155C4354D29}"/>
                </a:ext>
              </a:extLst>
            </p:cNvPr>
            <p:cNvSpPr txBox="1"/>
            <p:nvPr/>
          </p:nvSpPr>
          <p:spPr>
            <a:xfrm>
              <a:off x="2775759" y="2922901"/>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47" name="Straight Connector 46">
              <a:extLst>
                <a:ext uri="{FF2B5EF4-FFF2-40B4-BE49-F238E27FC236}">
                  <a16:creationId xmlns:a16="http://schemas.microsoft.com/office/drawing/2014/main" id="{461756D7-0990-AAAD-D28C-F39ABD663F94}"/>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80DFC008-E763-20E3-3C15-3CBA9E682CBC}"/>
                </a:ext>
              </a:extLst>
            </p:cNvPr>
            <p:cNvCxnSpPr/>
            <p:nvPr/>
          </p:nvCxnSpPr>
          <p:spPr>
            <a:xfrm>
              <a:off x="3217996" y="22438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1AE555B9-B516-CC3B-86D2-58C679E1A7C1}"/>
                </a:ext>
              </a:extLst>
            </p:cNvPr>
            <p:cNvCxnSpPr>
              <a:cxnSpLocks/>
              <a:endCxn id="46" idx="0"/>
            </p:cNvCxnSpPr>
            <p:nvPr/>
          </p:nvCxnSpPr>
          <p:spPr>
            <a:xfrm>
              <a:off x="3374833" y="2243858"/>
              <a:ext cx="0" cy="6790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18A0DFB3-6B6C-1D7D-818E-E0D9232AD38D}"/>
                </a:ext>
              </a:extLst>
            </p:cNvPr>
            <p:cNvCxnSpPr>
              <a:cxnSpLocks/>
            </p:cNvCxnSpPr>
            <p:nvPr/>
          </p:nvCxnSpPr>
          <p:spPr>
            <a:xfrm>
              <a:off x="3374833" y="3825598"/>
              <a:ext cx="0" cy="66641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53" name="Group 52">
            <a:extLst>
              <a:ext uri="{FF2B5EF4-FFF2-40B4-BE49-F238E27FC236}">
                <a16:creationId xmlns:a16="http://schemas.microsoft.com/office/drawing/2014/main" id="{D7D8A83F-566E-C02E-CB43-57165FEE999B}"/>
              </a:ext>
            </a:extLst>
          </p:cNvPr>
          <p:cNvGrpSpPr/>
          <p:nvPr/>
        </p:nvGrpSpPr>
        <p:grpSpPr>
          <a:xfrm>
            <a:off x="6771458" y="2372993"/>
            <a:ext cx="1198148" cy="2379013"/>
            <a:chOff x="2775759" y="2165794"/>
            <a:chExt cx="1198148" cy="2379013"/>
          </a:xfrm>
        </p:grpSpPr>
        <p:sp>
          <p:nvSpPr>
            <p:cNvPr id="54" name="TextBox 53">
              <a:extLst>
                <a:ext uri="{FF2B5EF4-FFF2-40B4-BE49-F238E27FC236}">
                  <a16:creationId xmlns:a16="http://schemas.microsoft.com/office/drawing/2014/main" id="{A3E50468-1406-7218-3862-7FC87362F92A}"/>
                </a:ext>
              </a:extLst>
            </p:cNvPr>
            <p:cNvSpPr txBox="1"/>
            <p:nvPr/>
          </p:nvSpPr>
          <p:spPr>
            <a:xfrm>
              <a:off x="2775759" y="295928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23.7</a:t>
              </a:r>
            </a:p>
          </p:txBody>
        </p:sp>
        <p:cxnSp>
          <p:nvCxnSpPr>
            <p:cNvPr id="55" name="Straight Connector 54">
              <a:extLst>
                <a:ext uri="{FF2B5EF4-FFF2-40B4-BE49-F238E27FC236}">
                  <a16:creationId xmlns:a16="http://schemas.microsoft.com/office/drawing/2014/main" id="{DD422069-C41A-A5FD-79B6-A47C5758D2E0}"/>
                </a:ext>
              </a:extLst>
            </p:cNvPr>
            <p:cNvCxnSpPr/>
            <p:nvPr/>
          </p:nvCxnSpPr>
          <p:spPr>
            <a:xfrm>
              <a:off x="3219628" y="4544807"/>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B207EDBE-016B-2169-25DF-3803131ED8E0}"/>
                </a:ext>
              </a:extLst>
            </p:cNvPr>
            <p:cNvCxnSpPr/>
            <p:nvPr/>
          </p:nvCxnSpPr>
          <p:spPr>
            <a:xfrm>
              <a:off x="3227521" y="2165794"/>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43E1635D-50E3-B15D-6150-D91884CC3ABE}"/>
                </a:ext>
              </a:extLst>
            </p:cNvPr>
            <p:cNvCxnSpPr>
              <a:cxnSpLocks/>
              <a:endCxn id="54" idx="0"/>
            </p:cNvCxnSpPr>
            <p:nvPr/>
          </p:nvCxnSpPr>
          <p:spPr>
            <a:xfrm>
              <a:off x="3374833" y="2165794"/>
              <a:ext cx="0" cy="79349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286D3F1-1487-D333-AF3C-6B0FA549693B}"/>
                </a:ext>
              </a:extLst>
            </p:cNvPr>
            <p:cNvCxnSpPr>
              <a:cxnSpLocks/>
              <a:stCxn id="54" idx="2"/>
            </p:cNvCxnSpPr>
            <p:nvPr/>
          </p:nvCxnSpPr>
          <p:spPr>
            <a:xfrm>
              <a:off x="3374833" y="3851840"/>
              <a:ext cx="0" cy="692967"/>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AD0B516F-BAC2-B363-4A00-CFEDBFFB2753}"/>
              </a:ext>
            </a:extLst>
          </p:cNvPr>
          <p:cNvPicPr/>
          <p:nvPr/>
        </p:nvPicPr>
        <p:blipFill>
          <a:blip r:embed="rId2"/>
          <a:stretch>
            <a:fillRect/>
          </a:stretch>
        </p:blipFill>
        <p:spPr>
          <a:xfrm>
            <a:off x="1946365" y="1024224"/>
            <a:ext cx="8299269" cy="5071776"/>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B1929881-ED90-928D-4545-AAF5C7AD0135}"/>
              </a:ext>
            </a:extLst>
          </p:cNvPr>
          <p:cNvPicPr/>
          <p:nvPr/>
        </p:nvPicPr>
        <p:blipFill>
          <a:blip r:embed="rId2"/>
          <a:stretch>
            <a:fillRect/>
          </a:stretch>
        </p:blipFill>
        <p:spPr>
          <a:xfrm>
            <a:off x="1706880" y="1032015"/>
            <a:ext cx="8778240" cy="5368785"/>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90ABE051-4707-1C8D-9982-263E85610439}"/>
              </a:ext>
            </a:extLst>
          </p:cNvPr>
          <p:cNvPicPr/>
          <p:nvPr/>
        </p:nvPicPr>
        <p:blipFill>
          <a:blip r:embed="rId2"/>
          <a:stretch>
            <a:fillRect/>
          </a:stretch>
        </p:blipFill>
        <p:spPr>
          <a:xfrm>
            <a:off x="1693273" y="1028700"/>
            <a:ext cx="8729253" cy="5353814"/>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30A7E3C3-3B2A-5EA6-6D2F-56BF7593F82C}"/>
              </a:ext>
            </a:extLst>
          </p:cNvPr>
          <p:cNvPicPr/>
          <p:nvPr/>
        </p:nvPicPr>
        <p:blipFill>
          <a:blip r:embed="rId2"/>
          <a:stretch>
            <a:fillRect/>
          </a:stretch>
        </p:blipFill>
        <p:spPr>
          <a:xfrm>
            <a:off x="1728650" y="1028700"/>
            <a:ext cx="8734697" cy="5351157"/>
          </a:xfrm>
          <a:prstGeom prst="rect">
            <a:avLst/>
          </a:prstGeom>
        </p:spPr>
      </p:pic>
      <p:sp>
        <p:nvSpPr>
          <p:cNvPr id="6" name="TextBox 5">
            <a:extLst>
              <a:ext uri="{FF2B5EF4-FFF2-40B4-BE49-F238E27FC236}">
                <a16:creationId xmlns:a16="http://schemas.microsoft.com/office/drawing/2014/main" id="{44D28DD8-DC71-3B88-9D5A-10A2642B1F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1EB7E4A2-471A-D085-E426-6FC1E23F652C}"/>
              </a:ext>
            </a:extLst>
          </p:cNvPr>
          <p:cNvPicPr/>
          <p:nvPr/>
        </p:nvPicPr>
        <p:blipFill>
          <a:blip r:embed="rId2"/>
          <a:stretch>
            <a:fillRect/>
          </a:stretch>
        </p:blipFill>
        <p:spPr>
          <a:xfrm>
            <a:off x="1696538" y="1017821"/>
            <a:ext cx="8722723" cy="5345055"/>
          </a:xfrm>
          <a:prstGeom prst="rect">
            <a:avLst/>
          </a:prstGeom>
        </p:spPr>
      </p:pic>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739B21CE-1812-921E-5280-17F6DA223169}"/>
              </a:ext>
            </a:extLst>
          </p:cNvPr>
          <p:cNvPicPr/>
          <p:nvPr/>
        </p:nvPicPr>
        <p:blipFill>
          <a:blip r:embed="rId2"/>
          <a:stretch>
            <a:fillRect/>
          </a:stretch>
        </p:blipFill>
        <p:spPr>
          <a:xfrm>
            <a:off x="1676400" y="1028700"/>
            <a:ext cx="8763000" cy="5351793"/>
          </a:xfrm>
          <a:prstGeom prst="rect">
            <a:avLst/>
          </a:prstGeom>
        </p:spPr>
      </p:pic>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EFEC3CEA-A3D5-1D30-7461-6B741AF5C0BB}"/>
              </a:ext>
            </a:extLst>
          </p:cNvPr>
          <p:cNvPicPr/>
          <p:nvPr/>
        </p:nvPicPr>
        <p:blipFill>
          <a:blip r:embed="rId5"/>
          <a:stretch>
            <a:fillRect/>
          </a:stretch>
        </p:blipFill>
        <p:spPr>
          <a:xfrm>
            <a:off x="1676400" y="1033461"/>
            <a:ext cx="8763000" cy="5351085"/>
          </a:xfrm>
          <a:prstGeom prst="rect">
            <a:avLst/>
          </a:prstGeom>
        </p:spPr>
      </p:pic>
    </p:spTree>
    <p:extLst>
      <p:ext uri="{BB962C8B-B14F-4D97-AF65-F5344CB8AC3E}">
        <p14:creationId xmlns:p14="http://schemas.microsoft.com/office/powerpoint/2010/main" val="28416288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71C2FA47-40E6-521B-6DFF-C0A5CA74579D}"/>
              </a:ext>
            </a:extLst>
          </p:cNvPr>
          <p:cNvPicPr/>
          <p:nvPr/>
        </p:nvPicPr>
        <p:blipFill>
          <a:blip r:embed="rId5"/>
          <a:stretch>
            <a:fillRect/>
          </a:stretch>
        </p:blipFill>
        <p:spPr>
          <a:xfrm>
            <a:off x="1706880" y="1028700"/>
            <a:ext cx="8778240" cy="5369081"/>
          </a:xfrm>
          <a:prstGeom prst="rect">
            <a:avLst/>
          </a:prstGeom>
        </p:spPr>
      </p:pic>
    </p:spTree>
    <p:extLst>
      <p:ext uri="{BB962C8B-B14F-4D97-AF65-F5344CB8AC3E}">
        <p14:creationId xmlns:p14="http://schemas.microsoft.com/office/powerpoint/2010/main" val="308407630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2748</TotalTime>
  <Words>1463</Words>
  <Application>Microsoft Office PowerPoint</Application>
  <PresentationFormat>Widescreen</PresentationFormat>
  <Paragraphs>137</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173</cp:revision>
  <dcterms:created xsi:type="dcterms:W3CDTF">2022-07-04T13:32:28Z</dcterms:created>
  <dcterms:modified xsi:type="dcterms:W3CDTF">2023-03-15T23:46:24Z</dcterms:modified>
</cp:coreProperties>
</file>