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8C47CB-CC76-4EF2-B6EA-9355D30B2EB7}" v="49" dt="2023-03-13T22:49:57.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94" d="100"/>
          <a:sy n="94" d="100"/>
        </p:scale>
        <p:origin x="108" y="822"/>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58C47CB-CC76-4EF2-B6EA-9355D30B2EB7}"/>
    <pc:docChg chg="modSld">
      <pc:chgData name="Roberto Gallardo" userId="49a044883f185952" providerId="LiveId" clId="{F58C47CB-CC76-4EF2-B6EA-9355D30B2EB7}" dt="2023-03-13T22:50:04.321" v="199" actId="1076"/>
      <pc:docMkLst>
        <pc:docMk/>
      </pc:docMkLst>
      <pc:sldChg chg="addSp modSp mod">
        <pc:chgData name="Roberto Gallardo" userId="49a044883f185952" providerId="LiveId" clId="{F58C47CB-CC76-4EF2-B6EA-9355D30B2EB7}" dt="2023-03-13T22:44:50.625" v="7" actId="1076"/>
        <pc:sldMkLst>
          <pc:docMk/>
          <pc:sldMk cId="1418533539" sldId="271"/>
        </pc:sldMkLst>
        <pc:picChg chg="add mod">
          <ac:chgData name="Roberto Gallardo" userId="49a044883f185952" providerId="LiveId" clId="{F58C47CB-CC76-4EF2-B6EA-9355D30B2EB7}" dt="2023-03-13T22:44:50.625" v="7" actId="1076"/>
          <ac:picMkLst>
            <pc:docMk/>
            <pc:sldMk cId="1418533539" sldId="271"/>
            <ac:picMk id="6" creationId="{5386F3D2-D814-A7E2-5939-B02C9BE84050}"/>
          </ac:picMkLst>
        </pc:picChg>
      </pc:sldChg>
      <pc:sldChg chg="addSp modSp mod">
        <pc:chgData name="Roberto Gallardo" userId="49a044883f185952" providerId="LiveId" clId="{F58C47CB-CC76-4EF2-B6EA-9355D30B2EB7}" dt="2023-03-13T22:46:44.383" v="74" actId="1076"/>
        <pc:sldMkLst>
          <pc:docMk/>
          <pc:sldMk cId="2124848710" sldId="281"/>
        </pc:sldMkLst>
        <pc:picChg chg="add mod">
          <ac:chgData name="Roberto Gallardo" userId="49a044883f185952" providerId="LiveId" clId="{F58C47CB-CC76-4EF2-B6EA-9355D30B2EB7}" dt="2023-03-13T22:46:44.383" v="74" actId="1076"/>
          <ac:picMkLst>
            <pc:docMk/>
            <pc:sldMk cId="2124848710" sldId="281"/>
            <ac:picMk id="6" creationId="{8AE2A378-00EA-5C3D-A143-FE6A0553A41D}"/>
          </ac:picMkLst>
        </pc:picChg>
      </pc:sldChg>
      <pc:sldChg chg="addSp modSp mod">
        <pc:chgData name="Roberto Gallardo" userId="49a044883f185952" providerId="LiveId" clId="{F58C47CB-CC76-4EF2-B6EA-9355D30B2EB7}" dt="2023-03-13T22:47:04.824" v="84" actId="1076"/>
        <pc:sldMkLst>
          <pc:docMk/>
          <pc:sldMk cId="2028175529" sldId="282"/>
        </pc:sldMkLst>
        <pc:picChg chg="add mod">
          <ac:chgData name="Roberto Gallardo" userId="49a044883f185952" providerId="LiveId" clId="{F58C47CB-CC76-4EF2-B6EA-9355D30B2EB7}" dt="2023-03-13T22:47:04.824" v="84" actId="1076"/>
          <ac:picMkLst>
            <pc:docMk/>
            <pc:sldMk cId="2028175529" sldId="282"/>
            <ac:picMk id="7" creationId="{B191ADB2-87C5-B520-5E03-0DF2913547B1}"/>
          </ac:picMkLst>
        </pc:picChg>
      </pc:sldChg>
      <pc:sldChg chg="addSp modSp mod">
        <pc:chgData name="Roberto Gallardo" userId="49a044883f185952" providerId="LiveId" clId="{F58C47CB-CC76-4EF2-B6EA-9355D30B2EB7}" dt="2023-03-13T22:47:21.224" v="97" actId="1076"/>
        <pc:sldMkLst>
          <pc:docMk/>
          <pc:sldMk cId="1326517747" sldId="283"/>
        </pc:sldMkLst>
        <pc:picChg chg="add mod">
          <ac:chgData name="Roberto Gallardo" userId="49a044883f185952" providerId="LiveId" clId="{F58C47CB-CC76-4EF2-B6EA-9355D30B2EB7}" dt="2023-03-13T22:47:21.224" v="97" actId="1076"/>
          <ac:picMkLst>
            <pc:docMk/>
            <pc:sldMk cId="1326517747" sldId="283"/>
            <ac:picMk id="7" creationId="{50E8C98D-758A-5864-5971-327B011DF9A2}"/>
          </ac:picMkLst>
        </pc:picChg>
      </pc:sldChg>
      <pc:sldChg chg="addSp modSp mod">
        <pc:chgData name="Roberto Gallardo" userId="49a044883f185952" providerId="LiveId" clId="{F58C47CB-CC76-4EF2-B6EA-9355D30B2EB7}" dt="2023-03-13T22:47:36.625" v="107" actId="1076"/>
        <pc:sldMkLst>
          <pc:docMk/>
          <pc:sldMk cId="783739251" sldId="284"/>
        </pc:sldMkLst>
        <pc:picChg chg="add mod">
          <ac:chgData name="Roberto Gallardo" userId="49a044883f185952" providerId="LiveId" clId="{F58C47CB-CC76-4EF2-B6EA-9355D30B2EB7}" dt="2023-03-13T22:47:36.625" v="107" actId="1076"/>
          <ac:picMkLst>
            <pc:docMk/>
            <pc:sldMk cId="783739251" sldId="284"/>
            <ac:picMk id="7" creationId="{96B7D66F-9CB5-DBC0-6555-AE1A66D1752C}"/>
          </ac:picMkLst>
        </pc:picChg>
      </pc:sldChg>
      <pc:sldChg chg="addSp modSp mod">
        <pc:chgData name="Roberto Gallardo" userId="49a044883f185952" providerId="LiveId" clId="{F58C47CB-CC76-4EF2-B6EA-9355D30B2EB7}" dt="2023-03-13T22:47:51.344" v="115" actId="1076"/>
        <pc:sldMkLst>
          <pc:docMk/>
          <pc:sldMk cId="1676122233" sldId="285"/>
        </pc:sldMkLst>
        <pc:picChg chg="add mod">
          <ac:chgData name="Roberto Gallardo" userId="49a044883f185952" providerId="LiveId" clId="{F58C47CB-CC76-4EF2-B6EA-9355D30B2EB7}" dt="2023-03-13T22:47:51.344" v="115" actId="1076"/>
          <ac:picMkLst>
            <pc:docMk/>
            <pc:sldMk cId="1676122233" sldId="285"/>
            <ac:picMk id="7" creationId="{9687A6E2-78D9-A5B5-6A4F-887D98C376BE}"/>
          </ac:picMkLst>
        </pc:picChg>
      </pc:sldChg>
      <pc:sldChg chg="addSp modSp mod">
        <pc:chgData name="Roberto Gallardo" userId="49a044883f185952" providerId="LiveId" clId="{F58C47CB-CC76-4EF2-B6EA-9355D30B2EB7}" dt="2023-03-13T22:48:08.787" v="127" actId="1076"/>
        <pc:sldMkLst>
          <pc:docMk/>
          <pc:sldMk cId="3100398757" sldId="286"/>
        </pc:sldMkLst>
        <pc:picChg chg="add mod">
          <ac:chgData name="Roberto Gallardo" userId="49a044883f185952" providerId="LiveId" clId="{F58C47CB-CC76-4EF2-B6EA-9355D30B2EB7}" dt="2023-03-13T22:48:08.787" v="127" actId="1076"/>
          <ac:picMkLst>
            <pc:docMk/>
            <pc:sldMk cId="3100398757" sldId="286"/>
            <ac:picMk id="7" creationId="{3AD28AB4-F6A4-017B-275D-7EB14D06165E}"/>
          </ac:picMkLst>
        </pc:picChg>
      </pc:sldChg>
      <pc:sldChg chg="addSp modSp mod">
        <pc:chgData name="Roberto Gallardo" userId="49a044883f185952" providerId="LiveId" clId="{F58C47CB-CC76-4EF2-B6EA-9355D30B2EB7}" dt="2023-03-13T22:48:27.412" v="138" actId="1076"/>
        <pc:sldMkLst>
          <pc:docMk/>
          <pc:sldMk cId="1546475425" sldId="287"/>
        </pc:sldMkLst>
        <pc:picChg chg="add mod">
          <ac:chgData name="Roberto Gallardo" userId="49a044883f185952" providerId="LiveId" clId="{F58C47CB-CC76-4EF2-B6EA-9355D30B2EB7}" dt="2023-03-13T22:48:27.412" v="138" actId="1076"/>
          <ac:picMkLst>
            <pc:docMk/>
            <pc:sldMk cId="1546475425" sldId="287"/>
            <ac:picMk id="7" creationId="{82DDD719-78CC-BF21-7752-8CD6209F5351}"/>
          </ac:picMkLst>
        </pc:picChg>
      </pc:sldChg>
      <pc:sldChg chg="addSp modSp mod">
        <pc:chgData name="Roberto Gallardo" userId="49a044883f185952" providerId="LiveId" clId="{F58C47CB-CC76-4EF2-B6EA-9355D30B2EB7}" dt="2023-03-13T22:48:58.660" v="159" actId="1076"/>
        <pc:sldMkLst>
          <pc:docMk/>
          <pc:sldMk cId="1380517306" sldId="288"/>
        </pc:sldMkLst>
        <pc:picChg chg="add mod">
          <ac:chgData name="Roberto Gallardo" userId="49a044883f185952" providerId="LiveId" clId="{F58C47CB-CC76-4EF2-B6EA-9355D30B2EB7}" dt="2023-03-13T22:48:58.660" v="159" actId="1076"/>
          <ac:picMkLst>
            <pc:docMk/>
            <pc:sldMk cId="1380517306" sldId="288"/>
            <ac:picMk id="7" creationId="{ECEE7F70-A2AB-A89F-7A9D-7038D1067A05}"/>
          </ac:picMkLst>
        </pc:picChg>
      </pc:sldChg>
      <pc:sldChg chg="addSp modSp mod">
        <pc:chgData name="Roberto Gallardo" userId="49a044883f185952" providerId="LiveId" clId="{F58C47CB-CC76-4EF2-B6EA-9355D30B2EB7}" dt="2023-03-13T22:49:13.892" v="169" actId="1076"/>
        <pc:sldMkLst>
          <pc:docMk/>
          <pc:sldMk cId="1388671151" sldId="289"/>
        </pc:sldMkLst>
        <pc:picChg chg="add mod">
          <ac:chgData name="Roberto Gallardo" userId="49a044883f185952" providerId="LiveId" clId="{F58C47CB-CC76-4EF2-B6EA-9355D30B2EB7}" dt="2023-03-13T22:49:13.892" v="169" actId="1076"/>
          <ac:picMkLst>
            <pc:docMk/>
            <pc:sldMk cId="1388671151" sldId="289"/>
            <ac:picMk id="7" creationId="{C573F444-F826-B279-7333-55F6B734D59D}"/>
          </ac:picMkLst>
        </pc:picChg>
      </pc:sldChg>
      <pc:sldChg chg="addSp modSp mod">
        <pc:chgData name="Roberto Gallardo" userId="49a044883f185952" providerId="LiveId" clId="{F58C47CB-CC76-4EF2-B6EA-9355D30B2EB7}" dt="2023-03-13T22:49:51.400" v="190" actId="1076"/>
        <pc:sldMkLst>
          <pc:docMk/>
          <pc:sldMk cId="2355376039" sldId="290"/>
        </pc:sldMkLst>
        <pc:picChg chg="add mod">
          <ac:chgData name="Roberto Gallardo" userId="49a044883f185952" providerId="LiveId" clId="{F58C47CB-CC76-4EF2-B6EA-9355D30B2EB7}" dt="2023-03-13T22:49:51.400" v="190" actId="1076"/>
          <ac:picMkLst>
            <pc:docMk/>
            <pc:sldMk cId="2355376039" sldId="290"/>
            <ac:picMk id="8" creationId="{06716A67-3ED6-96E9-C48B-84D2329A7C7C}"/>
          </ac:picMkLst>
        </pc:picChg>
      </pc:sldChg>
      <pc:sldChg chg="addSp modSp mod">
        <pc:chgData name="Roberto Gallardo" userId="49a044883f185952" providerId="LiveId" clId="{F58C47CB-CC76-4EF2-B6EA-9355D30B2EB7}" dt="2023-03-13T22:50:04.321" v="199" actId="1076"/>
        <pc:sldMkLst>
          <pc:docMk/>
          <pc:sldMk cId="3757257295" sldId="291"/>
        </pc:sldMkLst>
        <pc:picChg chg="add mod">
          <ac:chgData name="Roberto Gallardo" userId="49a044883f185952" providerId="LiveId" clId="{F58C47CB-CC76-4EF2-B6EA-9355D30B2EB7}" dt="2023-03-13T22:50:04.321" v="199" actId="1076"/>
          <ac:picMkLst>
            <pc:docMk/>
            <pc:sldMk cId="3757257295" sldId="291"/>
            <ac:picMk id="8" creationId="{FE75E138-4AE1-3E65-B839-B8DECEDE014E}"/>
          </ac:picMkLst>
        </pc:picChg>
      </pc:sldChg>
      <pc:sldChg chg="addSp modSp mod">
        <pc:chgData name="Roberto Gallardo" userId="49a044883f185952" providerId="LiveId" clId="{F58C47CB-CC76-4EF2-B6EA-9355D30B2EB7}" dt="2023-03-13T22:48:41.301" v="147" actId="1076"/>
        <pc:sldMkLst>
          <pc:docMk/>
          <pc:sldMk cId="1259856727" sldId="292"/>
        </pc:sldMkLst>
        <pc:picChg chg="add mod">
          <ac:chgData name="Roberto Gallardo" userId="49a044883f185952" providerId="LiveId" clId="{F58C47CB-CC76-4EF2-B6EA-9355D30B2EB7}" dt="2023-03-13T22:48:41.301" v="147" actId="1076"/>
          <ac:picMkLst>
            <pc:docMk/>
            <pc:sldMk cId="1259856727" sldId="292"/>
            <ac:picMk id="7" creationId="{C7E78D39-67B9-86D6-280D-353083F05327}"/>
          </ac:picMkLst>
        </pc:picChg>
      </pc:sldChg>
      <pc:sldChg chg="addSp modSp mod">
        <pc:chgData name="Roberto Gallardo" userId="49a044883f185952" providerId="LiveId" clId="{F58C47CB-CC76-4EF2-B6EA-9355D30B2EB7}" dt="2023-03-13T22:46:24.605" v="63" actId="1076"/>
        <pc:sldMkLst>
          <pc:docMk/>
          <pc:sldMk cId="3324519687" sldId="293"/>
        </pc:sldMkLst>
        <pc:picChg chg="add mod">
          <ac:chgData name="Roberto Gallardo" userId="49a044883f185952" providerId="LiveId" clId="{F58C47CB-CC76-4EF2-B6EA-9355D30B2EB7}" dt="2023-03-13T22:46:24.605" v="63" actId="1076"/>
          <ac:picMkLst>
            <pc:docMk/>
            <pc:sldMk cId="3324519687" sldId="293"/>
            <ac:picMk id="7" creationId="{4E8DC660-9FC9-9B52-5848-0357BBD8833D}"/>
          </ac:picMkLst>
        </pc:picChg>
      </pc:sldChg>
      <pc:sldChg chg="addSp modSp mod">
        <pc:chgData name="Roberto Gallardo" userId="49a044883f185952" providerId="LiveId" clId="{F58C47CB-CC76-4EF2-B6EA-9355D30B2EB7}" dt="2023-03-13T22:45:44.780" v="39" actId="1076"/>
        <pc:sldMkLst>
          <pc:docMk/>
          <pc:sldMk cId="3256182630" sldId="295"/>
        </pc:sldMkLst>
        <pc:picChg chg="add mod">
          <ac:chgData name="Roberto Gallardo" userId="49a044883f185952" providerId="LiveId" clId="{F58C47CB-CC76-4EF2-B6EA-9355D30B2EB7}" dt="2023-03-13T22:45:44.780" v="39" actId="1076"/>
          <ac:picMkLst>
            <pc:docMk/>
            <pc:sldMk cId="3256182630" sldId="295"/>
            <ac:picMk id="7" creationId="{03537E90-FE86-109D-1F28-BDD584FFAE80}"/>
          </ac:picMkLst>
        </pc:picChg>
      </pc:sldChg>
      <pc:sldChg chg="addSp modSp mod">
        <pc:chgData name="Roberto Gallardo" userId="49a044883f185952" providerId="LiveId" clId="{F58C47CB-CC76-4EF2-B6EA-9355D30B2EB7}" dt="2023-03-13T22:46:00.532" v="48" actId="1076"/>
        <pc:sldMkLst>
          <pc:docMk/>
          <pc:sldMk cId="4057156843" sldId="296"/>
        </pc:sldMkLst>
        <pc:picChg chg="add mod">
          <ac:chgData name="Roberto Gallardo" userId="49a044883f185952" providerId="LiveId" clId="{F58C47CB-CC76-4EF2-B6EA-9355D30B2EB7}" dt="2023-03-13T22:46:00.532" v="48" actId="1076"/>
          <ac:picMkLst>
            <pc:docMk/>
            <pc:sldMk cId="4057156843" sldId="296"/>
            <ac:picMk id="7" creationId="{063615DF-4365-AF99-A597-81F48065BCCA}"/>
          </ac:picMkLst>
        </pc:picChg>
      </pc:sldChg>
      <pc:sldChg chg="addSp modSp mod">
        <pc:chgData name="Roberto Gallardo" userId="49a044883f185952" providerId="LiveId" clId="{F58C47CB-CC76-4EF2-B6EA-9355D30B2EB7}" dt="2023-03-13T22:45:25.316" v="23" actId="1076"/>
        <pc:sldMkLst>
          <pc:docMk/>
          <pc:sldMk cId="2080110827" sldId="297"/>
        </pc:sldMkLst>
        <pc:picChg chg="add mod">
          <ac:chgData name="Roberto Gallardo" userId="49a044883f185952" providerId="LiveId" clId="{F58C47CB-CC76-4EF2-B6EA-9355D30B2EB7}" dt="2023-03-13T22:45:25.316" v="23" actId="1076"/>
          <ac:picMkLst>
            <pc:docMk/>
            <pc:sldMk cId="2080110827" sldId="297"/>
            <ac:picMk id="6" creationId="{DD291806-49D7-F857-5ABA-B884BBCA4AEA}"/>
          </ac:picMkLst>
        </pc:picChg>
      </pc:sldChg>
      <pc:sldChg chg="addSp modSp mod">
        <pc:chgData name="Roberto Gallardo" userId="49a044883f185952" providerId="LiveId" clId="{F58C47CB-CC76-4EF2-B6EA-9355D30B2EB7}" dt="2023-03-13T22:45:09.485" v="16" actId="1076"/>
        <pc:sldMkLst>
          <pc:docMk/>
          <pc:sldMk cId="1532666867" sldId="298"/>
        </pc:sldMkLst>
        <pc:picChg chg="add mod">
          <ac:chgData name="Roberto Gallardo" userId="49a044883f185952" providerId="LiveId" clId="{F58C47CB-CC76-4EF2-B6EA-9355D30B2EB7}" dt="2023-03-13T22:45:09.485" v="16" actId="1076"/>
          <ac:picMkLst>
            <pc:docMk/>
            <pc:sldMk cId="1532666867" sldId="298"/>
            <ac:picMk id="6" creationId="{74FDC849-A0DE-9753-0087-09377B74DF1F}"/>
          </ac:picMkLst>
        </pc:picChg>
      </pc:sldChg>
      <pc:sldChg chg="addSp modSp mod">
        <pc:chgData name="Roberto Gallardo" userId="49a044883f185952" providerId="LiveId" clId="{F58C47CB-CC76-4EF2-B6EA-9355D30B2EB7}" dt="2023-03-13T22:49:34.637" v="183" actId="1076"/>
        <pc:sldMkLst>
          <pc:docMk/>
          <pc:sldMk cId="1951376777" sldId="299"/>
        </pc:sldMkLst>
        <pc:picChg chg="add mod">
          <ac:chgData name="Roberto Gallardo" userId="49a044883f185952" providerId="LiveId" clId="{F58C47CB-CC76-4EF2-B6EA-9355D30B2EB7}" dt="2023-03-13T22:49:34.637" v="183" actId="1076"/>
          <ac:picMkLst>
            <pc:docMk/>
            <pc:sldMk cId="1951376777" sldId="299"/>
            <ac:picMk id="7" creationId="{1D6E1A18-4129-043E-AE85-5105FC6ED7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a:solidFill>
                  <a:schemeClr val="bg1"/>
                </a:solidFill>
              </a:rPr>
              <a:t>Forsyth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C6DE8E1-4E5D-E382-5465-F52976F6CFD6}"/>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855F18AE-3A00-DA9C-D402-262038CCF1F0}"/>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10;&#10;Description automatically generated">
            <a:extLst>
              <a:ext uri="{FF2B5EF4-FFF2-40B4-BE49-F238E27FC236}">
                <a16:creationId xmlns:a16="http://schemas.microsoft.com/office/drawing/2014/main" id="{5386F3D2-D814-A7E2-5939-B02C9BE84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74FDC849-A0DE-9753-0087-09377B74D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1" y="1032846"/>
            <a:ext cx="7596757"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DD291806-49D7-F857-5ABA-B884BBCA4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2EF1371-3E0A-4D1D-3BDB-85FEC32C0BD7}"/>
              </a:ext>
            </a:extLst>
          </p:cNvPr>
          <p:cNvPicPr/>
          <p:nvPr/>
        </p:nvPicPr>
        <p:blipFill>
          <a:blip r:embed="rId2"/>
          <a:stretch>
            <a:fillRect/>
          </a:stretch>
        </p:blipFill>
        <p:spPr>
          <a:xfrm>
            <a:off x="152400" y="1788517"/>
            <a:ext cx="5301916" cy="3802385"/>
          </a:xfrm>
          <a:prstGeom prst="rect">
            <a:avLst/>
          </a:prstGeom>
        </p:spPr>
      </p:pic>
      <p:pic>
        <p:nvPicPr>
          <p:cNvPr id="7" name="Picture 6" descr="Diagram, map&#10;&#10;Description automatically generated">
            <a:extLst>
              <a:ext uri="{FF2B5EF4-FFF2-40B4-BE49-F238E27FC236}">
                <a16:creationId xmlns:a16="http://schemas.microsoft.com/office/drawing/2014/main" id="{03537E90-FE86-109D-1F28-BDD584FFA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26DC587-F8E6-2294-01B8-EC61415B3DDE}"/>
              </a:ext>
            </a:extLst>
          </p:cNvPr>
          <p:cNvPicPr/>
          <p:nvPr/>
        </p:nvPicPr>
        <p:blipFill>
          <a:blip r:embed="rId2"/>
          <a:stretch>
            <a:fillRect/>
          </a:stretch>
        </p:blipFill>
        <p:spPr>
          <a:xfrm>
            <a:off x="152399" y="1798955"/>
            <a:ext cx="5308853" cy="3800656"/>
          </a:xfrm>
          <a:prstGeom prst="rect">
            <a:avLst/>
          </a:prstGeom>
        </p:spPr>
      </p:pic>
      <p:pic>
        <p:nvPicPr>
          <p:cNvPr id="7" name="Picture 6" descr="Diagram, map&#10;&#10;Description automatically generated">
            <a:extLst>
              <a:ext uri="{FF2B5EF4-FFF2-40B4-BE49-F238E27FC236}">
                <a16:creationId xmlns:a16="http://schemas.microsoft.com/office/drawing/2014/main" id="{063615DF-4365-AF99-A597-81F48065B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6097"/>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AC3AA4FB-EB63-8EDE-315B-F4821A04D13B}"/>
              </a:ext>
            </a:extLst>
          </p:cNvPr>
          <p:cNvPicPr/>
          <p:nvPr/>
        </p:nvPicPr>
        <p:blipFill>
          <a:blip r:embed="rId2"/>
          <a:stretch>
            <a:fillRect/>
          </a:stretch>
        </p:blipFill>
        <p:spPr>
          <a:xfrm>
            <a:off x="152400" y="1777637"/>
            <a:ext cx="5289974" cy="3787140"/>
          </a:xfrm>
          <a:prstGeom prst="rect">
            <a:avLst/>
          </a:prstGeom>
        </p:spPr>
      </p:pic>
      <p:pic>
        <p:nvPicPr>
          <p:cNvPr id="7" name="Picture 6" descr="Diagram, map&#10;&#10;Description automatically generated">
            <a:extLst>
              <a:ext uri="{FF2B5EF4-FFF2-40B4-BE49-F238E27FC236}">
                <a16:creationId xmlns:a16="http://schemas.microsoft.com/office/drawing/2014/main" id="{4E8DC660-9FC9-9B52-5848-0357BBD8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8021"/>
            <a:ext cx="6400799"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D8B5F1A-5463-51D1-616C-1CBE63B3C96D}"/>
              </a:ext>
            </a:extLst>
          </p:cNvPr>
          <p:cNvPicPr/>
          <p:nvPr/>
        </p:nvPicPr>
        <p:blipFill>
          <a:blip r:embed="rId2"/>
          <a:stretch>
            <a:fillRect/>
          </a:stretch>
        </p:blipFill>
        <p:spPr>
          <a:xfrm>
            <a:off x="152400" y="1783080"/>
            <a:ext cx="5297356" cy="3799114"/>
          </a:xfrm>
          <a:prstGeom prst="rect">
            <a:avLst/>
          </a:prstGeom>
        </p:spPr>
      </p:pic>
      <p:pic>
        <p:nvPicPr>
          <p:cNvPr id="6" name="Picture 5" descr="Diagram, map&#10;&#10;Description automatically generated">
            <a:extLst>
              <a:ext uri="{FF2B5EF4-FFF2-40B4-BE49-F238E27FC236}">
                <a16:creationId xmlns:a16="http://schemas.microsoft.com/office/drawing/2014/main" id="{8AE2A378-00EA-5C3D-A143-FE6A0553A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A96C173-E960-5B44-3410-497745EAA7F1}"/>
              </a:ext>
            </a:extLst>
          </p:cNvPr>
          <p:cNvPicPr/>
          <p:nvPr/>
        </p:nvPicPr>
        <p:blipFill>
          <a:blip r:embed="rId2"/>
          <a:stretch>
            <a:fillRect/>
          </a:stretch>
        </p:blipFill>
        <p:spPr>
          <a:xfrm>
            <a:off x="152400" y="1791789"/>
            <a:ext cx="5298659" cy="3746863"/>
          </a:xfrm>
          <a:prstGeom prst="rect">
            <a:avLst/>
          </a:prstGeom>
        </p:spPr>
      </p:pic>
      <p:pic>
        <p:nvPicPr>
          <p:cNvPr id="7" name="Picture 6" descr="Diagram&#10;&#10;Description automatically generated">
            <a:extLst>
              <a:ext uri="{FF2B5EF4-FFF2-40B4-BE49-F238E27FC236}">
                <a16:creationId xmlns:a16="http://schemas.microsoft.com/office/drawing/2014/main" id="{B191ADB2-87C5-B520-5E03-0DF291354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1"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2B7BC79-BDD1-D2FF-F82A-CCDEBF9358D3}"/>
              </a:ext>
            </a:extLst>
          </p:cNvPr>
          <p:cNvPicPr/>
          <p:nvPr/>
        </p:nvPicPr>
        <p:blipFill>
          <a:blip r:embed="rId2"/>
          <a:stretch>
            <a:fillRect/>
          </a:stretch>
        </p:blipFill>
        <p:spPr>
          <a:xfrm>
            <a:off x="152400" y="1779904"/>
            <a:ext cx="5309500" cy="3807823"/>
          </a:xfrm>
          <a:prstGeom prst="rect">
            <a:avLst/>
          </a:prstGeom>
        </p:spPr>
      </p:pic>
      <p:pic>
        <p:nvPicPr>
          <p:cNvPr id="7" name="Picture 6" descr="Diagram&#10;&#10;Description automatically generated">
            <a:extLst>
              <a:ext uri="{FF2B5EF4-FFF2-40B4-BE49-F238E27FC236}">
                <a16:creationId xmlns:a16="http://schemas.microsoft.com/office/drawing/2014/main" id="{50E8C98D-758A-5864-5971-327B011DF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A091D60-34B0-B867-7ADF-A12DD8EF8AFF}"/>
              </a:ext>
            </a:extLst>
          </p:cNvPr>
          <p:cNvPicPr/>
          <p:nvPr/>
        </p:nvPicPr>
        <p:blipFill>
          <a:blip r:embed="rId2"/>
          <a:stretch>
            <a:fillRect/>
          </a:stretch>
        </p:blipFill>
        <p:spPr>
          <a:xfrm>
            <a:off x="152400" y="1783079"/>
            <a:ext cx="5295900" cy="3795173"/>
          </a:xfrm>
          <a:prstGeom prst="rect">
            <a:avLst/>
          </a:prstGeom>
        </p:spPr>
      </p:pic>
      <p:pic>
        <p:nvPicPr>
          <p:cNvPr id="7" name="Picture 6" descr="Diagram, map&#10;&#10;Description automatically generated">
            <a:extLst>
              <a:ext uri="{FF2B5EF4-FFF2-40B4-BE49-F238E27FC236}">
                <a16:creationId xmlns:a16="http://schemas.microsoft.com/office/drawing/2014/main" id="{96B7D66F-9CB5-DBC0-6555-AE1A66D17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8"/>
            <a:ext cx="6400801" cy="4526373"/>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8272692-390C-C480-FCE6-91636F755B63}"/>
              </a:ext>
            </a:extLst>
          </p:cNvPr>
          <p:cNvPicPr/>
          <p:nvPr/>
        </p:nvPicPr>
        <p:blipFill>
          <a:blip r:embed="rId2"/>
          <a:stretch>
            <a:fillRect/>
          </a:stretch>
        </p:blipFill>
        <p:spPr>
          <a:xfrm>
            <a:off x="159053" y="1774372"/>
            <a:ext cx="5289247" cy="3790406"/>
          </a:xfrm>
          <a:prstGeom prst="rect">
            <a:avLst/>
          </a:prstGeom>
        </p:spPr>
      </p:pic>
      <p:pic>
        <p:nvPicPr>
          <p:cNvPr id="7" name="Picture 6" descr="Diagram&#10;&#10;Description automatically generated">
            <a:extLst>
              <a:ext uri="{FF2B5EF4-FFF2-40B4-BE49-F238E27FC236}">
                <a16:creationId xmlns:a16="http://schemas.microsoft.com/office/drawing/2014/main" id="{9687A6E2-78D9-A5B5-6A4F-887D98C37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827" y="1414055"/>
            <a:ext cx="6379120" cy="451104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0B0A79E-0B64-F8D6-1037-FEE85B712DF0}"/>
              </a:ext>
            </a:extLst>
          </p:cNvPr>
          <p:cNvPicPr/>
          <p:nvPr/>
        </p:nvPicPr>
        <p:blipFill>
          <a:blip r:embed="rId2"/>
          <a:stretch>
            <a:fillRect/>
          </a:stretch>
        </p:blipFill>
        <p:spPr>
          <a:xfrm>
            <a:off x="156535" y="1774372"/>
            <a:ext cx="5295900" cy="3798070"/>
          </a:xfrm>
          <a:prstGeom prst="rect">
            <a:avLst/>
          </a:prstGeom>
        </p:spPr>
      </p:pic>
      <p:pic>
        <p:nvPicPr>
          <p:cNvPr id="7" name="Picture 6" descr="Diagram, map&#10;&#10;Description automatically generated">
            <a:extLst>
              <a:ext uri="{FF2B5EF4-FFF2-40B4-BE49-F238E27FC236}">
                <a16:creationId xmlns:a16="http://schemas.microsoft.com/office/drawing/2014/main" id="{3AD28AB4-F6A4-017B-275D-7EB14D061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F901DB9-E0D2-00CD-B53A-DA7E21123713}"/>
              </a:ext>
            </a:extLst>
          </p:cNvPr>
          <p:cNvPicPr/>
          <p:nvPr/>
        </p:nvPicPr>
        <p:blipFill>
          <a:blip r:embed="rId2"/>
          <a:stretch>
            <a:fillRect/>
          </a:stretch>
        </p:blipFill>
        <p:spPr>
          <a:xfrm>
            <a:off x="152400" y="1774370"/>
            <a:ext cx="5309500" cy="3807823"/>
          </a:xfrm>
          <a:prstGeom prst="rect">
            <a:avLst/>
          </a:prstGeom>
        </p:spPr>
      </p:pic>
      <p:pic>
        <p:nvPicPr>
          <p:cNvPr id="7" name="Picture 6" descr="Diagram, map&#10;&#10;Description automatically generated">
            <a:extLst>
              <a:ext uri="{FF2B5EF4-FFF2-40B4-BE49-F238E27FC236}">
                <a16:creationId xmlns:a16="http://schemas.microsoft.com/office/drawing/2014/main" id="{82DDD719-78CC-BF21-7752-8CD6209F5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1"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15425C4-7A35-9676-3B14-9F8B34824B83}"/>
              </a:ext>
            </a:extLst>
          </p:cNvPr>
          <p:cNvPicPr/>
          <p:nvPr/>
        </p:nvPicPr>
        <p:blipFill>
          <a:blip r:embed="rId2"/>
          <a:stretch>
            <a:fillRect/>
          </a:stretch>
        </p:blipFill>
        <p:spPr>
          <a:xfrm>
            <a:off x="144255" y="1783083"/>
            <a:ext cx="5304045" cy="3799114"/>
          </a:xfrm>
          <a:prstGeom prst="rect">
            <a:avLst/>
          </a:prstGeom>
        </p:spPr>
      </p:pic>
      <p:pic>
        <p:nvPicPr>
          <p:cNvPr id="7" name="Picture 6" descr="Diagram&#10;&#10;Description automatically generated">
            <a:extLst>
              <a:ext uri="{FF2B5EF4-FFF2-40B4-BE49-F238E27FC236}">
                <a16:creationId xmlns:a16="http://schemas.microsoft.com/office/drawing/2014/main" id="{C7E78D39-67B9-86D6-280D-353083F05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5" y="1420951"/>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653F306-E6D1-B67B-E9B1-2FB3FD8469A5}"/>
              </a:ext>
            </a:extLst>
          </p:cNvPr>
          <p:cNvPicPr/>
          <p:nvPr/>
        </p:nvPicPr>
        <p:blipFill>
          <a:blip r:embed="rId2"/>
          <a:stretch>
            <a:fillRect/>
          </a:stretch>
        </p:blipFill>
        <p:spPr>
          <a:xfrm>
            <a:off x="152400" y="1783082"/>
            <a:ext cx="5295901" cy="3798070"/>
          </a:xfrm>
          <a:prstGeom prst="rect">
            <a:avLst/>
          </a:prstGeom>
        </p:spPr>
      </p:pic>
      <p:pic>
        <p:nvPicPr>
          <p:cNvPr id="7" name="Picture 6" descr="Diagram, map&#10;&#10;Description automatically generated">
            <a:extLst>
              <a:ext uri="{FF2B5EF4-FFF2-40B4-BE49-F238E27FC236}">
                <a16:creationId xmlns:a16="http://schemas.microsoft.com/office/drawing/2014/main" id="{ECEE7F70-A2AB-A89F-7A9D-7038D1067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46E2EC2-3AA6-BEC5-EA57-7AA819467DF5}"/>
              </a:ext>
            </a:extLst>
          </p:cNvPr>
          <p:cNvPicPr/>
          <p:nvPr/>
        </p:nvPicPr>
        <p:blipFill>
          <a:blip r:embed="rId2"/>
          <a:stretch>
            <a:fillRect/>
          </a:stretch>
        </p:blipFill>
        <p:spPr>
          <a:xfrm>
            <a:off x="152400" y="1774368"/>
            <a:ext cx="5309500" cy="3807823"/>
          </a:xfrm>
          <a:prstGeom prst="rect">
            <a:avLst/>
          </a:prstGeom>
        </p:spPr>
      </p:pic>
      <p:pic>
        <p:nvPicPr>
          <p:cNvPr id="7" name="Picture 6" descr="Diagram&#10;&#10;Description automatically generated">
            <a:extLst>
              <a:ext uri="{FF2B5EF4-FFF2-40B4-BE49-F238E27FC236}">
                <a16:creationId xmlns:a16="http://schemas.microsoft.com/office/drawing/2014/main" id="{C573F444-F826-B279-7333-55F6B734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2"/>
            <a:ext cx="6400801" cy="4526373"/>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7C606E6D-E551-8197-8360-521EC7F91F51}"/>
              </a:ext>
            </a:extLst>
          </p:cNvPr>
          <p:cNvPicPr/>
          <p:nvPr/>
        </p:nvPicPr>
        <p:blipFill>
          <a:blip r:embed="rId2"/>
          <a:stretch>
            <a:fillRect/>
          </a:stretch>
        </p:blipFill>
        <p:spPr>
          <a:xfrm>
            <a:off x="152400" y="1783082"/>
            <a:ext cx="5295900" cy="3787531"/>
          </a:xfrm>
          <a:prstGeom prst="rect">
            <a:avLst/>
          </a:prstGeom>
        </p:spPr>
      </p:pic>
      <p:pic>
        <p:nvPicPr>
          <p:cNvPr id="7" name="Picture 6" descr="Diagram&#10;&#10;Description automatically generated">
            <a:extLst>
              <a:ext uri="{FF2B5EF4-FFF2-40B4-BE49-F238E27FC236}">
                <a16:creationId xmlns:a16="http://schemas.microsoft.com/office/drawing/2014/main" id="{1D6E1A18-4129-043E-AE85-5105FC6ED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1"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D62F8FCB-D386-282D-E3F6-EFCF727405CC}"/>
              </a:ext>
            </a:extLst>
          </p:cNvPr>
          <p:cNvPicPr/>
          <p:nvPr/>
        </p:nvPicPr>
        <p:blipFill>
          <a:blip r:embed="rId2"/>
          <a:stretch>
            <a:fillRect/>
          </a:stretch>
        </p:blipFill>
        <p:spPr>
          <a:xfrm>
            <a:off x="156412" y="1783318"/>
            <a:ext cx="5291888" cy="3790406"/>
          </a:xfrm>
          <a:prstGeom prst="rect">
            <a:avLst/>
          </a:prstGeom>
        </p:spPr>
      </p:pic>
      <p:pic>
        <p:nvPicPr>
          <p:cNvPr id="8" name="Picture 7" descr="Diagram, map&#10;&#10;Description automatically generated">
            <a:extLst>
              <a:ext uri="{FF2B5EF4-FFF2-40B4-BE49-F238E27FC236}">
                <a16:creationId xmlns:a16="http://schemas.microsoft.com/office/drawing/2014/main" id="{06716A67-3ED6-96E9-C48B-84D2329A7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703" y="1424494"/>
            <a:ext cx="6374897" cy="450805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2E671FA4-F49C-8D2F-BFDA-1B2CD7469989}"/>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106B70BF-DDF0-5AC0-D4AB-4EFBDAEC16E1}"/>
              </a:ext>
            </a:extLst>
          </p:cNvPr>
          <p:cNvPicPr/>
          <p:nvPr/>
        </p:nvPicPr>
        <p:blipFill>
          <a:blip r:embed="rId2"/>
          <a:stretch>
            <a:fillRect/>
          </a:stretch>
        </p:blipFill>
        <p:spPr>
          <a:xfrm>
            <a:off x="161358" y="1777637"/>
            <a:ext cx="5299487" cy="3795849"/>
          </a:xfrm>
          <a:prstGeom prst="rect">
            <a:avLst/>
          </a:prstGeom>
        </p:spPr>
      </p:pic>
      <p:pic>
        <p:nvPicPr>
          <p:cNvPr id="8" name="Picture 7" descr="Diagram&#10;&#10;Description automatically generated">
            <a:extLst>
              <a:ext uri="{FF2B5EF4-FFF2-40B4-BE49-F238E27FC236}">
                <a16:creationId xmlns:a16="http://schemas.microsoft.com/office/drawing/2014/main" id="{FE75E138-4AE1-3E65-B839-B8DECEDE0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758" y="1415542"/>
            <a:ext cx="6391842" cy="4520037"/>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8012AA7D-8554-91B5-8DA7-7E2005D0C78D}"/>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978CB90-1D07-7304-3219-24EB6D4FC433}"/>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92F1BF-6C83-90E9-59E1-8A4D1ABAD648}"/>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1849458"/>
            <a:ext cx="1198148" cy="2537820"/>
            <a:chOff x="10485745" y="2352491"/>
            <a:chExt cx="1198148" cy="2537820"/>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14045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25.5</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35249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352491"/>
              <a:ext cx="0" cy="78796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033008"/>
              <a:ext cx="0" cy="85730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B8925D6F-B702-334D-AD3A-71C1AF232F70}"/>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982E0893-7D0F-600C-6248-24D4198A39F3}"/>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37C9C6B-A749-F6CC-1C9B-3B2655A27B49}"/>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71B0BE4C-65C1-727C-6238-1802ED459A73}"/>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3843EE5-F428-8089-747D-F8C8C31D3930}"/>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D5A72BE-9C23-90FF-155F-6550B5ADF47B}"/>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2CEEAF9-ED33-6F9E-8047-C5AC70FC258B}"/>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C9BC7841-14B9-FE9B-D003-C101599B8DD0}"/>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2721</TotalTime>
  <Words>1463</Words>
  <Application>Microsoft Office PowerPoint</Application>
  <PresentationFormat>Widescreen</PresentationFormat>
  <Paragraphs>136</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160</cp:revision>
  <dcterms:created xsi:type="dcterms:W3CDTF">2022-07-04T13:32:28Z</dcterms:created>
  <dcterms:modified xsi:type="dcterms:W3CDTF">2023-03-13T22:50:11Z</dcterms:modified>
</cp:coreProperties>
</file>