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9" orient="horz" pos="3840" userDrawn="1">
          <p15:clr>
            <a:srgbClr val="A4A3A4"/>
          </p15:clr>
        </p15:guide>
        <p15:guide id="10" orient="horz" pos="816" userDrawn="1">
          <p15:clr>
            <a:srgbClr val="A4A3A4"/>
          </p15:clr>
        </p15:guide>
        <p15:guide id="11" orient="horz" pos="2328" userDrawn="1">
          <p15:clr>
            <a:srgbClr val="A4A3A4"/>
          </p15:clr>
        </p15:guide>
        <p15:guide id="12" orient="horz" pos="36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A156D2-D15D-422D-B078-56C5CDF08E17}" v="49" dt="2023-03-15T00:23:41.1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6" d="100"/>
          <a:sy n="116" d="100"/>
        </p:scale>
        <p:origin x="120" y="444"/>
      </p:cViewPr>
      <p:guideLst>
        <p:guide orient="horz" pos="648"/>
        <p:guide pos="3552"/>
        <p:guide pos="7584"/>
        <p:guide orient="horz" pos="4032"/>
        <p:guide pos="96"/>
        <p:guide orient="horz" pos="3840"/>
        <p:guide orient="horz" pos="816"/>
        <p:guide orient="horz" pos="2328"/>
        <p:guide orient="horz" pos="360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26A156D2-D15D-422D-B078-56C5CDF08E17}"/>
    <pc:docChg chg="modSld">
      <pc:chgData name="Roberto Gallardo" userId="49a044883f185952" providerId="LiveId" clId="{26A156D2-D15D-422D-B078-56C5CDF08E17}" dt="2023-03-15T00:23:50.385" v="185" actId="1076"/>
      <pc:docMkLst>
        <pc:docMk/>
      </pc:docMkLst>
      <pc:sldChg chg="addSp modSp mod">
        <pc:chgData name="Roberto Gallardo" userId="49a044883f185952" providerId="LiveId" clId="{26A156D2-D15D-422D-B078-56C5CDF08E17}" dt="2023-03-15T00:18:54.599" v="6" actId="1076"/>
        <pc:sldMkLst>
          <pc:docMk/>
          <pc:sldMk cId="1418533539" sldId="271"/>
        </pc:sldMkLst>
        <pc:picChg chg="add mod">
          <ac:chgData name="Roberto Gallardo" userId="49a044883f185952" providerId="LiveId" clId="{26A156D2-D15D-422D-B078-56C5CDF08E17}" dt="2023-03-15T00:18:54.599" v="6" actId="1076"/>
          <ac:picMkLst>
            <pc:docMk/>
            <pc:sldMk cId="1418533539" sldId="271"/>
            <ac:picMk id="6" creationId="{D433D18D-ADBE-71E1-3DF9-57C893CF10FA}"/>
          </ac:picMkLst>
        </pc:picChg>
      </pc:sldChg>
      <pc:sldChg chg="addSp modSp mod">
        <pc:chgData name="Roberto Gallardo" userId="49a044883f185952" providerId="LiveId" clId="{26A156D2-D15D-422D-B078-56C5CDF08E17}" dt="2023-03-15T00:20:34.483" v="58" actId="1076"/>
        <pc:sldMkLst>
          <pc:docMk/>
          <pc:sldMk cId="2124848710" sldId="281"/>
        </pc:sldMkLst>
        <pc:picChg chg="add mod">
          <ac:chgData name="Roberto Gallardo" userId="49a044883f185952" providerId="LiveId" clId="{26A156D2-D15D-422D-B078-56C5CDF08E17}" dt="2023-03-15T00:20:34.483" v="58" actId="1076"/>
          <ac:picMkLst>
            <pc:docMk/>
            <pc:sldMk cId="2124848710" sldId="281"/>
            <ac:picMk id="6" creationId="{3A137BB4-20B6-9598-2F24-97F3C14F04B2}"/>
          </ac:picMkLst>
        </pc:picChg>
      </pc:sldChg>
      <pc:sldChg chg="addSp modSp mod">
        <pc:chgData name="Roberto Gallardo" userId="49a044883f185952" providerId="LiveId" clId="{26A156D2-D15D-422D-B078-56C5CDF08E17}" dt="2023-03-15T00:20:49.218" v="68" actId="1076"/>
        <pc:sldMkLst>
          <pc:docMk/>
          <pc:sldMk cId="2028175529" sldId="282"/>
        </pc:sldMkLst>
        <pc:picChg chg="add mod">
          <ac:chgData name="Roberto Gallardo" userId="49a044883f185952" providerId="LiveId" clId="{26A156D2-D15D-422D-B078-56C5CDF08E17}" dt="2023-03-15T00:20:49.218" v="68" actId="1076"/>
          <ac:picMkLst>
            <pc:docMk/>
            <pc:sldMk cId="2028175529" sldId="282"/>
            <ac:picMk id="7" creationId="{D336F163-0CDA-3EC2-2A2F-2E24C7FE4388}"/>
          </ac:picMkLst>
        </pc:picChg>
      </pc:sldChg>
      <pc:sldChg chg="addSp modSp mod">
        <pc:chgData name="Roberto Gallardo" userId="49a044883f185952" providerId="LiveId" clId="{26A156D2-D15D-422D-B078-56C5CDF08E17}" dt="2023-03-15T00:21:06.606" v="81" actId="1076"/>
        <pc:sldMkLst>
          <pc:docMk/>
          <pc:sldMk cId="1326517747" sldId="283"/>
        </pc:sldMkLst>
        <pc:picChg chg="add mod">
          <ac:chgData name="Roberto Gallardo" userId="49a044883f185952" providerId="LiveId" clId="{26A156D2-D15D-422D-B078-56C5CDF08E17}" dt="2023-03-15T00:21:06.606" v="81" actId="1076"/>
          <ac:picMkLst>
            <pc:docMk/>
            <pc:sldMk cId="1326517747" sldId="283"/>
            <ac:picMk id="7" creationId="{7558E849-4EFF-795C-62A3-6CAEF8546854}"/>
          </ac:picMkLst>
        </pc:picChg>
      </pc:sldChg>
      <pc:sldChg chg="addSp modSp mod">
        <pc:chgData name="Roberto Gallardo" userId="49a044883f185952" providerId="LiveId" clId="{26A156D2-D15D-422D-B078-56C5CDF08E17}" dt="2023-03-15T00:21:26.006" v="92" actId="1076"/>
        <pc:sldMkLst>
          <pc:docMk/>
          <pc:sldMk cId="783739251" sldId="284"/>
        </pc:sldMkLst>
        <pc:picChg chg="add mod">
          <ac:chgData name="Roberto Gallardo" userId="49a044883f185952" providerId="LiveId" clId="{26A156D2-D15D-422D-B078-56C5CDF08E17}" dt="2023-03-15T00:21:26.006" v="92" actId="1076"/>
          <ac:picMkLst>
            <pc:docMk/>
            <pc:sldMk cId="783739251" sldId="284"/>
            <ac:picMk id="7" creationId="{095B7738-FC07-F453-CB2C-FEA73C4AC10A}"/>
          </ac:picMkLst>
        </pc:picChg>
      </pc:sldChg>
      <pc:sldChg chg="addSp modSp mod">
        <pc:chgData name="Roberto Gallardo" userId="49a044883f185952" providerId="LiveId" clId="{26A156D2-D15D-422D-B078-56C5CDF08E17}" dt="2023-03-15T00:21:38.694" v="99" actId="1076"/>
        <pc:sldMkLst>
          <pc:docMk/>
          <pc:sldMk cId="1676122233" sldId="285"/>
        </pc:sldMkLst>
        <pc:picChg chg="add mod">
          <ac:chgData name="Roberto Gallardo" userId="49a044883f185952" providerId="LiveId" clId="{26A156D2-D15D-422D-B078-56C5CDF08E17}" dt="2023-03-15T00:21:38.694" v="99" actId="1076"/>
          <ac:picMkLst>
            <pc:docMk/>
            <pc:sldMk cId="1676122233" sldId="285"/>
            <ac:picMk id="7" creationId="{3F7A3319-7C7D-A295-CA7F-C693FC3C634C}"/>
          </ac:picMkLst>
        </pc:picChg>
      </pc:sldChg>
      <pc:sldChg chg="addSp modSp mod">
        <pc:chgData name="Roberto Gallardo" userId="49a044883f185952" providerId="LiveId" clId="{26A156D2-D15D-422D-B078-56C5CDF08E17}" dt="2023-03-15T00:21:52.830" v="108" actId="1076"/>
        <pc:sldMkLst>
          <pc:docMk/>
          <pc:sldMk cId="3100398757" sldId="286"/>
        </pc:sldMkLst>
        <pc:picChg chg="add mod">
          <ac:chgData name="Roberto Gallardo" userId="49a044883f185952" providerId="LiveId" clId="{26A156D2-D15D-422D-B078-56C5CDF08E17}" dt="2023-03-15T00:21:52.830" v="108" actId="1076"/>
          <ac:picMkLst>
            <pc:docMk/>
            <pc:sldMk cId="3100398757" sldId="286"/>
            <ac:picMk id="7" creationId="{220C1DC6-25B2-9D2F-D68C-D1CA42CC70F4}"/>
          </ac:picMkLst>
        </pc:picChg>
      </pc:sldChg>
      <pc:sldChg chg="addSp modSp mod">
        <pc:chgData name="Roberto Gallardo" userId="49a044883f185952" providerId="LiveId" clId="{26A156D2-D15D-422D-B078-56C5CDF08E17}" dt="2023-03-15T00:22:14.634" v="124" actId="1037"/>
        <pc:sldMkLst>
          <pc:docMk/>
          <pc:sldMk cId="1546475425" sldId="287"/>
        </pc:sldMkLst>
        <pc:picChg chg="add mod">
          <ac:chgData name="Roberto Gallardo" userId="49a044883f185952" providerId="LiveId" clId="{26A156D2-D15D-422D-B078-56C5CDF08E17}" dt="2023-03-15T00:22:14.634" v="124" actId="1037"/>
          <ac:picMkLst>
            <pc:docMk/>
            <pc:sldMk cId="1546475425" sldId="287"/>
            <ac:picMk id="7" creationId="{005E2CEB-CD69-71D7-124F-F63D19838317}"/>
          </ac:picMkLst>
        </pc:picChg>
      </pc:sldChg>
      <pc:sldChg chg="addSp modSp mod">
        <pc:chgData name="Roberto Gallardo" userId="49a044883f185952" providerId="LiveId" clId="{26A156D2-D15D-422D-B078-56C5CDF08E17}" dt="2023-03-15T00:22:46.786" v="142" actId="1076"/>
        <pc:sldMkLst>
          <pc:docMk/>
          <pc:sldMk cId="1380517306" sldId="288"/>
        </pc:sldMkLst>
        <pc:picChg chg="add mod">
          <ac:chgData name="Roberto Gallardo" userId="49a044883f185952" providerId="LiveId" clId="{26A156D2-D15D-422D-B078-56C5CDF08E17}" dt="2023-03-15T00:22:46.786" v="142" actId="1076"/>
          <ac:picMkLst>
            <pc:docMk/>
            <pc:sldMk cId="1380517306" sldId="288"/>
            <ac:picMk id="7" creationId="{C1E81E0C-2FBB-E9A5-1E68-73AE670F91E0}"/>
          </ac:picMkLst>
        </pc:picChg>
      </pc:sldChg>
      <pc:sldChg chg="addSp modSp mod">
        <pc:chgData name="Roberto Gallardo" userId="49a044883f185952" providerId="LiveId" clId="{26A156D2-D15D-422D-B078-56C5CDF08E17}" dt="2023-03-15T00:23:02.154" v="152" actId="1076"/>
        <pc:sldMkLst>
          <pc:docMk/>
          <pc:sldMk cId="1388671151" sldId="289"/>
        </pc:sldMkLst>
        <pc:picChg chg="add mod">
          <ac:chgData name="Roberto Gallardo" userId="49a044883f185952" providerId="LiveId" clId="{26A156D2-D15D-422D-B078-56C5CDF08E17}" dt="2023-03-15T00:23:02.154" v="152" actId="1076"/>
          <ac:picMkLst>
            <pc:docMk/>
            <pc:sldMk cId="1388671151" sldId="289"/>
            <ac:picMk id="7" creationId="{4D9E5B56-32F5-52E5-FA5A-E7E9C5E58EEA}"/>
          </ac:picMkLst>
        </pc:picChg>
      </pc:sldChg>
      <pc:sldChg chg="addSp modSp mod">
        <pc:chgData name="Roberto Gallardo" userId="49a044883f185952" providerId="LiveId" clId="{26A156D2-D15D-422D-B078-56C5CDF08E17}" dt="2023-03-15T00:23:35.450" v="174" actId="1076"/>
        <pc:sldMkLst>
          <pc:docMk/>
          <pc:sldMk cId="2355376039" sldId="290"/>
        </pc:sldMkLst>
        <pc:picChg chg="add mod">
          <ac:chgData name="Roberto Gallardo" userId="49a044883f185952" providerId="LiveId" clId="{26A156D2-D15D-422D-B078-56C5CDF08E17}" dt="2023-03-15T00:23:35.450" v="174" actId="1076"/>
          <ac:picMkLst>
            <pc:docMk/>
            <pc:sldMk cId="2355376039" sldId="290"/>
            <ac:picMk id="8" creationId="{0E8492DC-D5FD-9ED2-77F1-476BAA0C6D74}"/>
          </ac:picMkLst>
        </pc:picChg>
      </pc:sldChg>
      <pc:sldChg chg="addSp modSp mod">
        <pc:chgData name="Roberto Gallardo" userId="49a044883f185952" providerId="LiveId" clId="{26A156D2-D15D-422D-B078-56C5CDF08E17}" dt="2023-03-15T00:23:50.385" v="185" actId="1076"/>
        <pc:sldMkLst>
          <pc:docMk/>
          <pc:sldMk cId="3757257295" sldId="291"/>
        </pc:sldMkLst>
        <pc:picChg chg="add mod">
          <ac:chgData name="Roberto Gallardo" userId="49a044883f185952" providerId="LiveId" clId="{26A156D2-D15D-422D-B078-56C5CDF08E17}" dt="2023-03-15T00:23:50.385" v="185" actId="1076"/>
          <ac:picMkLst>
            <pc:docMk/>
            <pc:sldMk cId="3757257295" sldId="291"/>
            <ac:picMk id="8" creationId="{A0C2D70D-119E-65F9-AFD9-3DC741763164}"/>
          </ac:picMkLst>
        </pc:picChg>
      </pc:sldChg>
      <pc:sldChg chg="addSp modSp mod">
        <pc:chgData name="Roberto Gallardo" userId="49a044883f185952" providerId="LiveId" clId="{26A156D2-D15D-422D-B078-56C5CDF08E17}" dt="2023-03-15T00:22:31.342" v="133" actId="1076"/>
        <pc:sldMkLst>
          <pc:docMk/>
          <pc:sldMk cId="1259856727" sldId="292"/>
        </pc:sldMkLst>
        <pc:picChg chg="add mod">
          <ac:chgData name="Roberto Gallardo" userId="49a044883f185952" providerId="LiveId" clId="{26A156D2-D15D-422D-B078-56C5CDF08E17}" dt="2023-03-15T00:22:31.342" v="133" actId="1076"/>
          <ac:picMkLst>
            <pc:docMk/>
            <pc:sldMk cId="1259856727" sldId="292"/>
            <ac:picMk id="7" creationId="{C966686A-B5D4-D849-9687-332B0B1F1EDB}"/>
          </ac:picMkLst>
        </pc:picChg>
      </pc:sldChg>
      <pc:sldChg chg="addSp modSp mod">
        <pc:chgData name="Roberto Gallardo" userId="49a044883f185952" providerId="LiveId" clId="{26A156D2-D15D-422D-B078-56C5CDF08E17}" dt="2023-03-15T00:20:20.026" v="49" actId="1076"/>
        <pc:sldMkLst>
          <pc:docMk/>
          <pc:sldMk cId="3324519687" sldId="293"/>
        </pc:sldMkLst>
        <pc:picChg chg="add mod">
          <ac:chgData name="Roberto Gallardo" userId="49a044883f185952" providerId="LiveId" clId="{26A156D2-D15D-422D-B078-56C5CDF08E17}" dt="2023-03-15T00:20:20.026" v="49" actId="1076"/>
          <ac:picMkLst>
            <pc:docMk/>
            <pc:sldMk cId="3324519687" sldId="293"/>
            <ac:picMk id="7" creationId="{81E19F2C-0C03-3E00-9FB7-D6869EDA6ACA}"/>
          </ac:picMkLst>
        </pc:picChg>
      </pc:sldChg>
      <pc:sldChg chg="addSp modSp mod">
        <pc:chgData name="Roberto Gallardo" userId="49a044883f185952" providerId="LiveId" clId="{26A156D2-D15D-422D-B078-56C5CDF08E17}" dt="2023-03-15T00:19:48.890" v="31" actId="1076"/>
        <pc:sldMkLst>
          <pc:docMk/>
          <pc:sldMk cId="3256182630" sldId="295"/>
        </pc:sldMkLst>
        <pc:picChg chg="add mod">
          <ac:chgData name="Roberto Gallardo" userId="49a044883f185952" providerId="LiveId" clId="{26A156D2-D15D-422D-B078-56C5CDF08E17}" dt="2023-03-15T00:19:48.890" v="31" actId="1076"/>
          <ac:picMkLst>
            <pc:docMk/>
            <pc:sldMk cId="3256182630" sldId="295"/>
            <ac:picMk id="7" creationId="{71EF936B-0754-4B34-D95E-C9A752C5CAE4}"/>
          </ac:picMkLst>
        </pc:picChg>
      </pc:sldChg>
      <pc:sldChg chg="addSp modSp mod">
        <pc:chgData name="Roberto Gallardo" userId="49a044883f185952" providerId="LiveId" clId="{26A156D2-D15D-422D-B078-56C5CDF08E17}" dt="2023-03-15T00:20:04.203" v="40" actId="1076"/>
        <pc:sldMkLst>
          <pc:docMk/>
          <pc:sldMk cId="4057156843" sldId="296"/>
        </pc:sldMkLst>
        <pc:picChg chg="add mod">
          <ac:chgData name="Roberto Gallardo" userId="49a044883f185952" providerId="LiveId" clId="{26A156D2-D15D-422D-B078-56C5CDF08E17}" dt="2023-03-15T00:20:04.203" v="40" actId="1076"/>
          <ac:picMkLst>
            <pc:docMk/>
            <pc:sldMk cId="4057156843" sldId="296"/>
            <ac:picMk id="7" creationId="{B2002960-541D-1D43-9F6E-69E1E658038F}"/>
          </ac:picMkLst>
        </pc:picChg>
      </pc:sldChg>
      <pc:sldChg chg="addSp modSp mod">
        <pc:chgData name="Roberto Gallardo" userId="49a044883f185952" providerId="LiveId" clId="{26A156D2-D15D-422D-B078-56C5CDF08E17}" dt="2023-03-15T00:19:33.491" v="23" actId="1076"/>
        <pc:sldMkLst>
          <pc:docMk/>
          <pc:sldMk cId="2080110827" sldId="297"/>
        </pc:sldMkLst>
        <pc:picChg chg="add mod">
          <ac:chgData name="Roberto Gallardo" userId="49a044883f185952" providerId="LiveId" clId="{26A156D2-D15D-422D-B078-56C5CDF08E17}" dt="2023-03-15T00:19:33.491" v="23" actId="1076"/>
          <ac:picMkLst>
            <pc:docMk/>
            <pc:sldMk cId="2080110827" sldId="297"/>
            <ac:picMk id="6" creationId="{5C2D28E9-D87C-D53A-19F2-D672EA86C1FF}"/>
          </ac:picMkLst>
        </pc:picChg>
      </pc:sldChg>
      <pc:sldChg chg="addSp modSp mod">
        <pc:chgData name="Roberto Gallardo" userId="49a044883f185952" providerId="LiveId" clId="{26A156D2-D15D-422D-B078-56C5CDF08E17}" dt="2023-03-15T00:19:16.143" v="14" actId="1076"/>
        <pc:sldMkLst>
          <pc:docMk/>
          <pc:sldMk cId="1532666867" sldId="298"/>
        </pc:sldMkLst>
        <pc:picChg chg="add mod">
          <ac:chgData name="Roberto Gallardo" userId="49a044883f185952" providerId="LiveId" clId="{26A156D2-D15D-422D-B078-56C5CDF08E17}" dt="2023-03-15T00:19:16.143" v="14" actId="1076"/>
          <ac:picMkLst>
            <pc:docMk/>
            <pc:sldMk cId="1532666867" sldId="298"/>
            <ac:picMk id="6" creationId="{00A81DFC-F9A2-4872-14CA-DFFB58EEF776}"/>
          </ac:picMkLst>
        </pc:picChg>
      </pc:sldChg>
      <pc:sldChg chg="addSp modSp mod">
        <pc:chgData name="Roberto Gallardo" userId="49a044883f185952" providerId="LiveId" clId="{26A156D2-D15D-422D-B078-56C5CDF08E17}" dt="2023-03-15T00:23:20.106" v="164" actId="1076"/>
        <pc:sldMkLst>
          <pc:docMk/>
          <pc:sldMk cId="1951376777" sldId="299"/>
        </pc:sldMkLst>
        <pc:picChg chg="add mod">
          <ac:chgData name="Roberto Gallardo" userId="49a044883f185952" providerId="LiveId" clId="{26A156D2-D15D-422D-B078-56C5CDF08E17}" dt="2023-03-15T00:23:20.106" v="164" actId="1076"/>
          <ac:picMkLst>
            <pc:docMk/>
            <pc:sldMk cId="1951376777" sldId="299"/>
            <ac:picMk id="7" creationId="{F42935B9-3D4D-1CCB-CAD3-83C3AE19A98E}"/>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3/14/2023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3/14/2023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662541"/>
          </a:xfrm>
          <a:prstGeom prst="rect">
            <a:avLst/>
          </a:prstGeom>
          <a:noFill/>
        </p:spPr>
        <p:txBody>
          <a:bodyPr wrap="square" rtlCol="0">
            <a:spAutoFit/>
          </a:bodyPr>
          <a:lstStyle/>
          <a:p>
            <a:r>
              <a:rPr lang="en-US" sz="4000" dirty="0">
                <a:solidFill>
                  <a:schemeClr val="bg1"/>
                </a:solidFill>
              </a:rPr>
              <a:t>Surry County</a:t>
            </a:r>
          </a:p>
          <a:p>
            <a:r>
              <a:rPr lang="en-US" sz="3000" dirty="0">
                <a:solidFill>
                  <a:schemeClr val="bg1"/>
                </a:solidFill>
              </a:rPr>
              <a:t>2021 Digital </a:t>
            </a:r>
          </a:p>
          <a:p>
            <a:r>
              <a:rPr lang="en-US" sz="3000" dirty="0">
                <a:solidFill>
                  <a:schemeClr val="bg1"/>
                </a:solidFill>
              </a:rPr>
              <a:t>Inclusion Profile</a:t>
            </a:r>
          </a:p>
          <a:p>
            <a:endParaRPr lang="en-US" sz="2000" dirty="0">
              <a:solidFill>
                <a:schemeClr val="bg1"/>
              </a:solidFill>
            </a:endParaRPr>
          </a:p>
          <a:p>
            <a:endParaRPr lang="en-US" sz="1600" dirty="0">
              <a:solidFill>
                <a:schemeClr val="bg1"/>
              </a:solidFill>
            </a:endParaRPr>
          </a:p>
          <a:p>
            <a:endParaRPr lang="en-US" sz="1600" dirty="0">
              <a:solidFill>
                <a:schemeClr val="bg1"/>
              </a:solidFill>
            </a:endParaRPr>
          </a:p>
          <a:p>
            <a:endParaRPr lang="en-US" sz="1600" dirty="0">
              <a:solidFill>
                <a:schemeClr val="bg1"/>
              </a:solidFill>
            </a:endParaRPr>
          </a:p>
          <a:p>
            <a:endParaRPr lang="en-US" sz="16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A4420E50-EF13-7561-BD5B-13E23376CE22}"/>
              </a:ext>
            </a:extLst>
          </p:cNvPr>
          <p:cNvPicPr/>
          <p:nvPr/>
        </p:nvPicPr>
        <p:blipFill>
          <a:blip r:embed="rId2"/>
          <a:stretch>
            <a:fillRect/>
          </a:stretch>
        </p:blipFill>
        <p:spPr>
          <a:xfrm>
            <a:off x="1670946" y="1028700"/>
            <a:ext cx="8768454" cy="5372100"/>
          </a:xfrm>
          <a:prstGeom prst="rect">
            <a:avLst/>
          </a:prstGeom>
        </p:spPr>
      </p:pic>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6" name="Picture 5">
            <a:extLst>
              <a:ext uri="{FF2B5EF4-FFF2-40B4-BE49-F238E27FC236}">
                <a16:creationId xmlns:a16="http://schemas.microsoft.com/office/drawing/2014/main" id="{AFD18886-2F1C-620D-82B8-9F98CF483A36}"/>
              </a:ext>
            </a:extLst>
          </p:cNvPr>
          <p:cNvPicPr/>
          <p:nvPr/>
        </p:nvPicPr>
        <p:blipFill>
          <a:blip r:embed="rId5"/>
          <a:stretch>
            <a:fillRect/>
          </a:stretch>
        </p:blipFill>
        <p:spPr>
          <a:xfrm>
            <a:off x="1703946" y="1028700"/>
            <a:ext cx="8784108" cy="5372100"/>
          </a:xfrm>
          <a:prstGeom prst="rect">
            <a:avLst/>
          </a:prstGeom>
        </p:spPr>
      </p:pic>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D433D18D-ADBE-71E1-3DF9-57C893CF10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1866" y="1028700"/>
            <a:ext cx="7612068" cy="5382928"/>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00A81DFC-F9A2-4872-14CA-DFFB58EEF7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5C2D28E9-D87C-D53A-19F2-D672EA86C1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5985" y="1028700"/>
            <a:ext cx="7603830" cy="5377103"/>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D8A93168-B5CE-575E-95DC-67FC22CA1180}"/>
              </a:ext>
            </a:extLst>
          </p:cNvPr>
          <p:cNvPicPr/>
          <p:nvPr/>
        </p:nvPicPr>
        <p:blipFill>
          <a:blip r:embed="rId2"/>
          <a:stretch>
            <a:fillRect/>
          </a:stretch>
        </p:blipFill>
        <p:spPr>
          <a:xfrm>
            <a:off x="152400" y="1788517"/>
            <a:ext cx="5301916" cy="3802385"/>
          </a:xfrm>
          <a:prstGeom prst="rect">
            <a:avLst/>
          </a:prstGeom>
        </p:spPr>
      </p:pic>
      <p:pic>
        <p:nvPicPr>
          <p:cNvPr id="7" name="Picture 6" descr="Map&#10;&#10;Description automatically generated">
            <a:extLst>
              <a:ext uri="{FF2B5EF4-FFF2-40B4-BE49-F238E27FC236}">
                <a16:creationId xmlns:a16="http://schemas.microsoft.com/office/drawing/2014/main" id="{71EF936B-0754-4B34-D95E-C9A752C5CA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2514"/>
            <a:ext cx="6400800" cy="4526371"/>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EE5F5D5D-A025-3DC0-F2FA-B8D903ACF2AD}"/>
              </a:ext>
            </a:extLst>
          </p:cNvPr>
          <p:cNvPicPr/>
          <p:nvPr/>
        </p:nvPicPr>
        <p:blipFill>
          <a:blip r:embed="rId2"/>
          <a:stretch>
            <a:fillRect/>
          </a:stretch>
        </p:blipFill>
        <p:spPr>
          <a:xfrm>
            <a:off x="152399" y="1798955"/>
            <a:ext cx="5308853" cy="3800656"/>
          </a:xfrm>
          <a:prstGeom prst="rect">
            <a:avLst/>
          </a:prstGeom>
        </p:spPr>
      </p:pic>
      <p:pic>
        <p:nvPicPr>
          <p:cNvPr id="7" name="Picture 6" descr="Map&#10;&#10;Description automatically generated">
            <a:extLst>
              <a:ext uri="{FF2B5EF4-FFF2-40B4-BE49-F238E27FC236}">
                <a16:creationId xmlns:a16="http://schemas.microsoft.com/office/drawing/2014/main" id="{B2002960-541D-1D43-9F6E-69E1E65803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2513"/>
            <a:ext cx="6400801" cy="4526373"/>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9532B63E-6D73-CBE0-745F-1818B20D0F85}"/>
              </a:ext>
            </a:extLst>
          </p:cNvPr>
          <p:cNvPicPr/>
          <p:nvPr/>
        </p:nvPicPr>
        <p:blipFill>
          <a:blip r:embed="rId2"/>
          <a:stretch>
            <a:fillRect/>
          </a:stretch>
        </p:blipFill>
        <p:spPr>
          <a:xfrm>
            <a:off x="152400" y="1777637"/>
            <a:ext cx="5289974" cy="3787140"/>
          </a:xfrm>
          <a:prstGeom prst="rect">
            <a:avLst/>
          </a:prstGeom>
        </p:spPr>
      </p:pic>
      <p:pic>
        <p:nvPicPr>
          <p:cNvPr id="7" name="Picture 6" descr="Map&#10;&#10;Description automatically generated">
            <a:extLst>
              <a:ext uri="{FF2B5EF4-FFF2-40B4-BE49-F238E27FC236}">
                <a16:creationId xmlns:a16="http://schemas.microsoft.com/office/drawing/2014/main" id="{81E19F2C-0C03-3E00-9FB7-D6869EDA6A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8021"/>
            <a:ext cx="6400800" cy="4526372"/>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1DB27A85-3C6C-22AC-60D7-978E70561B72}"/>
              </a:ext>
            </a:extLst>
          </p:cNvPr>
          <p:cNvPicPr/>
          <p:nvPr/>
        </p:nvPicPr>
        <p:blipFill>
          <a:blip r:embed="rId2"/>
          <a:stretch>
            <a:fillRect/>
          </a:stretch>
        </p:blipFill>
        <p:spPr>
          <a:xfrm>
            <a:off x="152400" y="1783080"/>
            <a:ext cx="5297356" cy="3799114"/>
          </a:xfrm>
          <a:prstGeom prst="rect">
            <a:avLst/>
          </a:prstGeom>
        </p:spPr>
      </p:pic>
      <p:pic>
        <p:nvPicPr>
          <p:cNvPr id="6" name="Picture 5" descr="Map&#10;&#10;Description automatically generated">
            <a:extLst>
              <a:ext uri="{FF2B5EF4-FFF2-40B4-BE49-F238E27FC236}">
                <a16:creationId xmlns:a16="http://schemas.microsoft.com/office/drawing/2014/main" id="{3A137BB4-20B6-9598-2F24-97F3C14F04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9451"/>
            <a:ext cx="6400800" cy="4526371"/>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D7284989-D5DD-8F07-A387-7A2B1F68D3EC}"/>
              </a:ext>
            </a:extLst>
          </p:cNvPr>
          <p:cNvPicPr/>
          <p:nvPr/>
        </p:nvPicPr>
        <p:blipFill>
          <a:blip r:embed="rId2"/>
          <a:stretch>
            <a:fillRect/>
          </a:stretch>
        </p:blipFill>
        <p:spPr>
          <a:xfrm>
            <a:off x="152400" y="1791789"/>
            <a:ext cx="5298659" cy="3746863"/>
          </a:xfrm>
          <a:prstGeom prst="rect">
            <a:avLst/>
          </a:prstGeom>
        </p:spPr>
      </p:pic>
      <p:pic>
        <p:nvPicPr>
          <p:cNvPr id="7" name="Picture 6" descr="Map&#10;&#10;Description automatically generated">
            <a:extLst>
              <a:ext uri="{FF2B5EF4-FFF2-40B4-BE49-F238E27FC236}">
                <a16:creationId xmlns:a16="http://schemas.microsoft.com/office/drawing/2014/main" id="{D336F163-0CDA-3EC2-2A2F-2E24C7FE43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2094"/>
            <a:ext cx="6400632" cy="4526252"/>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5E6AC1DD-9D5A-3BEE-E756-E417D75701FD}"/>
              </a:ext>
            </a:extLst>
          </p:cNvPr>
          <p:cNvPicPr/>
          <p:nvPr/>
        </p:nvPicPr>
        <p:blipFill>
          <a:blip r:embed="rId2"/>
          <a:stretch>
            <a:fillRect/>
          </a:stretch>
        </p:blipFill>
        <p:spPr>
          <a:xfrm>
            <a:off x="152400" y="1779904"/>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7558E849-4EFF-795C-62A3-6CAEF85468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0629"/>
            <a:ext cx="6400800" cy="4526372"/>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B1A242CA-9543-D896-70B9-8692E18A35E6}"/>
              </a:ext>
            </a:extLst>
          </p:cNvPr>
          <p:cNvPicPr/>
          <p:nvPr/>
        </p:nvPicPr>
        <p:blipFill>
          <a:blip r:embed="rId2"/>
          <a:stretch>
            <a:fillRect/>
          </a:stretch>
        </p:blipFill>
        <p:spPr>
          <a:xfrm>
            <a:off x="152400" y="1783079"/>
            <a:ext cx="5295900" cy="3795173"/>
          </a:xfrm>
          <a:prstGeom prst="rect">
            <a:avLst/>
          </a:prstGeom>
        </p:spPr>
      </p:pic>
      <p:pic>
        <p:nvPicPr>
          <p:cNvPr id="7" name="Picture 6" descr="Map&#10;&#10;Description automatically generated">
            <a:extLst>
              <a:ext uri="{FF2B5EF4-FFF2-40B4-BE49-F238E27FC236}">
                <a16:creationId xmlns:a16="http://schemas.microsoft.com/office/drawing/2014/main" id="{095B7738-FC07-F453-CB2C-FEA73C4AC1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479"/>
            <a:ext cx="6400800" cy="4526372"/>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D7477439-05F4-9645-0033-65262B1EAAAC}"/>
              </a:ext>
            </a:extLst>
          </p:cNvPr>
          <p:cNvPicPr/>
          <p:nvPr/>
        </p:nvPicPr>
        <p:blipFill>
          <a:blip r:embed="rId2"/>
          <a:stretch>
            <a:fillRect/>
          </a:stretch>
        </p:blipFill>
        <p:spPr>
          <a:xfrm>
            <a:off x="159053" y="1774372"/>
            <a:ext cx="5289247" cy="3790406"/>
          </a:xfrm>
          <a:prstGeom prst="rect">
            <a:avLst/>
          </a:prstGeom>
        </p:spPr>
      </p:pic>
      <p:pic>
        <p:nvPicPr>
          <p:cNvPr id="7" name="Picture 6" descr="Map&#10;&#10;Description automatically generated">
            <a:extLst>
              <a:ext uri="{FF2B5EF4-FFF2-40B4-BE49-F238E27FC236}">
                <a16:creationId xmlns:a16="http://schemas.microsoft.com/office/drawing/2014/main" id="{3F7A3319-7C7D-A295-CA7F-C693FC3C63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1937"/>
            <a:ext cx="6413391" cy="4535275"/>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6ADF970C-E4EB-D696-37D0-2C59C25320CE}"/>
              </a:ext>
            </a:extLst>
          </p:cNvPr>
          <p:cNvPicPr/>
          <p:nvPr/>
        </p:nvPicPr>
        <p:blipFill>
          <a:blip r:embed="rId2"/>
          <a:stretch>
            <a:fillRect/>
          </a:stretch>
        </p:blipFill>
        <p:spPr>
          <a:xfrm>
            <a:off x="156535" y="1774372"/>
            <a:ext cx="5295900" cy="3798070"/>
          </a:xfrm>
          <a:prstGeom prst="rect">
            <a:avLst/>
          </a:prstGeom>
        </p:spPr>
      </p:pic>
      <p:pic>
        <p:nvPicPr>
          <p:cNvPr id="7" name="Picture 6" descr="Map&#10;&#10;Description automatically generated">
            <a:extLst>
              <a:ext uri="{FF2B5EF4-FFF2-40B4-BE49-F238E27FC236}">
                <a16:creationId xmlns:a16="http://schemas.microsoft.com/office/drawing/2014/main" id="{220C1DC6-25B2-9D2F-D68C-D1CA42CC70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1683"/>
            <a:ext cx="6396665" cy="4523447"/>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5192D87F-BB7A-1438-C608-D5A31FEEA40C}"/>
              </a:ext>
            </a:extLst>
          </p:cNvPr>
          <p:cNvPicPr/>
          <p:nvPr/>
        </p:nvPicPr>
        <p:blipFill>
          <a:blip r:embed="rId2"/>
          <a:stretch>
            <a:fillRect/>
          </a:stretch>
        </p:blipFill>
        <p:spPr>
          <a:xfrm>
            <a:off x="152400" y="1774370"/>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005E2CEB-CD69-71D7-124F-F63D198383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7037" y="1415095"/>
            <a:ext cx="6400801" cy="4526372"/>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6D583C8A-5F6C-9524-F9CA-28DB084F008A}"/>
              </a:ext>
            </a:extLst>
          </p:cNvPr>
          <p:cNvPicPr/>
          <p:nvPr/>
        </p:nvPicPr>
        <p:blipFill>
          <a:blip r:embed="rId2"/>
          <a:stretch>
            <a:fillRect/>
          </a:stretch>
        </p:blipFill>
        <p:spPr>
          <a:xfrm>
            <a:off x="144255" y="1783083"/>
            <a:ext cx="5304045" cy="3799114"/>
          </a:xfrm>
          <a:prstGeom prst="rect">
            <a:avLst/>
          </a:prstGeom>
        </p:spPr>
      </p:pic>
      <p:pic>
        <p:nvPicPr>
          <p:cNvPr id="7" name="Picture 6" descr="Map&#10;&#10;Description automatically generated">
            <a:extLst>
              <a:ext uri="{FF2B5EF4-FFF2-40B4-BE49-F238E27FC236}">
                <a16:creationId xmlns:a16="http://schemas.microsoft.com/office/drawing/2014/main" id="{C966686A-B5D4-D849-9687-332B0B1F1E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9454"/>
            <a:ext cx="6400800" cy="4526372"/>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69A504A9-D946-D492-C4E5-6DC3D80A44BD}"/>
              </a:ext>
            </a:extLst>
          </p:cNvPr>
          <p:cNvPicPr/>
          <p:nvPr/>
        </p:nvPicPr>
        <p:blipFill>
          <a:blip r:embed="rId2"/>
          <a:stretch>
            <a:fillRect/>
          </a:stretch>
        </p:blipFill>
        <p:spPr>
          <a:xfrm>
            <a:off x="152400" y="1783082"/>
            <a:ext cx="5295901" cy="3798070"/>
          </a:xfrm>
          <a:prstGeom prst="rect">
            <a:avLst/>
          </a:prstGeom>
        </p:spPr>
      </p:pic>
      <p:pic>
        <p:nvPicPr>
          <p:cNvPr id="7" name="Picture 6" descr="Map&#10;&#10;Description automatically generated">
            <a:extLst>
              <a:ext uri="{FF2B5EF4-FFF2-40B4-BE49-F238E27FC236}">
                <a16:creationId xmlns:a16="http://schemas.microsoft.com/office/drawing/2014/main" id="{C1E81E0C-2FBB-E9A5-1E68-73AE670F91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8931"/>
            <a:ext cx="6400800" cy="4526371"/>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38FC47EA-8D84-2160-6016-E7DA87908135}"/>
              </a:ext>
            </a:extLst>
          </p:cNvPr>
          <p:cNvPicPr/>
          <p:nvPr/>
        </p:nvPicPr>
        <p:blipFill>
          <a:blip r:embed="rId2"/>
          <a:stretch>
            <a:fillRect/>
          </a:stretch>
        </p:blipFill>
        <p:spPr>
          <a:xfrm>
            <a:off x="152400" y="1774368"/>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4D9E5B56-32F5-52E5-FA5A-E7E9C5E58E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093"/>
            <a:ext cx="6400800" cy="4526371"/>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6" name="Picture 5">
            <a:extLst>
              <a:ext uri="{FF2B5EF4-FFF2-40B4-BE49-F238E27FC236}">
                <a16:creationId xmlns:a16="http://schemas.microsoft.com/office/drawing/2014/main" id="{8CA532D0-39CF-FB64-6359-97615B7ED2CC}"/>
              </a:ext>
            </a:extLst>
          </p:cNvPr>
          <p:cNvPicPr/>
          <p:nvPr/>
        </p:nvPicPr>
        <p:blipFill>
          <a:blip r:embed="rId2"/>
          <a:stretch>
            <a:fillRect/>
          </a:stretch>
        </p:blipFill>
        <p:spPr>
          <a:xfrm>
            <a:off x="152400" y="1783082"/>
            <a:ext cx="5295900" cy="3787531"/>
          </a:xfrm>
          <a:prstGeom prst="rect">
            <a:avLst/>
          </a:prstGeom>
        </p:spPr>
      </p:pic>
      <p:pic>
        <p:nvPicPr>
          <p:cNvPr id="7" name="Picture 6" descr="Map&#10;&#10;Description automatically generated">
            <a:extLst>
              <a:ext uri="{FF2B5EF4-FFF2-40B4-BE49-F238E27FC236}">
                <a16:creationId xmlns:a16="http://schemas.microsoft.com/office/drawing/2014/main" id="{F42935B9-3D4D-1CCB-CAD3-83C3AE19A9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661"/>
            <a:ext cx="6400800" cy="4526372"/>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E653AAB3-618C-629A-03B8-7740BBBB5DC2}"/>
              </a:ext>
            </a:extLst>
          </p:cNvPr>
          <p:cNvPicPr/>
          <p:nvPr/>
        </p:nvPicPr>
        <p:blipFill>
          <a:blip r:embed="rId2"/>
          <a:stretch>
            <a:fillRect/>
          </a:stretch>
        </p:blipFill>
        <p:spPr>
          <a:xfrm>
            <a:off x="156412" y="1783318"/>
            <a:ext cx="5291888" cy="3790406"/>
          </a:xfrm>
          <a:prstGeom prst="rect">
            <a:avLst/>
          </a:prstGeom>
        </p:spPr>
      </p:pic>
      <p:pic>
        <p:nvPicPr>
          <p:cNvPr id="8" name="Picture 7" descr="Map&#10;&#10;Description automatically generated">
            <a:extLst>
              <a:ext uri="{FF2B5EF4-FFF2-40B4-BE49-F238E27FC236}">
                <a16:creationId xmlns:a16="http://schemas.microsoft.com/office/drawing/2014/main" id="{0E8492DC-D5FD-9ED2-77F1-476BAA0C6D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335"/>
            <a:ext cx="6400800" cy="4526372"/>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FA741361-39FD-C126-9747-AB7990DD37CC}"/>
              </a:ext>
            </a:extLst>
          </p:cNvPr>
          <p:cNvPicPr/>
          <p:nvPr/>
        </p:nvPicPr>
        <p:blipFill>
          <a:blip r:embed="rId2"/>
          <a:stretch>
            <a:fillRect/>
          </a:stretch>
        </p:blipFill>
        <p:spPr>
          <a:xfrm>
            <a:off x="1998617" y="1028700"/>
            <a:ext cx="8194766" cy="5370282"/>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7" name="Picture 6">
            <a:extLst>
              <a:ext uri="{FF2B5EF4-FFF2-40B4-BE49-F238E27FC236}">
                <a16:creationId xmlns:a16="http://schemas.microsoft.com/office/drawing/2014/main" id="{A4D317B5-00A2-FA24-2A47-65944A751D5D}"/>
              </a:ext>
            </a:extLst>
          </p:cNvPr>
          <p:cNvPicPr/>
          <p:nvPr/>
        </p:nvPicPr>
        <p:blipFill>
          <a:blip r:embed="rId2"/>
          <a:stretch>
            <a:fillRect/>
          </a:stretch>
        </p:blipFill>
        <p:spPr>
          <a:xfrm>
            <a:off x="161358" y="1777637"/>
            <a:ext cx="5299487" cy="3795849"/>
          </a:xfrm>
          <a:prstGeom prst="rect">
            <a:avLst/>
          </a:prstGeom>
        </p:spPr>
      </p:pic>
      <p:pic>
        <p:nvPicPr>
          <p:cNvPr id="8" name="Picture 7" descr="Map&#10;&#10;Description automatically generated">
            <a:extLst>
              <a:ext uri="{FF2B5EF4-FFF2-40B4-BE49-F238E27FC236}">
                <a16:creationId xmlns:a16="http://schemas.microsoft.com/office/drawing/2014/main" id="{A0C2D70D-119E-65F9-AFD9-3DC7417631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2375"/>
            <a:ext cx="6400800" cy="4526372"/>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98B8A6DB-1F8A-3E47-6D1C-5CD63A7D4BAD}"/>
              </a:ext>
            </a:extLst>
          </p:cNvPr>
          <p:cNvPicPr/>
          <p:nvPr/>
        </p:nvPicPr>
        <p:blipFill>
          <a:blip r:embed="rId2"/>
          <a:stretch>
            <a:fillRect/>
          </a:stretch>
        </p:blipFill>
        <p:spPr>
          <a:xfrm>
            <a:off x="1715588" y="1028701"/>
            <a:ext cx="8760823" cy="5369180"/>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2023B384-A4E2-84A1-CA00-E189B614C2F8}"/>
              </a:ext>
            </a:extLst>
          </p:cNvPr>
          <p:cNvPicPr/>
          <p:nvPr/>
        </p:nvPicPr>
        <p:blipFill>
          <a:blip r:embed="rId2"/>
          <a:stretch>
            <a:fillRect/>
          </a:stretch>
        </p:blipFill>
        <p:spPr>
          <a:xfrm>
            <a:off x="1716359" y="1035050"/>
            <a:ext cx="8759281" cy="5365750"/>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320B579-56C0-7975-A04C-DAFD9F70336F}"/>
              </a:ext>
            </a:extLst>
          </p:cNvPr>
          <p:cNvPicPr/>
          <p:nvPr/>
        </p:nvPicPr>
        <p:blipFill>
          <a:blip r:embed="rId2"/>
          <a:stretch>
            <a:fillRect/>
          </a:stretch>
        </p:blipFill>
        <p:spPr>
          <a:xfrm>
            <a:off x="1487231" y="1032108"/>
            <a:ext cx="8286186" cy="5078292"/>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2973271" y="1736350"/>
            <a:ext cx="1198148" cy="2591052"/>
            <a:chOff x="2775759" y="1900958"/>
            <a:chExt cx="1198148" cy="2591052"/>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990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00958"/>
              <a:ext cx="0" cy="8981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91628"/>
              <a:ext cx="0" cy="8003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667159" y="2798696"/>
            <a:ext cx="1198148" cy="2163351"/>
            <a:chOff x="10485745" y="2726960"/>
            <a:chExt cx="1198148" cy="2163351"/>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3419139"/>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21.6</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4890311"/>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272696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2726960"/>
              <a:ext cx="0" cy="69217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4311691"/>
              <a:ext cx="0" cy="57862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4891993" y="1997802"/>
            <a:ext cx="1198148" cy="2248152"/>
            <a:chOff x="2775759" y="2243858"/>
            <a:chExt cx="1198148" cy="2248152"/>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29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438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43858"/>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6771458" y="2125854"/>
            <a:ext cx="1198148" cy="2444917"/>
            <a:chOff x="2775759" y="2099890"/>
            <a:chExt cx="1198148" cy="2444917"/>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2876908"/>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24.6</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19628" y="454480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09989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099890"/>
              <a:ext cx="0" cy="7770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769460"/>
              <a:ext cx="0" cy="77534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AF5FF212-0FC3-694F-B457-0039A3CFBE60}"/>
              </a:ext>
            </a:extLst>
          </p:cNvPr>
          <p:cNvPicPr/>
          <p:nvPr/>
        </p:nvPicPr>
        <p:blipFill>
          <a:blip r:embed="rId2"/>
          <a:stretch>
            <a:fillRect/>
          </a:stretch>
        </p:blipFill>
        <p:spPr>
          <a:xfrm>
            <a:off x="1946365" y="1024224"/>
            <a:ext cx="8299269" cy="5071776"/>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6ADC0AFD-2D2F-BAE9-05BC-367B14CB4978}"/>
              </a:ext>
            </a:extLst>
          </p:cNvPr>
          <p:cNvPicPr/>
          <p:nvPr/>
        </p:nvPicPr>
        <p:blipFill>
          <a:blip r:embed="rId2"/>
          <a:stretch>
            <a:fillRect/>
          </a:stretch>
        </p:blipFill>
        <p:spPr>
          <a:xfrm>
            <a:off x="1706880" y="1032015"/>
            <a:ext cx="8778240" cy="5368785"/>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2AED3360-1635-EB24-3713-26C3644862D9}"/>
              </a:ext>
            </a:extLst>
          </p:cNvPr>
          <p:cNvPicPr/>
          <p:nvPr/>
        </p:nvPicPr>
        <p:blipFill>
          <a:blip r:embed="rId2"/>
          <a:stretch>
            <a:fillRect/>
          </a:stretch>
        </p:blipFill>
        <p:spPr>
          <a:xfrm>
            <a:off x="1693273" y="1028700"/>
            <a:ext cx="8729253" cy="5353814"/>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DE347107-EC62-28AB-8C4E-F090FBCB3DDF}"/>
              </a:ext>
            </a:extLst>
          </p:cNvPr>
          <p:cNvPicPr/>
          <p:nvPr/>
        </p:nvPicPr>
        <p:blipFill>
          <a:blip r:embed="rId2"/>
          <a:stretch>
            <a:fillRect/>
          </a:stretch>
        </p:blipFill>
        <p:spPr>
          <a:xfrm>
            <a:off x="1728650" y="1028700"/>
            <a:ext cx="8734697" cy="5351157"/>
          </a:xfrm>
          <a:prstGeom prst="rect">
            <a:avLst/>
          </a:prstGeom>
        </p:spPr>
      </p:pic>
      <p:sp>
        <p:nvSpPr>
          <p:cNvPr id="6" name="TextBox 5">
            <a:extLst>
              <a:ext uri="{FF2B5EF4-FFF2-40B4-BE49-F238E27FC236}">
                <a16:creationId xmlns:a16="http://schemas.microsoft.com/office/drawing/2014/main" id="{44D28DD8-DC71-3B88-9D5A-10A2642B1F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26DB5BF7-D5ED-F842-C728-43F0757B1D9B}"/>
              </a:ext>
            </a:extLst>
          </p:cNvPr>
          <p:cNvPicPr/>
          <p:nvPr/>
        </p:nvPicPr>
        <p:blipFill>
          <a:blip r:embed="rId2"/>
          <a:stretch>
            <a:fillRect/>
          </a:stretch>
        </p:blipFill>
        <p:spPr>
          <a:xfrm>
            <a:off x="1696538" y="1017821"/>
            <a:ext cx="8722723" cy="5345055"/>
          </a:xfrm>
          <a:prstGeom prst="rect">
            <a:avLst/>
          </a:prstGeom>
        </p:spPr>
      </p:pic>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D603C9AD-5571-1575-8825-5191E9631B0E}"/>
              </a:ext>
            </a:extLst>
          </p:cNvPr>
          <p:cNvPicPr/>
          <p:nvPr/>
        </p:nvPicPr>
        <p:blipFill>
          <a:blip r:embed="rId2"/>
          <a:stretch>
            <a:fillRect/>
          </a:stretch>
        </p:blipFill>
        <p:spPr>
          <a:xfrm>
            <a:off x="1676400" y="1028700"/>
            <a:ext cx="8763000" cy="5351793"/>
          </a:xfrm>
          <a:prstGeom prst="rect">
            <a:avLst/>
          </a:prstGeom>
        </p:spPr>
      </p:pic>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85DAB2AC-C9A3-97BA-ED10-3181616708F7}"/>
              </a:ext>
            </a:extLst>
          </p:cNvPr>
          <p:cNvPicPr/>
          <p:nvPr/>
        </p:nvPicPr>
        <p:blipFill>
          <a:blip r:embed="rId5"/>
          <a:stretch>
            <a:fillRect/>
          </a:stretch>
        </p:blipFill>
        <p:spPr>
          <a:xfrm>
            <a:off x="1676400" y="1033461"/>
            <a:ext cx="8763000" cy="5351085"/>
          </a:xfrm>
          <a:prstGeom prst="rect">
            <a:avLst/>
          </a:prstGeom>
        </p:spPr>
      </p:pic>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D3DA40AC-6842-8FFD-E065-CD5853473D06}"/>
              </a:ext>
            </a:extLst>
          </p:cNvPr>
          <p:cNvPicPr/>
          <p:nvPr/>
        </p:nvPicPr>
        <p:blipFill>
          <a:blip r:embed="rId5"/>
          <a:stretch>
            <a:fillRect/>
          </a:stretch>
        </p:blipFill>
        <p:spPr>
          <a:xfrm>
            <a:off x="1706880" y="1028700"/>
            <a:ext cx="8778240" cy="5369081"/>
          </a:xfrm>
          <a:prstGeom prst="rect">
            <a:avLst/>
          </a:prstGeom>
        </p:spPr>
      </p:pic>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2735</TotalTime>
  <Words>1463</Words>
  <Application>Microsoft Office PowerPoint</Application>
  <PresentationFormat>Widescreen</PresentationFormat>
  <Paragraphs>137</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166</cp:revision>
  <dcterms:created xsi:type="dcterms:W3CDTF">2022-07-04T13:32:28Z</dcterms:created>
  <dcterms:modified xsi:type="dcterms:W3CDTF">2023-03-15T00:23:59Z</dcterms:modified>
</cp:coreProperties>
</file>