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9" orient="horz" pos="3840" userDrawn="1">
          <p15:clr>
            <a:srgbClr val="A4A3A4"/>
          </p15:clr>
        </p15:guide>
        <p15:guide id="10" orient="horz" pos="816" userDrawn="1">
          <p15:clr>
            <a:srgbClr val="A4A3A4"/>
          </p15:clr>
        </p15:guide>
        <p15:guide id="11" orient="horz" pos="2328"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4E0DAF3-665B-4678-9BFE-D25F742053DD}" v="49" dt="2023-03-15T00:09:59.4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6" d="100"/>
          <a:sy n="116" d="100"/>
        </p:scale>
        <p:origin x="120" y="444"/>
      </p:cViewPr>
      <p:guideLst>
        <p:guide orient="horz" pos="648"/>
        <p:guide pos="3552"/>
        <p:guide pos="7584"/>
        <p:guide orient="horz" pos="4032"/>
        <p:guide pos="96"/>
        <p:guide orient="horz" pos="3840"/>
        <p:guide orient="horz" pos="816"/>
        <p:guide orient="horz" pos="2328"/>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E4E0DAF3-665B-4678-9BFE-D25F742053DD}"/>
    <pc:docChg chg="modSld">
      <pc:chgData name="Roberto Gallardo" userId="49a044883f185952" providerId="LiveId" clId="{E4E0DAF3-665B-4678-9BFE-D25F742053DD}" dt="2023-03-15T00:10:20.619" v="177" actId="1076"/>
      <pc:docMkLst>
        <pc:docMk/>
      </pc:docMkLst>
      <pc:sldChg chg="addSp modSp mod">
        <pc:chgData name="Roberto Gallardo" userId="49a044883f185952" providerId="LiveId" clId="{E4E0DAF3-665B-4678-9BFE-D25F742053DD}" dt="2023-03-15T00:05:00.864" v="6" actId="1076"/>
        <pc:sldMkLst>
          <pc:docMk/>
          <pc:sldMk cId="1418533539" sldId="271"/>
        </pc:sldMkLst>
        <pc:picChg chg="add mod">
          <ac:chgData name="Roberto Gallardo" userId="49a044883f185952" providerId="LiveId" clId="{E4E0DAF3-665B-4678-9BFE-D25F742053DD}" dt="2023-03-15T00:05:00.864" v="6" actId="1076"/>
          <ac:picMkLst>
            <pc:docMk/>
            <pc:sldMk cId="1418533539" sldId="271"/>
            <ac:picMk id="6" creationId="{D1D50C19-4C68-15BF-D260-4AD04FB17440}"/>
          </ac:picMkLst>
        </pc:picChg>
      </pc:sldChg>
      <pc:sldChg chg="addSp modSp mod">
        <pc:chgData name="Roberto Gallardo" userId="49a044883f185952" providerId="LiveId" clId="{E4E0DAF3-665B-4678-9BFE-D25F742053DD}" dt="2023-03-15T00:06:47.019" v="57" actId="1076"/>
        <pc:sldMkLst>
          <pc:docMk/>
          <pc:sldMk cId="2124848710" sldId="281"/>
        </pc:sldMkLst>
        <pc:picChg chg="add mod">
          <ac:chgData name="Roberto Gallardo" userId="49a044883f185952" providerId="LiveId" clId="{E4E0DAF3-665B-4678-9BFE-D25F742053DD}" dt="2023-03-15T00:06:47.019" v="57" actId="1076"/>
          <ac:picMkLst>
            <pc:docMk/>
            <pc:sldMk cId="2124848710" sldId="281"/>
            <ac:picMk id="6" creationId="{05803F95-40A1-ECC6-C4E0-4E0FF45BAA7C}"/>
          </ac:picMkLst>
        </pc:picChg>
      </pc:sldChg>
      <pc:sldChg chg="addSp modSp mod">
        <pc:chgData name="Roberto Gallardo" userId="49a044883f185952" providerId="LiveId" clId="{E4E0DAF3-665B-4678-9BFE-D25F742053DD}" dt="2023-03-15T00:07:01.884" v="67" actId="1076"/>
        <pc:sldMkLst>
          <pc:docMk/>
          <pc:sldMk cId="2028175529" sldId="282"/>
        </pc:sldMkLst>
        <pc:picChg chg="add mod">
          <ac:chgData name="Roberto Gallardo" userId="49a044883f185952" providerId="LiveId" clId="{E4E0DAF3-665B-4678-9BFE-D25F742053DD}" dt="2023-03-15T00:07:01.884" v="67" actId="1076"/>
          <ac:picMkLst>
            <pc:docMk/>
            <pc:sldMk cId="2028175529" sldId="282"/>
            <ac:picMk id="7" creationId="{D4C7C427-FC9B-92C4-71A8-708D03F79B48}"/>
          </ac:picMkLst>
        </pc:picChg>
      </pc:sldChg>
      <pc:sldChg chg="addSp modSp mod">
        <pc:chgData name="Roberto Gallardo" userId="49a044883f185952" providerId="LiveId" clId="{E4E0DAF3-665B-4678-9BFE-D25F742053DD}" dt="2023-03-15T00:07:26.803" v="76" actId="1076"/>
        <pc:sldMkLst>
          <pc:docMk/>
          <pc:sldMk cId="1326517747" sldId="283"/>
        </pc:sldMkLst>
        <pc:picChg chg="add mod">
          <ac:chgData name="Roberto Gallardo" userId="49a044883f185952" providerId="LiveId" clId="{E4E0DAF3-665B-4678-9BFE-D25F742053DD}" dt="2023-03-15T00:07:26.803" v="76" actId="1076"/>
          <ac:picMkLst>
            <pc:docMk/>
            <pc:sldMk cId="1326517747" sldId="283"/>
            <ac:picMk id="7" creationId="{C9955124-5BF8-FCA9-3EE8-6AF86A8CA776}"/>
          </ac:picMkLst>
        </pc:picChg>
      </pc:sldChg>
      <pc:sldChg chg="addSp modSp mod">
        <pc:chgData name="Roberto Gallardo" userId="49a044883f185952" providerId="LiveId" clId="{E4E0DAF3-665B-4678-9BFE-D25F742053DD}" dt="2023-03-15T00:07:47.240" v="86" actId="1076"/>
        <pc:sldMkLst>
          <pc:docMk/>
          <pc:sldMk cId="783739251" sldId="284"/>
        </pc:sldMkLst>
        <pc:picChg chg="add mod">
          <ac:chgData name="Roberto Gallardo" userId="49a044883f185952" providerId="LiveId" clId="{E4E0DAF3-665B-4678-9BFE-D25F742053DD}" dt="2023-03-15T00:07:47.240" v="86" actId="1076"/>
          <ac:picMkLst>
            <pc:docMk/>
            <pc:sldMk cId="783739251" sldId="284"/>
            <ac:picMk id="7" creationId="{48C44AA4-BE17-5DF8-A36D-FC351E1BEF7A}"/>
          </ac:picMkLst>
        </pc:picChg>
      </pc:sldChg>
      <pc:sldChg chg="addSp modSp mod">
        <pc:chgData name="Roberto Gallardo" userId="49a044883f185952" providerId="LiveId" clId="{E4E0DAF3-665B-4678-9BFE-D25F742053DD}" dt="2023-03-15T00:08:01.983" v="96" actId="1076"/>
        <pc:sldMkLst>
          <pc:docMk/>
          <pc:sldMk cId="1676122233" sldId="285"/>
        </pc:sldMkLst>
        <pc:picChg chg="add mod">
          <ac:chgData name="Roberto Gallardo" userId="49a044883f185952" providerId="LiveId" clId="{E4E0DAF3-665B-4678-9BFE-D25F742053DD}" dt="2023-03-15T00:08:01.983" v="96" actId="1076"/>
          <ac:picMkLst>
            <pc:docMk/>
            <pc:sldMk cId="1676122233" sldId="285"/>
            <ac:picMk id="7" creationId="{A0F2B195-3EB6-6631-EA8D-EFCB051793CB}"/>
          </ac:picMkLst>
        </pc:picChg>
      </pc:sldChg>
      <pc:sldChg chg="addSp modSp mod">
        <pc:chgData name="Roberto Gallardo" userId="49a044883f185952" providerId="LiveId" clId="{E4E0DAF3-665B-4678-9BFE-D25F742053DD}" dt="2023-03-15T00:08:16.007" v="105" actId="1076"/>
        <pc:sldMkLst>
          <pc:docMk/>
          <pc:sldMk cId="3100398757" sldId="286"/>
        </pc:sldMkLst>
        <pc:picChg chg="add mod">
          <ac:chgData name="Roberto Gallardo" userId="49a044883f185952" providerId="LiveId" clId="{E4E0DAF3-665B-4678-9BFE-D25F742053DD}" dt="2023-03-15T00:08:16.007" v="105" actId="1076"/>
          <ac:picMkLst>
            <pc:docMk/>
            <pc:sldMk cId="3100398757" sldId="286"/>
            <ac:picMk id="7" creationId="{C7394B7C-D2FA-1972-DBD6-14791AB693DD}"/>
          </ac:picMkLst>
        </pc:picChg>
      </pc:sldChg>
      <pc:sldChg chg="addSp modSp mod">
        <pc:chgData name="Roberto Gallardo" userId="49a044883f185952" providerId="LiveId" clId="{E4E0DAF3-665B-4678-9BFE-D25F742053DD}" dt="2023-03-15T00:08:32.502" v="115" actId="1076"/>
        <pc:sldMkLst>
          <pc:docMk/>
          <pc:sldMk cId="1546475425" sldId="287"/>
        </pc:sldMkLst>
        <pc:picChg chg="add mod">
          <ac:chgData name="Roberto Gallardo" userId="49a044883f185952" providerId="LiveId" clId="{E4E0DAF3-665B-4678-9BFE-D25F742053DD}" dt="2023-03-15T00:08:32.502" v="115" actId="1076"/>
          <ac:picMkLst>
            <pc:docMk/>
            <pc:sldMk cId="1546475425" sldId="287"/>
            <ac:picMk id="7" creationId="{F5CF82B8-9902-0E88-B45A-4F4A1436F334}"/>
          </ac:picMkLst>
        </pc:picChg>
      </pc:sldChg>
      <pc:sldChg chg="addSp modSp mod">
        <pc:chgData name="Roberto Gallardo" userId="49a044883f185952" providerId="LiveId" clId="{E4E0DAF3-665B-4678-9BFE-D25F742053DD}" dt="2023-03-15T00:09:04.455" v="136" actId="1076"/>
        <pc:sldMkLst>
          <pc:docMk/>
          <pc:sldMk cId="1380517306" sldId="288"/>
        </pc:sldMkLst>
        <pc:picChg chg="add mod">
          <ac:chgData name="Roberto Gallardo" userId="49a044883f185952" providerId="LiveId" clId="{E4E0DAF3-665B-4678-9BFE-D25F742053DD}" dt="2023-03-15T00:09:04.455" v="136" actId="1076"/>
          <ac:picMkLst>
            <pc:docMk/>
            <pc:sldMk cId="1380517306" sldId="288"/>
            <ac:picMk id="7" creationId="{E511249F-C782-F310-41DD-324B87DB1671}"/>
          </ac:picMkLst>
        </pc:picChg>
      </pc:sldChg>
      <pc:sldChg chg="addSp modSp mod">
        <pc:chgData name="Roberto Gallardo" userId="49a044883f185952" providerId="LiveId" clId="{E4E0DAF3-665B-4678-9BFE-D25F742053DD}" dt="2023-03-15T00:09:18.271" v="144" actId="1076"/>
        <pc:sldMkLst>
          <pc:docMk/>
          <pc:sldMk cId="1388671151" sldId="289"/>
        </pc:sldMkLst>
        <pc:picChg chg="add mod">
          <ac:chgData name="Roberto Gallardo" userId="49a044883f185952" providerId="LiveId" clId="{E4E0DAF3-665B-4678-9BFE-D25F742053DD}" dt="2023-03-15T00:09:18.271" v="144" actId="1076"/>
          <ac:picMkLst>
            <pc:docMk/>
            <pc:sldMk cId="1388671151" sldId="289"/>
            <ac:picMk id="7" creationId="{3D6447E1-33AA-5733-8B4E-0C6F5A5E2482}"/>
          </ac:picMkLst>
        </pc:picChg>
      </pc:sldChg>
      <pc:sldChg chg="addSp modSp mod">
        <pc:chgData name="Roberto Gallardo" userId="49a044883f185952" providerId="LiveId" clId="{E4E0DAF3-665B-4678-9BFE-D25F742053DD}" dt="2023-03-15T00:09:48.611" v="161" actId="1076"/>
        <pc:sldMkLst>
          <pc:docMk/>
          <pc:sldMk cId="2355376039" sldId="290"/>
        </pc:sldMkLst>
        <pc:picChg chg="add mod">
          <ac:chgData name="Roberto Gallardo" userId="49a044883f185952" providerId="LiveId" clId="{E4E0DAF3-665B-4678-9BFE-D25F742053DD}" dt="2023-03-15T00:09:48.611" v="161" actId="1076"/>
          <ac:picMkLst>
            <pc:docMk/>
            <pc:sldMk cId="2355376039" sldId="290"/>
            <ac:picMk id="8" creationId="{82755640-3200-0338-D30D-C8FD9E680AFE}"/>
          </ac:picMkLst>
        </pc:picChg>
      </pc:sldChg>
      <pc:sldChg chg="addSp modSp mod">
        <pc:chgData name="Roberto Gallardo" userId="49a044883f185952" providerId="LiveId" clId="{E4E0DAF3-665B-4678-9BFE-D25F742053DD}" dt="2023-03-15T00:10:20.619" v="177" actId="1076"/>
        <pc:sldMkLst>
          <pc:docMk/>
          <pc:sldMk cId="3757257295" sldId="291"/>
        </pc:sldMkLst>
        <pc:picChg chg="add mod">
          <ac:chgData name="Roberto Gallardo" userId="49a044883f185952" providerId="LiveId" clId="{E4E0DAF3-665B-4678-9BFE-D25F742053DD}" dt="2023-03-15T00:10:20.619" v="177" actId="1076"/>
          <ac:picMkLst>
            <pc:docMk/>
            <pc:sldMk cId="3757257295" sldId="291"/>
            <ac:picMk id="8" creationId="{E998688F-FDEB-0D25-5555-A1FACF6D3296}"/>
          </ac:picMkLst>
        </pc:picChg>
      </pc:sldChg>
      <pc:sldChg chg="addSp modSp mod">
        <pc:chgData name="Roberto Gallardo" userId="49a044883f185952" providerId="LiveId" clId="{E4E0DAF3-665B-4678-9BFE-D25F742053DD}" dt="2023-03-15T00:08:47.495" v="125" actId="1076"/>
        <pc:sldMkLst>
          <pc:docMk/>
          <pc:sldMk cId="1259856727" sldId="292"/>
        </pc:sldMkLst>
        <pc:picChg chg="add mod">
          <ac:chgData name="Roberto Gallardo" userId="49a044883f185952" providerId="LiveId" clId="{E4E0DAF3-665B-4678-9BFE-D25F742053DD}" dt="2023-03-15T00:08:47.495" v="125" actId="1076"/>
          <ac:picMkLst>
            <pc:docMk/>
            <pc:sldMk cId="1259856727" sldId="292"/>
            <ac:picMk id="7" creationId="{78D8DE9C-9095-6691-ECCE-3AFE3A2F29AA}"/>
          </ac:picMkLst>
        </pc:picChg>
      </pc:sldChg>
      <pc:sldChg chg="addSp modSp mod">
        <pc:chgData name="Roberto Gallardo" userId="49a044883f185952" providerId="LiveId" clId="{E4E0DAF3-665B-4678-9BFE-D25F742053DD}" dt="2023-03-15T00:06:34.619" v="50" actId="1076"/>
        <pc:sldMkLst>
          <pc:docMk/>
          <pc:sldMk cId="3324519687" sldId="293"/>
        </pc:sldMkLst>
        <pc:picChg chg="add mod">
          <ac:chgData name="Roberto Gallardo" userId="49a044883f185952" providerId="LiveId" clId="{E4E0DAF3-665B-4678-9BFE-D25F742053DD}" dt="2023-03-15T00:06:34.619" v="50" actId="1076"/>
          <ac:picMkLst>
            <pc:docMk/>
            <pc:sldMk cId="3324519687" sldId="293"/>
            <ac:picMk id="7" creationId="{5441740F-98D3-8889-9037-D0654500B246}"/>
          </ac:picMkLst>
        </pc:picChg>
      </pc:sldChg>
      <pc:sldChg chg="addSp modSp mod">
        <pc:chgData name="Roberto Gallardo" userId="49a044883f185952" providerId="LiveId" clId="{E4E0DAF3-665B-4678-9BFE-D25F742053DD}" dt="2023-03-15T00:06:02.199" v="33" actId="1076"/>
        <pc:sldMkLst>
          <pc:docMk/>
          <pc:sldMk cId="3256182630" sldId="295"/>
        </pc:sldMkLst>
        <pc:picChg chg="add mod">
          <ac:chgData name="Roberto Gallardo" userId="49a044883f185952" providerId="LiveId" clId="{E4E0DAF3-665B-4678-9BFE-D25F742053DD}" dt="2023-03-15T00:06:02.199" v="33" actId="1076"/>
          <ac:picMkLst>
            <pc:docMk/>
            <pc:sldMk cId="3256182630" sldId="295"/>
            <ac:picMk id="7" creationId="{23435E5F-22EB-D0FE-C086-9D2AD9A1CB0A}"/>
          </ac:picMkLst>
        </pc:picChg>
      </pc:sldChg>
      <pc:sldChg chg="addSp modSp mod">
        <pc:chgData name="Roberto Gallardo" userId="49a044883f185952" providerId="LiveId" clId="{E4E0DAF3-665B-4678-9BFE-D25F742053DD}" dt="2023-03-15T00:06:16.730" v="41" actId="1076"/>
        <pc:sldMkLst>
          <pc:docMk/>
          <pc:sldMk cId="4057156843" sldId="296"/>
        </pc:sldMkLst>
        <pc:picChg chg="add mod">
          <ac:chgData name="Roberto Gallardo" userId="49a044883f185952" providerId="LiveId" clId="{E4E0DAF3-665B-4678-9BFE-D25F742053DD}" dt="2023-03-15T00:06:16.730" v="41" actId="1076"/>
          <ac:picMkLst>
            <pc:docMk/>
            <pc:sldMk cId="4057156843" sldId="296"/>
            <ac:picMk id="7" creationId="{B977434C-ECAB-595B-4533-A878F8FFF50D}"/>
          </ac:picMkLst>
        </pc:picChg>
      </pc:sldChg>
      <pc:sldChg chg="addSp modSp mod">
        <pc:chgData name="Roberto Gallardo" userId="49a044883f185952" providerId="LiveId" clId="{E4E0DAF3-665B-4678-9BFE-D25F742053DD}" dt="2023-03-15T00:05:43.743" v="25" actId="1036"/>
        <pc:sldMkLst>
          <pc:docMk/>
          <pc:sldMk cId="2080110827" sldId="297"/>
        </pc:sldMkLst>
        <pc:picChg chg="add mod">
          <ac:chgData name="Roberto Gallardo" userId="49a044883f185952" providerId="LiveId" clId="{E4E0DAF3-665B-4678-9BFE-D25F742053DD}" dt="2023-03-15T00:05:43.743" v="25" actId="1036"/>
          <ac:picMkLst>
            <pc:docMk/>
            <pc:sldMk cId="2080110827" sldId="297"/>
            <ac:picMk id="6" creationId="{95A70B07-02F9-DBA3-B8C5-97D82CB42766}"/>
          </ac:picMkLst>
        </pc:picChg>
      </pc:sldChg>
      <pc:sldChg chg="addSp modSp mod">
        <pc:chgData name="Roberto Gallardo" userId="49a044883f185952" providerId="LiveId" clId="{E4E0DAF3-665B-4678-9BFE-D25F742053DD}" dt="2023-03-15T00:05:22.608" v="15" actId="1076"/>
        <pc:sldMkLst>
          <pc:docMk/>
          <pc:sldMk cId="1532666867" sldId="298"/>
        </pc:sldMkLst>
        <pc:picChg chg="add mod">
          <ac:chgData name="Roberto Gallardo" userId="49a044883f185952" providerId="LiveId" clId="{E4E0DAF3-665B-4678-9BFE-D25F742053DD}" dt="2023-03-15T00:05:22.608" v="15" actId="1076"/>
          <ac:picMkLst>
            <pc:docMk/>
            <pc:sldMk cId="1532666867" sldId="298"/>
            <ac:picMk id="6" creationId="{076B08AE-914B-4E2F-BB64-7309252CFB9E}"/>
          </ac:picMkLst>
        </pc:picChg>
      </pc:sldChg>
      <pc:sldChg chg="addSp modSp mod">
        <pc:chgData name="Roberto Gallardo" userId="49a044883f185952" providerId="LiveId" clId="{E4E0DAF3-665B-4678-9BFE-D25F742053DD}" dt="2023-03-15T00:09:32.643" v="152" actId="1076"/>
        <pc:sldMkLst>
          <pc:docMk/>
          <pc:sldMk cId="1951376777" sldId="299"/>
        </pc:sldMkLst>
        <pc:picChg chg="add mod">
          <ac:chgData name="Roberto Gallardo" userId="49a044883f185952" providerId="LiveId" clId="{E4E0DAF3-665B-4678-9BFE-D25F742053DD}" dt="2023-03-15T00:09:32.643" v="152" actId="1076"/>
          <ac:picMkLst>
            <pc:docMk/>
            <pc:sldMk cId="1951376777" sldId="299"/>
            <ac:picMk id="7" creationId="{28184AB3-977D-A3E5-C3EC-662097C71A1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3/14/2023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3/14/2023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3/14/2023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662541"/>
          </a:xfrm>
          <a:prstGeom prst="rect">
            <a:avLst/>
          </a:prstGeom>
          <a:noFill/>
        </p:spPr>
        <p:txBody>
          <a:bodyPr wrap="square" rtlCol="0">
            <a:spAutoFit/>
          </a:bodyPr>
          <a:lstStyle/>
          <a:p>
            <a:r>
              <a:rPr lang="en-US" sz="4000" dirty="0">
                <a:solidFill>
                  <a:schemeClr val="bg1"/>
                </a:solidFill>
              </a:rPr>
              <a:t>Stokes County</a:t>
            </a:r>
          </a:p>
          <a:p>
            <a:r>
              <a:rPr lang="en-US" sz="3000" dirty="0">
                <a:solidFill>
                  <a:schemeClr val="bg1"/>
                </a:solidFill>
              </a:rPr>
              <a:t>2021 Digital </a:t>
            </a:r>
          </a:p>
          <a:p>
            <a:r>
              <a:rPr lang="en-US" sz="3000" dirty="0">
                <a:solidFill>
                  <a:schemeClr val="bg1"/>
                </a:solidFill>
              </a:rPr>
              <a:t>Inclusion Profile</a:t>
            </a: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5FC24479-4E95-DAF8-682B-89B725712DF7}"/>
              </a:ext>
            </a:extLst>
          </p:cNvPr>
          <p:cNvPicPr/>
          <p:nvPr/>
        </p:nvPicPr>
        <p:blipFill>
          <a:blip r:embed="rId2"/>
          <a:stretch>
            <a:fillRect/>
          </a:stretch>
        </p:blipFill>
        <p:spPr>
          <a:xfrm>
            <a:off x="1670946" y="1028700"/>
            <a:ext cx="8768454" cy="5372100"/>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6" name="Picture 5">
            <a:extLst>
              <a:ext uri="{FF2B5EF4-FFF2-40B4-BE49-F238E27FC236}">
                <a16:creationId xmlns:a16="http://schemas.microsoft.com/office/drawing/2014/main" id="{06E9389A-5BA7-274E-9190-CAB43B330B1E}"/>
              </a:ext>
            </a:extLst>
          </p:cNvPr>
          <p:cNvPicPr/>
          <p:nvPr/>
        </p:nvPicPr>
        <p:blipFill>
          <a:blip r:embed="rId5"/>
          <a:stretch>
            <a:fillRect/>
          </a:stretch>
        </p:blipFill>
        <p:spPr>
          <a:xfrm>
            <a:off x="1703946" y="1028700"/>
            <a:ext cx="8784108" cy="5372100"/>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D1D50C19-4C68-15BF-D260-4AD04FB174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6926" y="1028700"/>
            <a:ext cx="7598147" cy="5373084"/>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076B08AE-914B-4E2F-BB64-7309252CFB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95A70B07-02F9-DBA3-B8C5-97D82CB42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41030"/>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DC49EDA-D2D9-D32A-7CE3-C640B2053503}"/>
              </a:ext>
            </a:extLst>
          </p:cNvPr>
          <p:cNvPicPr/>
          <p:nvPr/>
        </p:nvPicPr>
        <p:blipFill>
          <a:blip r:embed="rId2"/>
          <a:stretch>
            <a:fillRect/>
          </a:stretch>
        </p:blipFill>
        <p:spPr>
          <a:xfrm>
            <a:off x="152400" y="1788517"/>
            <a:ext cx="5301916" cy="3802385"/>
          </a:xfrm>
          <a:prstGeom prst="rect">
            <a:avLst/>
          </a:prstGeom>
        </p:spPr>
      </p:pic>
      <p:pic>
        <p:nvPicPr>
          <p:cNvPr id="7" name="Picture 6" descr="Map&#10;&#10;Description automatically generated">
            <a:extLst>
              <a:ext uri="{FF2B5EF4-FFF2-40B4-BE49-F238E27FC236}">
                <a16:creationId xmlns:a16="http://schemas.microsoft.com/office/drawing/2014/main" id="{23435E5F-22EB-D0FE-C086-9D2AD9A1CB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0" cy="4526371"/>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48611BAB-ECE6-9BC0-CBFD-F64EED3C241E}"/>
              </a:ext>
            </a:extLst>
          </p:cNvPr>
          <p:cNvPicPr/>
          <p:nvPr/>
        </p:nvPicPr>
        <p:blipFill>
          <a:blip r:embed="rId2"/>
          <a:stretch>
            <a:fillRect/>
          </a:stretch>
        </p:blipFill>
        <p:spPr>
          <a:xfrm>
            <a:off x="152399" y="1798955"/>
            <a:ext cx="5308853" cy="3800656"/>
          </a:xfrm>
          <a:prstGeom prst="rect">
            <a:avLst/>
          </a:prstGeom>
        </p:spPr>
      </p:pic>
      <p:pic>
        <p:nvPicPr>
          <p:cNvPr id="7" name="Picture 6" descr="Map&#10;&#10;Description automatically generated">
            <a:extLst>
              <a:ext uri="{FF2B5EF4-FFF2-40B4-BE49-F238E27FC236}">
                <a16:creationId xmlns:a16="http://schemas.microsoft.com/office/drawing/2014/main" id="{B977434C-ECAB-595B-4533-A878F8FFF5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32514"/>
            <a:ext cx="6400800" cy="4526371"/>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8A07ADF8-3C68-CBF3-6467-5F02138B962A}"/>
              </a:ext>
            </a:extLst>
          </p:cNvPr>
          <p:cNvPicPr/>
          <p:nvPr/>
        </p:nvPicPr>
        <p:blipFill>
          <a:blip r:embed="rId2"/>
          <a:stretch>
            <a:fillRect/>
          </a:stretch>
        </p:blipFill>
        <p:spPr>
          <a:xfrm>
            <a:off x="152400" y="1777637"/>
            <a:ext cx="5289974" cy="3787140"/>
          </a:xfrm>
          <a:prstGeom prst="rect">
            <a:avLst/>
          </a:prstGeom>
        </p:spPr>
      </p:pic>
      <p:pic>
        <p:nvPicPr>
          <p:cNvPr id="7" name="Picture 6" descr="Map&#10;&#10;Description automatically generated">
            <a:extLst>
              <a:ext uri="{FF2B5EF4-FFF2-40B4-BE49-F238E27FC236}">
                <a16:creationId xmlns:a16="http://schemas.microsoft.com/office/drawing/2014/main" id="{5441740F-98D3-8889-9037-D0654500B2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0" cy="452637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10790ECC-7308-D74D-A705-71E35B4085F9}"/>
              </a:ext>
            </a:extLst>
          </p:cNvPr>
          <p:cNvPicPr/>
          <p:nvPr/>
        </p:nvPicPr>
        <p:blipFill>
          <a:blip r:embed="rId2"/>
          <a:stretch>
            <a:fillRect/>
          </a:stretch>
        </p:blipFill>
        <p:spPr>
          <a:xfrm>
            <a:off x="152400" y="1783080"/>
            <a:ext cx="5297356" cy="3799114"/>
          </a:xfrm>
          <a:prstGeom prst="rect">
            <a:avLst/>
          </a:prstGeom>
        </p:spPr>
      </p:pic>
      <p:pic>
        <p:nvPicPr>
          <p:cNvPr id="6" name="Picture 5" descr="Map&#10;&#10;Description automatically generated">
            <a:extLst>
              <a:ext uri="{FF2B5EF4-FFF2-40B4-BE49-F238E27FC236}">
                <a16:creationId xmlns:a16="http://schemas.microsoft.com/office/drawing/2014/main" id="{05803F95-40A1-ECC6-C4E0-4E0FF45BAA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1646" y="1427529"/>
            <a:ext cx="6377954" cy="4510216"/>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857B5440-2DF7-095B-4A9E-616CF78910D9}"/>
              </a:ext>
            </a:extLst>
          </p:cNvPr>
          <p:cNvPicPr/>
          <p:nvPr/>
        </p:nvPicPr>
        <p:blipFill>
          <a:blip r:embed="rId2"/>
          <a:stretch>
            <a:fillRect/>
          </a:stretch>
        </p:blipFill>
        <p:spPr>
          <a:xfrm>
            <a:off x="152400" y="1791789"/>
            <a:ext cx="5298659" cy="3746863"/>
          </a:xfrm>
          <a:prstGeom prst="rect">
            <a:avLst/>
          </a:prstGeom>
        </p:spPr>
      </p:pic>
      <p:pic>
        <p:nvPicPr>
          <p:cNvPr id="7" name="Picture 6" descr="Map&#10;&#10;Description automatically generated">
            <a:extLst>
              <a:ext uri="{FF2B5EF4-FFF2-40B4-BE49-F238E27FC236}">
                <a16:creationId xmlns:a16="http://schemas.microsoft.com/office/drawing/2014/main" id="{D4C7C427-FC9B-92C4-71A8-708D03F79B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2034"/>
            <a:ext cx="6400800" cy="452637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D25CB737-A2F2-1A66-122D-328B78561881}"/>
              </a:ext>
            </a:extLst>
          </p:cNvPr>
          <p:cNvPicPr/>
          <p:nvPr/>
        </p:nvPicPr>
        <p:blipFill>
          <a:blip r:embed="rId2"/>
          <a:stretch>
            <a:fillRect/>
          </a:stretch>
        </p:blipFill>
        <p:spPr>
          <a:xfrm>
            <a:off x="152400" y="1779904"/>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C9955124-5BF8-FCA9-3EE8-6AF86A8CA7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0629"/>
            <a:ext cx="6400800" cy="4526372"/>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F2059E00-1597-0327-79A8-F62D1AE693B9}"/>
              </a:ext>
            </a:extLst>
          </p:cNvPr>
          <p:cNvPicPr/>
          <p:nvPr/>
        </p:nvPicPr>
        <p:blipFill>
          <a:blip r:embed="rId2"/>
          <a:stretch>
            <a:fillRect/>
          </a:stretch>
        </p:blipFill>
        <p:spPr>
          <a:xfrm>
            <a:off x="152400" y="1783079"/>
            <a:ext cx="5295900" cy="3795173"/>
          </a:xfrm>
          <a:prstGeom prst="rect">
            <a:avLst/>
          </a:prstGeom>
        </p:spPr>
      </p:pic>
      <p:pic>
        <p:nvPicPr>
          <p:cNvPr id="7" name="Picture 6" descr="Map&#10;&#10;Description automatically generated">
            <a:extLst>
              <a:ext uri="{FF2B5EF4-FFF2-40B4-BE49-F238E27FC236}">
                <a16:creationId xmlns:a16="http://schemas.microsoft.com/office/drawing/2014/main" id="{48C44AA4-BE17-5DF8-A36D-FC351E1BEF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479"/>
            <a:ext cx="6400800" cy="4526372"/>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836B4EDC-C187-13CA-7333-98EAE7DE563B}"/>
              </a:ext>
            </a:extLst>
          </p:cNvPr>
          <p:cNvPicPr/>
          <p:nvPr/>
        </p:nvPicPr>
        <p:blipFill>
          <a:blip r:embed="rId2"/>
          <a:stretch>
            <a:fillRect/>
          </a:stretch>
        </p:blipFill>
        <p:spPr>
          <a:xfrm>
            <a:off x="159053" y="1774372"/>
            <a:ext cx="5289247" cy="3790406"/>
          </a:xfrm>
          <a:prstGeom prst="rect">
            <a:avLst/>
          </a:prstGeom>
        </p:spPr>
      </p:pic>
      <p:pic>
        <p:nvPicPr>
          <p:cNvPr id="7" name="Picture 6" descr="Map&#10;&#10;Description automatically generated">
            <a:extLst>
              <a:ext uri="{FF2B5EF4-FFF2-40B4-BE49-F238E27FC236}">
                <a16:creationId xmlns:a16="http://schemas.microsoft.com/office/drawing/2014/main" id="{A0F2B195-3EB6-6631-EA8D-EFCB051793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741"/>
            <a:ext cx="6394148" cy="4521668"/>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9409F581-443B-BB66-03CC-BAED701353DC}"/>
              </a:ext>
            </a:extLst>
          </p:cNvPr>
          <p:cNvPicPr/>
          <p:nvPr/>
        </p:nvPicPr>
        <p:blipFill>
          <a:blip r:embed="rId2"/>
          <a:stretch>
            <a:fillRect/>
          </a:stretch>
        </p:blipFill>
        <p:spPr>
          <a:xfrm>
            <a:off x="156535" y="1774372"/>
            <a:ext cx="5295900" cy="3798070"/>
          </a:xfrm>
          <a:prstGeom prst="rect">
            <a:avLst/>
          </a:prstGeom>
        </p:spPr>
      </p:pic>
      <p:pic>
        <p:nvPicPr>
          <p:cNvPr id="7" name="Picture 6" descr="Map&#10;&#10;Description automatically generated">
            <a:extLst>
              <a:ext uri="{FF2B5EF4-FFF2-40B4-BE49-F238E27FC236}">
                <a16:creationId xmlns:a16="http://schemas.microsoft.com/office/drawing/2014/main" id="{C7394B7C-D2FA-1972-DBD6-14791AB693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0221"/>
            <a:ext cx="6400800" cy="4526371"/>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7C394C52-A11C-D1A3-782B-C7093D075BDE}"/>
              </a:ext>
            </a:extLst>
          </p:cNvPr>
          <p:cNvPicPr/>
          <p:nvPr/>
        </p:nvPicPr>
        <p:blipFill>
          <a:blip r:embed="rId2"/>
          <a:stretch>
            <a:fillRect/>
          </a:stretch>
        </p:blipFill>
        <p:spPr>
          <a:xfrm>
            <a:off x="152400" y="1774370"/>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F5CF82B8-9902-0E88-B45A-4F4A1436F3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5"/>
            <a:ext cx="6400800" cy="4526372"/>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587F3C12-A0B1-DB5A-1C62-4C3460B2325D}"/>
              </a:ext>
            </a:extLst>
          </p:cNvPr>
          <p:cNvPicPr/>
          <p:nvPr/>
        </p:nvPicPr>
        <p:blipFill>
          <a:blip r:embed="rId2"/>
          <a:stretch>
            <a:fillRect/>
          </a:stretch>
        </p:blipFill>
        <p:spPr>
          <a:xfrm>
            <a:off x="144255" y="1783083"/>
            <a:ext cx="5304045" cy="3799114"/>
          </a:xfrm>
          <a:prstGeom prst="rect">
            <a:avLst/>
          </a:prstGeom>
        </p:spPr>
      </p:pic>
      <p:pic>
        <p:nvPicPr>
          <p:cNvPr id="7" name="Picture 6" descr="Map&#10;&#10;Description automatically generated">
            <a:extLst>
              <a:ext uri="{FF2B5EF4-FFF2-40B4-BE49-F238E27FC236}">
                <a16:creationId xmlns:a16="http://schemas.microsoft.com/office/drawing/2014/main" id="{78D8DE9C-9095-6691-ECCE-3AFE3A2F29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6574"/>
            <a:ext cx="6408946" cy="4532132"/>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A5497C1F-785F-8117-BCF5-ACF035963B45}"/>
              </a:ext>
            </a:extLst>
          </p:cNvPr>
          <p:cNvPicPr/>
          <p:nvPr/>
        </p:nvPicPr>
        <p:blipFill>
          <a:blip r:embed="rId2"/>
          <a:stretch>
            <a:fillRect/>
          </a:stretch>
        </p:blipFill>
        <p:spPr>
          <a:xfrm>
            <a:off x="152400" y="1783082"/>
            <a:ext cx="5295901" cy="3798070"/>
          </a:xfrm>
          <a:prstGeom prst="rect">
            <a:avLst/>
          </a:prstGeom>
        </p:spPr>
      </p:pic>
      <p:pic>
        <p:nvPicPr>
          <p:cNvPr id="7" name="Picture 6" descr="Map&#10;&#10;Description automatically generated">
            <a:extLst>
              <a:ext uri="{FF2B5EF4-FFF2-40B4-BE49-F238E27FC236}">
                <a16:creationId xmlns:a16="http://schemas.microsoft.com/office/drawing/2014/main" id="{E511249F-C782-F310-41DD-324B87DB16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8931"/>
            <a:ext cx="6400800" cy="4526372"/>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9E4C04AF-7099-1ED6-A338-D981A1072132}"/>
              </a:ext>
            </a:extLst>
          </p:cNvPr>
          <p:cNvPicPr/>
          <p:nvPr/>
        </p:nvPicPr>
        <p:blipFill>
          <a:blip r:embed="rId2"/>
          <a:stretch>
            <a:fillRect/>
          </a:stretch>
        </p:blipFill>
        <p:spPr>
          <a:xfrm>
            <a:off x="152400" y="1774368"/>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3D6447E1-33AA-5733-8B4E-0C6F5A5E24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3"/>
            <a:ext cx="6400800" cy="452637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6" name="Picture 5">
            <a:extLst>
              <a:ext uri="{FF2B5EF4-FFF2-40B4-BE49-F238E27FC236}">
                <a16:creationId xmlns:a16="http://schemas.microsoft.com/office/drawing/2014/main" id="{5EA118A3-CD50-78B2-B7E8-0E3167F39394}"/>
              </a:ext>
            </a:extLst>
          </p:cNvPr>
          <p:cNvPicPr/>
          <p:nvPr/>
        </p:nvPicPr>
        <p:blipFill>
          <a:blip r:embed="rId2"/>
          <a:stretch>
            <a:fillRect/>
          </a:stretch>
        </p:blipFill>
        <p:spPr>
          <a:xfrm>
            <a:off x="152400" y="1783082"/>
            <a:ext cx="5295900" cy="3787531"/>
          </a:xfrm>
          <a:prstGeom prst="rect">
            <a:avLst/>
          </a:prstGeom>
        </p:spPr>
      </p:pic>
      <p:pic>
        <p:nvPicPr>
          <p:cNvPr id="7" name="Picture 6" descr="Map&#10;&#10;Description automatically generated">
            <a:extLst>
              <a:ext uri="{FF2B5EF4-FFF2-40B4-BE49-F238E27FC236}">
                <a16:creationId xmlns:a16="http://schemas.microsoft.com/office/drawing/2014/main" id="{28184AB3-977D-A3E5-C3EC-662097C71A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661"/>
            <a:ext cx="6400800" cy="4526372"/>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291FA593-1B95-DB79-DF73-9E7AD2EF5073}"/>
              </a:ext>
            </a:extLst>
          </p:cNvPr>
          <p:cNvPicPr/>
          <p:nvPr/>
        </p:nvPicPr>
        <p:blipFill>
          <a:blip r:embed="rId2"/>
          <a:stretch>
            <a:fillRect/>
          </a:stretch>
        </p:blipFill>
        <p:spPr>
          <a:xfrm>
            <a:off x="156412" y="1783318"/>
            <a:ext cx="5291888" cy="3790406"/>
          </a:xfrm>
          <a:prstGeom prst="rect">
            <a:avLst/>
          </a:prstGeom>
        </p:spPr>
      </p:pic>
      <p:pic>
        <p:nvPicPr>
          <p:cNvPr id="8" name="Picture 7" descr="Map&#10;&#10;Description automatically generated">
            <a:extLst>
              <a:ext uri="{FF2B5EF4-FFF2-40B4-BE49-F238E27FC236}">
                <a16:creationId xmlns:a16="http://schemas.microsoft.com/office/drawing/2014/main" id="{82755640-3200-0338-D30D-C8FD9E680A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335"/>
            <a:ext cx="6400800" cy="4526372"/>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EB109143-4438-DC1B-4F86-CBC2452137C3}"/>
              </a:ext>
            </a:extLst>
          </p:cNvPr>
          <p:cNvPicPr/>
          <p:nvPr/>
        </p:nvPicPr>
        <p:blipFill>
          <a:blip r:embed="rId2"/>
          <a:stretch>
            <a:fillRect/>
          </a:stretch>
        </p:blipFill>
        <p:spPr>
          <a:xfrm>
            <a:off x="1998617" y="1028700"/>
            <a:ext cx="8194766" cy="5370282"/>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a:extLst>
              <a:ext uri="{FF2B5EF4-FFF2-40B4-BE49-F238E27FC236}">
                <a16:creationId xmlns:a16="http://schemas.microsoft.com/office/drawing/2014/main" id="{8A02AE34-59A7-9EA9-7C4D-8B7CDE4DE1B0}"/>
              </a:ext>
            </a:extLst>
          </p:cNvPr>
          <p:cNvPicPr/>
          <p:nvPr/>
        </p:nvPicPr>
        <p:blipFill>
          <a:blip r:embed="rId2"/>
          <a:stretch>
            <a:fillRect/>
          </a:stretch>
        </p:blipFill>
        <p:spPr>
          <a:xfrm>
            <a:off x="161358" y="1777637"/>
            <a:ext cx="5299487" cy="3795849"/>
          </a:xfrm>
          <a:prstGeom prst="rect">
            <a:avLst/>
          </a:prstGeom>
        </p:spPr>
      </p:pic>
      <p:pic>
        <p:nvPicPr>
          <p:cNvPr id="8" name="Picture 7" descr="Map&#10;&#10;Description automatically generated">
            <a:extLst>
              <a:ext uri="{FF2B5EF4-FFF2-40B4-BE49-F238E27FC236}">
                <a16:creationId xmlns:a16="http://schemas.microsoft.com/office/drawing/2014/main" id="{E998688F-FDEB-0D25-5555-A1FACF6D32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375"/>
            <a:ext cx="6400801" cy="4526372"/>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9DABE1C4-05DD-DAB1-22D8-AE103A9B9204}"/>
              </a:ext>
            </a:extLst>
          </p:cNvPr>
          <p:cNvPicPr/>
          <p:nvPr/>
        </p:nvPicPr>
        <p:blipFill>
          <a:blip r:embed="rId2"/>
          <a:stretch>
            <a:fillRect/>
          </a:stretch>
        </p:blipFill>
        <p:spPr>
          <a:xfrm>
            <a:off x="1715588" y="1028701"/>
            <a:ext cx="8760823" cy="5369180"/>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3B675D1A-D935-2E86-E320-6BE0DC605A1D}"/>
              </a:ext>
            </a:extLst>
          </p:cNvPr>
          <p:cNvPicPr/>
          <p:nvPr/>
        </p:nvPicPr>
        <p:blipFill>
          <a:blip r:embed="rId2"/>
          <a:stretch>
            <a:fillRect/>
          </a:stretch>
        </p:blipFill>
        <p:spPr>
          <a:xfrm>
            <a:off x="1716359" y="1035050"/>
            <a:ext cx="8759281" cy="5365750"/>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C4B5F20-E40D-DEFF-7021-D77F52633B41}"/>
              </a:ext>
            </a:extLst>
          </p:cNvPr>
          <p:cNvPicPr/>
          <p:nvPr/>
        </p:nvPicPr>
        <p:blipFill>
          <a:blip r:embed="rId2"/>
          <a:stretch>
            <a:fillRect/>
          </a:stretch>
        </p:blipFill>
        <p:spPr>
          <a:xfrm>
            <a:off x="1487231" y="1032108"/>
            <a:ext cx="8286186" cy="5078292"/>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2973271" y="1736350"/>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667159" y="2546144"/>
            <a:ext cx="1198148" cy="2293982"/>
            <a:chOff x="10485745" y="2596329"/>
            <a:chExt cx="1198148" cy="2293982"/>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349467"/>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22.9</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90311"/>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596329"/>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596329"/>
              <a:ext cx="0" cy="75313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242019"/>
              <a:ext cx="0" cy="64829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4891993" y="1997802"/>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6771458" y="2125854"/>
            <a:ext cx="1198148" cy="2444917"/>
            <a:chOff x="2775759" y="2099890"/>
            <a:chExt cx="1198148" cy="2444917"/>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87690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24.6</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9628" y="45448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09989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099890"/>
              <a:ext cx="0" cy="7770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769460"/>
              <a:ext cx="0" cy="77534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0E9D1CEA-8FFA-343A-02BF-6FDDA7642711}"/>
              </a:ext>
            </a:extLst>
          </p:cNvPr>
          <p:cNvPicPr/>
          <p:nvPr/>
        </p:nvPicPr>
        <p:blipFill>
          <a:blip r:embed="rId2"/>
          <a:stretch>
            <a:fillRect/>
          </a:stretch>
        </p:blipFill>
        <p:spPr>
          <a:xfrm>
            <a:off x="1946365" y="1024224"/>
            <a:ext cx="8299269" cy="5071776"/>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CE29FB7A-1C39-27B3-2339-9D430A724990}"/>
              </a:ext>
            </a:extLst>
          </p:cNvPr>
          <p:cNvPicPr/>
          <p:nvPr/>
        </p:nvPicPr>
        <p:blipFill>
          <a:blip r:embed="rId2"/>
          <a:stretch>
            <a:fillRect/>
          </a:stretch>
        </p:blipFill>
        <p:spPr>
          <a:xfrm>
            <a:off x="1706880" y="1032015"/>
            <a:ext cx="8778240" cy="5368785"/>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134A137C-CBD7-17A0-D3C7-1EDE41377689}"/>
              </a:ext>
            </a:extLst>
          </p:cNvPr>
          <p:cNvPicPr/>
          <p:nvPr/>
        </p:nvPicPr>
        <p:blipFill>
          <a:blip r:embed="rId2"/>
          <a:stretch>
            <a:fillRect/>
          </a:stretch>
        </p:blipFill>
        <p:spPr>
          <a:xfrm>
            <a:off x="1693273" y="1028700"/>
            <a:ext cx="8729253" cy="5353814"/>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28EAE398-75E3-CD6B-9602-8E79EFA503DB}"/>
              </a:ext>
            </a:extLst>
          </p:cNvPr>
          <p:cNvPicPr/>
          <p:nvPr/>
        </p:nvPicPr>
        <p:blipFill>
          <a:blip r:embed="rId2"/>
          <a:stretch>
            <a:fillRect/>
          </a:stretch>
        </p:blipFill>
        <p:spPr>
          <a:xfrm>
            <a:off x="1728650" y="1028700"/>
            <a:ext cx="8734697" cy="5351157"/>
          </a:xfrm>
          <a:prstGeom prst="rect">
            <a:avLst/>
          </a:prstGeom>
        </p:spPr>
      </p:pic>
      <p:sp>
        <p:nvSpPr>
          <p:cNvPr id="6" name="TextBox 5">
            <a:extLst>
              <a:ext uri="{FF2B5EF4-FFF2-40B4-BE49-F238E27FC236}">
                <a16:creationId xmlns:a16="http://schemas.microsoft.com/office/drawing/2014/main" id="{44D28DD8-DC71-3B88-9D5A-10A2642B1F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18F0500C-FDE6-7BB9-D271-ECE28DF9409D}"/>
              </a:ext>
            </a:extLst>
          </p:cNvPr>
          <p:cNvPicPr/>
          <p:nvPr/>
        </p:nvPicPr>
        <p:blipFill>
          <a:blip r:embed="rId2"/>
          <a:stretch>
            <a:fillRect/>
          </a:stretch>
        </p:blipFill>
        <p:spPr>
          <a:xfrm>
            <a:off x="1696538" y="1017821"/>
            <a:ext cx="8722723" cy="5345055"/>
          </a:xfrm>
          <a:prstGeom prst="rect">
            <a:avLst/>
          </a:prstGeom>
        </p:spPr>
      </p:pic>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324F7DA6-7FFF-6357-DCED-7C7D4FDA5094}"/>
              </a:ext>
            </a:extLst>
          </p:cNvPr>
          <p:cNvPicPr/>
          <p:nvPr/>
        </p:nvPicPr>
        <p:blipFill>
          <a:blip r:embed="rId2"/>
          <a:stretch>
            <a:fillRect/>
          </a:stretch>
        </p:blipFill>
        <p:spPr>
          <a:xfrm>
            <a:off x="1676400" y="1028700"/>
            <a:ext cx="8763000" cy="5351793"/>
          </a:xfrm>
          <a:prstGeom prst="rect">
            <a:avLst/>
          </a:prstGeom>
        </p:spPr>
      </p:pic>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E0C013BF-9C40-108E-F03F-ADD52A773D9D}"/>
              </a:ext>
            </a:extLst>
          </p:cNvPr>
          <p:cNvPicPr/>
          <p:nvPr/>
        </p:nvPicPr>
        <p:blipFill>
          <a:blip r:embed="rId5"/>
          <a:stretch>
            <a:fillRect/>
          </a:stretch>
        </p:blipFill>
        <p:spPr>
          <a:xfrm>
            <a:off x="1676400" y="1033461"/>
            <a:ext cx="8763000" cy="5351085"/>
          </a:xfrm>
          <a:prstGeom prst="rect">
            <a:avLst/>
          </a:prstGeom>
        </p:spPr>
      </p:pic>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709AB4B2-7313-CA3A-8D1C-3A20EC01EAFE}"/>
              </a:ext>
            </a:extLst>
          </p:cNvPr>
          <p:cNvPicPr/>
          <p:nvPr/>
        </p:nvPicPr>
        <p:blipFill>
          <a:blip r:embed="rId5"/>
          <a:stretch>
            <a:fillRect/>
          </a:stretch>
        </p:blipFill>
        <p:spPr>
          <a:xfrm>
            <a:off x="1706880" y="1028700"/>
            <a:ext cx="8778240" cy="5369081"/>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2733</TotalTime>
  <Words>1463</Words>
  <Application>Microsoft Office PowerPoint</Application>
  <PresentationFormat>Widescreen</PresentationFormat>
  <Paragraphs>137</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165</cp:revision>
  <dcterms:created xsi:type="dcterms:W3CDTF">2022-07-04T13:32:28Z</dcterms:created>
  <dcterms:modified xsi:type="dcterms:W3CDTF">2023-03-15T00:10:28Z</dcterms:modified>
</cp:coreProperties>
</file>