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9" orient="horz" pos="3840" userDrawn="1">
          <p15:clr>
            <a:srgbClr val="A4A3A4"/>
          </p15:clr>
        </p15:guide>
        <p15:guide id="10" orient="horz" pos="816" userDrawn="1">
          <p15:clr>
            <a:srgbClr val="A4A3A4"/>
          </p15:clr>
        </p15:guide>
        <p15:guide id="11" orient="horz" pos="2328" userDrawn="1">
          <p15:clr>
            <a:srgbClr val="A4A3A4"/>
          </p15:clr>
        </p15:guide>
        <p15:guide id="12" orient="horz" pos="36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F1FC31-C23F-4FEE-A973-1ADEA8B2914A}" v="49" dt="2023-03-13T23:03:52.2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94" d="100"/>
          <a:sy n="94" d="100"/>
        </p:scale>
        <p:origin x="108" y="822"/>
      </p:cViewPr>
      <p:guideLst>
        <p:guide orient="horz" pos="648"/>
        <p:guide pos="3552"/>
        <p:guide pos="7584"/>
        <p:guide orient="horz" pos="4032"/>
        <p:guide pos="96"/>
        <p:guide orient="horz" pos="3840"/>
        <p:guide orient="horz" pos="816"/>
        <p:guide orient="horz" pos="2328"/>
        <p:guide orient="horz" pos="36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79F1FC31-C23F-4FEE-A973-1ADEA8B2914A}"/>
    <pc:docChg chg="modSld">
      <pc:chgData name="Roberto Gallardo" userId="49a044883f185952" providerId="LiveId" clId="{79F1FC31-C23F-4FEE-A973-1ADEA8B2914A}" dt="2023-03-13T23:04:01.935" v="208" actId="1076"/>
      <pc:docMkLst>
        <pc:docMk/>
      </pc:docMkLst>
      <pc:sldChg chg="addSp modSp mod">
        <pc:chgData name="Roberto Gallardo" userId="49a044883f185952" providerId="LiveId" clId="{79F1FC31-C23F-4FEE-A973-1ADEA8B2914A}" dt="2023-03-13T22:58:26.779" v="6" actId="1076"/>
        <pc:sldMkLst>
          <pc:docMk/>
          <pc:sldMk cId="1418533539" sldId="271"/>
        </pc:sldMkLst>
        <pc:picChg chg="add mod">
          <ac:chgData name="Roberto Gallardo" userId="49a044883f185952" providerId="LiveId" clId="{79F1FC31-C23F-4FEE-A973-1ADEA8B2914A}" dt="2023-03-13T22:58:26.779" v="6" actId="1076"/>
          <ac:picMkLst>
            <pc:docMk/>
            <pc:sldMk cId="1418533539" sldId="271"/>
            <ac:picMk id="6" creationId="{4113A5BD-4A5F-4FB0-D623-A67AA67905B5}"/>
          </ac:picMkLst>
        </pc:picChg>
      </pc:sldChg>
      <pc:sldChg chg="addSp modSp mod">
        <pc:chgData name="Roberto Gallardo" userId="49a044883f185952" providerId="LiveId" clId="{79F1FC31-C23F-4FEE-A973-1ADEA8B2914A}" dt="2023-03-13T23:00:21.366" v="61" actId="1076"/>
        <pc:sldMkLst>
          <pc:docMk/>
          <pc:sldMk cId="2124848710" sldId="281"/>
        </pc:sldMkLst>
        <pc:picChg chg="add mod">
          <ac:chgData name="Roberto Gallardo" userId="49a044883f185952" providerId="LiveId" clId="{79F1FC31-C23F-4FEE-A973-1ADEA8B2914A}" dt="2023-03-13T23:00:21.366" v="61" actId="1076"/>
          <ac:picMkLst>
            <pc:docMk/>
            <pc:sldMk cId="2124848710" sldId="281"/>
            <ac:picMk id="6" creationId="{F6EC9C64-32FE-2BB8-A4F4-A05B94C134CB}"/>
          </ac:picMkLst>
        </pc:picChg>
      </pc:sldChg>
      <pc:sldChg chg="addSp modSp mod">
        <pc:chgData name="Roberto Gallardo" userId="49a044883f185952" providerId="LiveId" clId="{79F1FC31-C23F-4FEE-A973-1ADEA8B2914A}" dt="2023-03-13T23:00:37.944" v="71" actId="1076"/>
        <pc:sldMkLst>
          <pc:docMk/>
          <pc:sldMk cId="2028175529" sldId="282"/>
        </pc:sldMkLst>
        <pc:picChg chg="add mod">
          <ac:chgData name="Roberto Gallardo" userId="49a044883f185952" providerId="LiveId" clId="{79F1FC31-C23F-4FEE-A973-1ADEA8B2914A}" dt="2023-03-13T23:00:37.944" v="71" actId="1076"/>
          <ac:picMkLst>
            <pc:docMk/>
            <pc:sldMk cId="2028175529" sldId="282"/>
            <ac:picMk id="7" creationId="{BC82CF4F-09A8-9BD8-D27A-03F12C154940}"/>
          </ac:picMkLst>
        </pc:picChg>
      </pc:sldChg>
      <pc:sldChg chg="addSp modSp mod">
        <pc:chgData name="Roberto Gallardo" userId="49a044883f185952" providerId="LiveId" clId="{79F1FC31-C23F-4FEE-A973-1ADEA8B2914A}" dt="2023-03-13T23:01:03.548" v="88" actId="1076"/>
        <pc:sldMkLst>
          <pc:docMk/>
          <pc:sldMk cId="1326517747" sldId="283"/>
        </pc:sldMkLst>
        <pc:picChg chg="add mod">
          <ac:chgData name="Roberto Gallardo" userId="49a044883f185952" providerId="LiveId" clId="{79F1FC31-C23F-4FEE-A973-1ADEA8B2914A}" dt="2023-03-13T23:01:03.548" v="88" actId="1076"/>
          <ac:picMkLst>
            <pc:docMk/>
            <pc:sldMk cId="1326517747" sldId="283"/>
            <ac:picMk id="7" creationId="{4B30F38C-3AB0-F60F-14AD-50870AA23C36}"/>
          </ac:picMkLst>
        </pc:picChg>
      </pc:sldChg>
      <pc:sldChg chg="addSp modSp mod">
        <pc:chgData name="Roberto Gallardo" userId="49a044883f185952" providerId="LiveId" clId="{79F1FC31-C23F-4FEE-A973-1ADEA8B2914A}" dt="2023-03-13T23:01:19.042" v="99" actId="1076"/>
        <pc:sldMkLst>
          <pc:docMk/>
          <pc:sldMk cId="783739251" sldId="284"/>
        </pc:sldMkLst>
        <pc:picChg chg="add mod">
          <ac:chgData name="Roberto Gallardo" userId="49a044883f185952" providerId="LiveId" clId="{79F1FC31-C23F-4FEE-A973-1ADEA8B2914A}" dt="2023-03-13T23:01:19.042" v="99" actId="1076"/>
          <ac:picMkLst>
            <pc:docMk/>
            <pc:sldMk cId="783739251" sldId="284"/>
            <ac:picMk id="7" creationId="{198EDF82-8995-5204-4002-DB3D04A11DA4}"/>
          </ac:picMkLst>
        </pc:picChg>
      </pc:sldChg>
      <pc:sldChg chg="addSp modSp mod">
        <pc:chgData name="Roberto Gallardo" userId="49a044883f185952" providerId="LiveId" clId="{79F1FC31-C23F-4FEE-A973-1ADEA8B2914A}" dt="2023-03-13T23:01:33.906" v="110" actId="1037"/>
        <pc:sldMkLst>
          <pc:docMk/>
          <pc:sldMk cId="1676122233" sldId="285"/>
        </pc:sldMkLst>
        <pc:picChg chg="add mod">
          <ac:chgData name="Roberto Gallardo" userId="49a044883f185952" providerId="LiveId" clId="{79F1FC31-C23F-4FEE-A973-1ADEA8B2914A}" dt="2023-03-13T23:01:33.906" v="110" actId="1037"/>
          <ac:picMkLst>
            <pc:docMk/>
            <pc:sldMk cId="1676122233" sldId="285"/>
            <ac:picMk id="7" creationId="{3C14CDC7-B3D0-BA32-6B86-3248DCC45584}"/>
          </ac:picMkLst>
        </pc:picChg>
      </pc:sldChg>
      <pc:sldChg chg="addSp modSp mod">
        <pc:chgData name="Roberto Gallardo" userId="49a044883f185952" providerId="LiveId" clId="{79F1FC31-C23F-4FEE-A973-1ADEA8B2914A}" dt="2023-03-13T23:01:54.415" v="123" actId="1037"/>
        <pc:sldMkLst>
          <pc:docMk/>
          <pc:sldMk cId="3100398757" sldId="286"/>
        </pc:sldMkLst>
        <pc:picChg chg="add mod">
          <ac:chgData name="Roberto Gallardo" userId="49a044883f185952" providerId="LiveId" clId="{79F1FC31-C23F-4FEE-A973-1ADEA8B2914A}" dt="2023-03-13T23:01:54.415" v="123" actId="1037"/>
          <ac:picMkLst>
            <pc:docMk/>
            <pc:sldMk cId="3100398757" sldId="286"/>
            <ac:picMk id="7" creationId="{A3D0389D-A99F-73DE-A669-B94C993BADD6}"/>
          </ac:picMkLst>
        </pc:picChg>
      </pc:sldChg>
      <pc:sldChg chg="addSp modSp mod">
        <pc:chgData name="Roberto Gallardo" userId="49a044883f185952" providerId="LiveId" clId="{79F1FC31-C23F-4FEE-A973-1ADEA8B2914A}" dt="2023-03-13T23:02:14.548" v="136" actId="1076"/>
        <pc:sldMkLst>
          <pc:docMk/>
          <pc:sldMk cId="1546475425" sldId="287"/>
        </pc:sldMkLst>
        <pc:picChg chg="add mod">
          <ac:chgData name="Roberto Gallardo" userId="49a044883f185952" providerId="LiveId" clId="{79F1FC31-C23F-4FEE-A973-1ADEA8B2914A}" dt="2023-03-13T23:02:14.548" v="136" actId="1076"/>
          <ac:picMkLst>
            <pc:docMk/>
            <pc:sldMk cId="1546475425" sldId="287"/>
            <ac:picMk id="7" creationId="{A76F3DC3-9A19-1811-E7B6-8EBCDC494544}"/>
          </ac:picMkLst>
        </pc:picChg>
      </pc:sldChg>
      <pc:sldChg chg="addSp modSp mod">
        <pc:chgData name="Roberto Gallardo" userId="49a044883f185952" providerId="LiveId" clId="{79F1FC31-C23F-4FEE-A973-1ADEA8B2914A}" dt="2023-03-13T23:02:52.688" v="165" actId="1076"/>
        <pc:sldMkLst>
          <pc:docMk/>
          <pc:sldMk cId="1380517306" sldId="288"/>
        </pc:sldMkLst>
        <pc:picChg chg="add mod">
          <ac:chgData name="Roberto Gallardo" userId="49a044883f185952" providerId="LiveId" clId="{79F1FC31-C23F-4FEE-A973-1ADEA8B2914A}" dt="2023-03-13T23:02:52.688" v="165" actId="1076"/>
          <ac:picMkLst>
            <pc:docMk/>
            <pc:sldMk cId="1380517306" sldId="288"/>
            <ac:picMk id="7" creationId="{DFCDFDE7-A2E2-D2F4-3080-B5A812DB7BA8}"/>
          </ac:picMkLst>
        </pc:picChg>
      </pc:sldChg>
      <pc:sldChg chg="addSp modSp mod">
        <pc:chgData name="Roberto Gallardo" userId="49a044883f185952" providerId="LiveId" clId="{79F1FC31-C23F-4FEE-A973-1ADEA8B2914A}" dt="2023-03-13T23:03:10.264" v="177" actId="1076"/>
        <pc:sldMkLst>
          <pc:docMk/>
          <pc:sldMk cId="1388671151" sldId="289"/>
        </pc:sldMkLst>
        <pc:picChg chg="add mod">
          <ac:chgData name="Roberto Gallardo" userId="49a044883f185952" providerId="LiveId" clId="{79F1FC31-C23F-4FEE-A973-1ADEA8B2914A}" dt="2023-03-13T23:03:10.264" v="177" actId="1076"/>
          <ac:picMkLst>
            <pc:docMk/>
            <pc:sldMk cId="1388671151" sldId="289"/>
            <ac:picMk id="7" creationId="{8E66B127-31A5-C153-C2E2-637C69930277}"/>
          </ac:picMkLst>
        </pc:picChg>
      </pc:sldChg>
      <pc:sldChg chg="addSp modSp mod">
        <pc:chgData name="Roberto Gallardo" userId="49a044883f185952" providerId="LiveId" clId="{79F1FC31-C23F-4FEE-A973-1ADEA8B2914A}" dt="2023-03-13T23:03:46.120" v="198" actId="1076"/>
        <pc:sldMkLst>
          <pc:docMk/>
          <pc:sldMk cId="2355376039" sldId="290"/>
        </pc:sldMkLst>
        <pc:picChg chg="add mod">
          <ac:chgData name="Roberto Gallardo" userId="49a044883f185952" providerId="LiveId" clId="{79F1FC31-C23F-4FEE-A973-1ADEA8B2914A}" dt="2023-03-13T23:03:46.120" v="198" actId="1076"/>
          <ac:picMkLst>
            <pc:docMk/>
            <pc:sldMk cId="2355376039" sldId="290"/>
            <ac:picMk id="8" creationId="{C0243650-0DBE-4B13-FD46-98E041221DFF}"/>
          </ac:picMkLst>
        </pc:picChg>
      </pc:sldChg>
      <pc:sldChg chg="addSp modSp mod">
        <pc:chgData name="Roberto Gallardo" userId="49a044883f185952" providerId="LiveId" clId="{79F1FC31-C23F-4FEE-A973-1ADEA8B2914A}" dt="2023-03-13T23:04:01.935" v="208" actId="1076"/>
        <pc:sldMkLst>
          <pc:docMk/>
          <pc:sldMk cId="3757257295" sldId="291"/>
        </pc:sldMkLst>
        <pc:picChg chg="add mod">
          <ac:chgData name="Roberto Gallardo" userId="49a044883f185952" providerId="LiveId" clId="{79F1FC31-C23F-4FEE-A973-1ADEA8B2914A}" dt="2023-03-13T23:04:01.935" v="208" actId="1076"/>
          <ac:picMkLst>
            <pc:docMk/>
            <pc:sldMk cId="3757257295" sldId="291"/>
            <ac:picMk id="8" creationId="{B57F110C-99D6-FC7E-3755-E501D6C9DB11}"/>
          </ac:picMkLst>
        </pc:picChg>
      </pc:sldChg>
      <pc:sldChg chg="addSp modSp mod">
        <pc:chgData name="Roberto Gallardo" userId="49a044883f185952" providerId="LiveId" clId="{79F1FC31-C23F-4FEE-A973-1ADEA8B2914A}" dt="2023-03-13T23:02:30.803" v="147" actId="1076"/>
        <pc:sldMkLst>
          <pc:docMk/>
          <pc:sldMk cId="1259856727" sldId="292"/>
        </pc:sldMkLst>
        <pc:picChg chg="add mod">
          <ac:chgData name="Roberto Gallardo" userId="49a044883f185952" providerId="LiveId" clId="{79F1FC31-C23F-4FEE-A973-1ADEA8B2914A}" dt="2023-03-13T23:02:30.803" v="147" actId="1076"/>
          <ac:picMkLst>
            <pc:docMk/>
            <pc:sldMk cId="1259856727" sldId="292"/>
            <ac:picMk id="7" creationId="{5942F873-DB44-88AB-E949-AD12D8F31F9E}"/>
          </ac:picMkLst>
        </pc:picChg>
      </pc:sldChg>
      <pc:sldChg chg="addSp modSp mod">
        <pc:chgData name="Roberto Gallardo" userId="49a044883f185952" providerId="LiveId" clId="{79F1FC31-C23F-4FEE-A973-1ADEA8B2914A}" dt="2023-03-13T23:00:06.336" v="52" actId="1076"/>
        <pc:sldMkLst>
          <pc:docMk/>
          <pc:sldMk cId="3324519687" sldId="293"/>
        </pc:sldMkLst>
        <pc:picChg chg="add mod">
          <ac:chgData name="Roberto Gallardo" userId="49a044883f185952" providerId="LiveId" clId="{79F1FC31-C23F-4FEE-A973-1ADEA8B2914A}" dt="2023-03-13T23:00:06.336" v="52" actId="1076"/>
          <ac:picMkLst>
            <pc:docMk/>
            <pc:sldMk cId="3324519687" sldId="293"/>
            <ac:picMk id="7" creationId="{1F014B28-590C-671A-41CB-B43A20FDF60F}"/>
          </ac:picMkLst>
        </pc:picChg>
      </pc:sldChg>
      <pc:sldChg chg="addSp modSp mod">
        <pc:chgData name="Roberto Gallardo" userId="49a044883f185952" providerId="LiveId" clId="{79F1FC31-C23F-4FEE-A973-1ADEA8B2914A}" dt="2023-03-13T22:59:32.139" v="32" actId="1076"/>
        <pc:sldMkLst>
          <pc:docMk/>
          <pc:sldMk cId="3256182630" sldId="295"/>
        </pc:sldMkLst>
        <pc:picChg chg="add mod">
          <ac:chgData name="Roberto Gallardo" userId="49a044883f185952" providerId="LiveId" clId="{79F1FC31-C23F-4FEE-A973-1ADEA8B2914A}" dt="2023-03-13T22:59:32.139" v="32" actId="1076"/>
          <ac:picMkLst>
            <pc:docMk/>
            <pc:sldMk cId="3256182630" sldId="295"/>
            <ac:picMk id="7" creationId="{B7AC3001-9DE0-88B3-AA02-388D6C579BD8}"/>
          </ac:picMkLst>
        </pc:picChg>
      </pc:sldChg>
      <pc:sldChg chg="addSp modSp mod">
        <pc:chgData name="Roberto Gallardo" userId="49a044883f185952" providerId="LiveId" clId="{79F1FC31-C23F-4FEE-A973-1ADEA8B2914A}" dt="2023-03-13T22:59:49.631" v="42" actId="1076"/>
        <pc:sldMkLst>
          <pc:docMk/>
          <pc:sldMk cId="4057156843" sldId="296"/>
        </pc:sldMkLst>
        <pc:picChg chg="add mod">
          <ac:chgData name="Roberto Gallardo" userId="49a044883f185952" providerId="LiveId" clId="{79F1FC31-C23F-4FEE-A973-1ADEA8B2914A}" dt="2023-03-13T22:59:49.631" v="42" actId="1076"/>
          <ac:picMkLst>
            <pc:docMk/>
            <pc:sldMk cId="4057156843" sldId="296"/>
            <ac:picMk id="7" creationId="{3BE74E11-5D68-88BB-F39A-4FC966BF0A48}"/>
          </ac:picMkLst>
        </pc:picChg>
      </pc:sldChg>
      <pc:sldChg chg="addSp modSp mod">
        <pc:chgData name="Roberto Gallardo" userId="49a044883f185952" providerId="LiveId" clId="{79F1FC31-C23F-4FEE-A973-1ADEA8B2914A}" dt="2023-03-13T22:59:08.323" v="24" actId="1076"/>
        <pc:sldMkLst>
          <pc:docMk/>
          <pc:sldMk cId="2080110827" sldId="297"/>
        </pc:sldMkLst>
        <pc:picChg chg="add mod">
          <ac:chgData name="Roberto Gallardo" userId="49a044883f185952" providerId="LiveId" clId="{79F1FC31-C23F-4FEE-A973-1ADEA8B2914A}" dt="2023-03-13T22:59:08.323" v="24" actId="1076"/>
          <ac:picMkLst>
            <pc:docMk/>
            <pc:sldMk cId="2080110827" sldId="297"/>
            <ac:picMk id="6" creationId="{59C30F2A-D0F1-C58E-DDD1-494697320E51}"/>
          </ac:picMkLst>
        </pc:picChg>
      </pc:sldChg>
      <pc:sldChg chg="addSp modSp mod">
        <pc:chgData name="Roberto Gallardo" userId="49a044883f185952" providerId="LiveId" clId="{79F1FC31-C23F-4FEE-A973-1ADEA8B2914A}" dt="2023-03-13T22:58:50.604" v="15" actId="1076"/>
        <pc:sldMkLst>
          <pc:docMk/>
          <pc:sldMk cId="1532666867" sldId="298"/>
        </pc:sldMkLst>
        <pc:picChg chg="add mod">
          <ac:chgData name="Roberto Gallardo" userId="49a044883f185952" providerId="LiveId" clId="{79F1FC31-C23F-4FEE-A973-1ADEA8B2914A}" dt="2023-03-13T22:58:50.604" v="15" actId="1076"/>
          <ac:picMkLst>
            <pc:docMk/>
            <pc:sldMk cId="1532666867" sldId="298"/>
            <ac:picMk id="6" creationId="{69B90613-C664-85CB-9181-69BE4143A1E8}"/>
          </ac:picMkLst>
        </pc:picChg>
      </pc:sldChg>
      <pc:sldChg chg="addSp modSp mod">
        <pc:chgData name="Roberto Gallardo" userId="49a044883f185952" providerId="LiveId" clId="{79F1FC31-C23F-4FEE-A973-1ADEA8B2914A}" dt="2023-03-13T23:03:27.823" v="188" actId="1076"/>
        <pc:sldMkLst>
          <pc:docMk/>
          <pc:sldMk cId="1951376777" sldId="299"/>
        </pc:sldMkLst>
        <pc:picChg chg="add mod">
          <ac:chgData name="Roberto Gallardo" userId="49a044883f185952" providerId="LiveId" clId="{79F1FC31-C23F-4FEE-A973-1ADEA8B2914A}" dt="2023-03-13T23:03:27.823" v="188" actId="1076"/>
          <ac:picMkLst>
            <pc:docMk/>
            <pc:sldMk cId="1951376777" sldId="299"/>
            <ac:picMk id="7" creationId="{62475EED-FC83-B05D-AE34-320EBB09AF3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3/13/2023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dirty="0">
                <a:solidFill>
                  <a:schemeClr val="bg1"/>
                </a:solidFill>
              </a:rPr>
              <a:t>Guilford 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E939E22F-A3A7-2FA4-BB56-82BAE0AF59D8}"/>
              </a:ext>
            </a:extLst>
          </p:cNvPr>
          <p:cNvPicPr/>
          <p:nvPr/>
        </p:nvPicPr>
        <p:blipFill>
          <a:blip r:embed="rId2"/>
          <a:stretch>
            <a:fillRect/>
          </a:stretch>
        </p:blipFill>
        <p:spPr>
          <a:xfrm>
            <a:off x="1670946" y="1028700"/>
            <a:ext cx="8768454" cy="5372100"/>
          </a:xfrm>
          <a:prstGeom prst="rect">
            <a:avLst/>
          </a:prstGeom>
        </p:spPr>
      </p:pic>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6" name="Picture 5">
            <a:extLst>
              <a:ext uri="{FF2B5EF4-FFF2-40B4-BE49-F238E27FC236}">
                <a16:creationId xmlns:a16="http://schemas.microsoft.com/office/drawing/2014/main" id="{F1A3EDB0-5D7F-0ADA-978D-B8B38B2D197A}"/>
              </a:ext>
            </a:extLst>
          </p:cNvPr>
          <p:cNvPicPr/>
          <p:nvPr/>
        </p:nvPicPr>
        <p:blipFill>
          <a:blip r:embed="rId5"/>
          <a:stretch>
            <a:fillRect/>
          </a:stretch>
        </p:blipFill>
        <p:spPr>
          <a:xfrm>
            <a:off x="1703946" y="1028700"/>
            <a:ext cx="8784108" cy="5372100"/>
          </a:xfrm>
          <a:prstGeom prst="rect">
            <a:avLst/>
          </a:prstGeom>
        </p:spPr>
      </p:pic>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4113A5BD-4A5F-4FB0-D623-A67AA67905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7632" y="1028700"/>
            <a:ext cx="7600535" cy="5374773"/>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69B90613-C664-85CB-9181-69BE4143A1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2392" y="1042958"/>
            <a:ext cx="7631015" cy="5396327"/>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Chart, surface chart&#10;&#10;Description automatically generated">
            <a:extLst>
              <a:ext uri="{FF2B5EF4-FFF2-40B4-BE49-F238E27FC236}">
                <a16:creationId xmlns:a16="http://schemas.microsoft.com/office/drawing/2014/main" id="{59C30F2A-D0F1-C58E-DDD1-494697320E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8700"/>
            <a:ext cx="7602619" cy="5376246"/>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20824882-973A-BC67-5322-5834ECE02A12}"/>
              </a:ext>
            </a:extLst>
          </p:cNvPr>
          <p:cNvPicPr/>
          <p:nvPr/>
        </p:nvPicPr>
        <p:blipFill>
          <a:blip r:embed="rId2"/>
          <a:stretch>
            <a:fillRect/>
          </a:stretch>
        </p:blipFill>
        <p:spPr>
          <a:xfrm>
            <a:off x="152400" y="1788517"/>
            <a:ext cx="5301916" cy="3802385"/>
          </a:xfrm>
          <a:prstGeom prst="rect">
            <a:avLst/>
          </a:prstGeom>
        </p:spPr>
      </p:pic>
      <p:pic>
        <p:nvPicPr>
          <p:cNvPr id="7" name="Picture 6" descr="Diagram, map&#10;&#10;Description automatically generated">
            <a:extLst>
              <a:ext uri="{FF2B5EF4-FFF2-40B4-BE49-F238E27FC236}">
                <a16:creationId xmlns:a16="http://schemas.microsoft.com/office/drawing/2014/main" id="{B7AC3001-9DE0-88B3-AA02-388D6C579B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2514"/>
            <a:ext cx="6400800" cy="4526372"/>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99A7E58F-6923-C3DF-3183-4E9E1084D1BC}"/>
              </a:ext>
            </a:extLst>
          </p:cNvPr>
          <p:cNvPicPr/>
          <p:nvPr/>
        </p:nvPicPr>
        <p:blipFill>
          <a:blip r:embed="rId2"/>
          <a:stretch>
            <a:fillRect/>
          </a:stretch>
        </p:blipFill>
        <p:spPr>
          <a:xfrm>
            <a:off x="152399" y="1798955"/>
            <a:ext cx="5308853" cy="3800656"/>
          </a:xfrm>
          <a:prstGeom prst="rect">
            <a:avLst/>
          </a:prstGeom>
        </p:spPr>
      </p:pic>
      <p:pic>
        <p:nvPicPr>
          <p:cNvPr id="7" name="Picture 6" descr="Chart&#10;&#10;Description automatically generated">
            <a:extLst>
              <a:ext uri="{FF2B5EF4-FFF2-40B4-BE49-F238E27FC236}">
                <a16:creationId xmlns:a16="http://schemas.microsoft.com/office/drawing/2014/main" id="{3BE74E11-5D68-88BB-F39A-4FC966BF0A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36097"/>
            <a:ext cx="6400800" cy="4526372"/>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B30D5A71-C581-54E4-0273-2A01B8AF5A0A}"/>
              </a:ext>
            </a:extLst>
          </p:cNvPr>
          <p:cNvPicPr/>
          <p:nvPr/>
        </p:nvPicPr>
        <p:blipFill>
          <a:blip r:embed="rId2"/>
          <a:stretch>
            <a:fillRect/>
          </a:stretch>
        </p:blipFill>
        <p:spPr>
          <a:xfrm>
            <a:off x="152400" y="1777637"/>
            <a:ext cx="5289974" cy="3787140"/>
          </a:xfrm>
          <a:prstGeom prst="rect">
            <a:avLst/>
          </a:prstGeom>
        </p:spPr>
      </p:pic>
      <p:pic>
        <p:nvPicPr>
          <p:cNvPr id="7" name="Picture 6" descr="Map&#10;&#10;Description automatically generated">
            <a:extLst>
              <a:ext uri="{FF2B5EF4-FFF2-40B4-BE49-F238E27FC236}">
                <a16:creationId xmlns:a16="http://schemas.microsoft.com/office/drawing/2014/main" id="{1F014B28-590C-671A-41CB-B43A20FDF6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8021"/>
            <a:ext cx="6400800" cy="4526371"/>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885CB978-3B77-2822-2283-90B513860C4D}"/>
              </a:ext>
            </a:extLst>
          </p:cNvPr>
          <p:cNvPicPr/>
          <p:nvPr/>
        </p:nvPicPr>
        <p:blipFill>
          <a:blip r:embed="rId2"/>
          <a:stretch>
            <a:fillRect/>
          </a:stretch>
        </p:blipFill>
        <p:spPr>
          <a:xfrm>
            <a:off x="152400" y="1783080"/>
            <a:ext cx="5297356" cy="3799114"/>
          </a:xfrm>
          <a:prstGeom prst="rect">
            <a:avLst/>
          </a:prstGeom>
        </p:spPr>
      </p:pic>
      <p:pic>
        <p:nvPicPr>
          <p:cNvPr id="6" name="Picture 5" descr="Diagram, map&#10;&#10;Description automatically generated">
            <a:extLst>
              <a:ext uri="{FF2B5EF4-FFF2-40B4-BE49-F238E27FC236}">
                <a16:creationId xmlns:a16="http://schemas.microsoft.com/office/drawing/2014/main" id="{F6EC9C64-32FE-2BB8-A4F4-A05B94C134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9451"/>
            <a:ext cx="6400800" cy="4526371"/>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4E48205C-E35C-DCAB-98E5-DB070BEFD246}"/>
              </a:ext>
            </a:extLst>
          </p:cNvPr>
          <p:cNvPicPr/>
          <p:nvPr/>
        </p:nvPicPr>
        <p:blipFill>
          <a:blip r:embed="rId2"/>
          <a:stretch>
            <a:fillRect/>
          </a:stretch>
        </p:blipFill>
        <p:spPr>
          <a:xfrm>
            <a:off x="152400" y="1791789"/>
            <a:ext cx="5298659" cy="3746863"/>
          </a:xfrm>
          <a:prstGeom prst="rect">
            <a:avLst/>
          </a:prstGeom>
        </p:spPr>
      </p:pic>
      <p:pic>
        <p:nvPicPr>
          <p:cNvPr id="7" name="Picture 6" descr="Diagram, map&#10;&#10;Description automatically generated">
            <a:extLst>
              <a:ext uri="{FF2B5EF4-FFF2-40B4-BE49-F238E27FC236}">
                <a16:creationId xmlns:a16="http://schemas.microsoft.com/office/drawing/2014/main" id="{BC82CF4F-09A8-9BD8-D27A-03F12C1549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799" y="1402034"/>
            <a:ext cx="6400801" cy="4526372"/>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8117753A-FB6B-1BC3-7F87-FAC31F34B783}"/>
              </a:ext>
            </a:extLst>
          </p:cNvPr>
          <p:cNvPicPr/>
          <p:nvPr/>
        </p:nvPicPr>
        <p:blipFill>
          <a:blip r:embed="rId2"/>
          <a:stretch>
            <a:fillRect/>
          </a:stretch>
        </p:blipFill>
        <p:spPr>
          <a:xfrm>
            <a:off x="152400" y="1779904"/>
            <a:ext cx="5309500" cy="3807823"/>
          </a:xfrm>
          <a:prstGeom prst="rect">
            <a:avLst/>
          </a:prstGeom>
        </p:spPr>
      </p:pic>
      <p:pic>
        <p:nvPicPr>
          <p:cNvPr id="7" name="Picture 6" descr="Diagram, map&#10;&#10;Description automatically generated">
            <a:extLst>
              <a:ext uri="{FF2B5EF4-FFF2-40B4-BE49-F238E27FC236}">
                <a16:creationId xmlns:a16="http://schemas.microsoft.com/office/drawing/2014/main" id="{4B30F38C-3AB0-F60F-14AD-50870AA23C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0629"/>
            <a:ext cx="6400800" cy="4526371"/>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054213C4-42CC-7EDE-0F29-A85283F2AB06}"/>
              </a:ext>
            </a:extLst>
          </p:cNvPr>
          <p:cNvPicPr/>
          <p:nvPr/>
        </p:nvPicPr>
        <p:blipFill>
          <a:blip r:embed="rId2"/>
          <a:stretch>
            <a:fillRect/>
          </a:stretch>
        </p:blipFill>
        <p:spPr>
          <a:xfrm>
            <a:off x="152400" y="1783079"/>
            <a:ext cx="5295900" cy="3795173"/>
          </a:xfrm>
          <a:prstGeom prst="rect">
            <a:avLst/>
          </a:prstGeom>
        </p:spPr>
      </p:pic>
      <p:pic>
        <p:nvPicPr>
          <p:cNvPr id="7" name="Picture 6" descr="Map&#10;&#10;Description automatically generated">
            <a:extLst>
              <a:ext uri="{FF2B5EF4-FFF2-40B4-BE49-F238E27FC236}">
                <a16:creationId xmlns:a16="http://schemas.microsoft.com/office/drawing/2014/main" id="{198EDF82-8995-5204-4002-DB3D04A11D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799" y="1417479"/>
            <a:ext cx="6400801" cy="4526372"/>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05FACEF0-1F1B-78DB-F6AE-40336E8FC90F}"/>
              </a:ext>
            </a:extLst>
          </p:cNvPr>
          <p:cNvPicPr/>
          <p:nvPr/>
        </p:nvPicPr>
        <p:blipFill>
          <a:blip r:embed="rId2"/>
          <a:stretch>
            <a:fillRect/>
          </a:stretch>
        </p:blipFill>
        <p:spPr>
          <a:xfrm>
            <a:off x="159053" y="1774372"/>
            <a:ext cx="5289247" cy="3790406"/>
          </a:xfrm>
          <a:prstGeom prst="rect">
            <a:avLst/>
          </a:prstGeom>
        </p:spPr>
      </p:pic>
      <p:pic>
        <p:nvPicPr>
          <p:cNvPr id="7" name="Picture 6" descr="Diagram, map&#10;&#10;Description automatically generated">
            <a:extLst>
              <a:ext uri="{FF2B5EF4-FFF2-40B4-BE49-F238E27FC236}">
                <a16:creationId xmlns:a16="http://schemas.microsoft.com/office/drawing/2014/main" id="{3C14CDC7-B3D0-BA32-6B86-3248DCC455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4529" y="1419135"/>
            <a:ext cx="6364751" cy="4500879"/>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E71C6F0F-D0D2-C5E6-B809-8726D84EEF87}"/>
              </a:ext>
            </a:extLst>
          </p:cNvPr>
          <p:cNvPicPr/>
          <p:nvPr/>
        </p:nvPicPr>
        <p:blipFill>
          <a:blip r:embed="rId2"/>
          <a:stretch>
            <a:fillRect/>
          </a:stretch>
        </p:blipFill>
        <p:spPr>
          <a:xfrm>
            <a:off x="156535" y="1774372"/>
            <a:ext cx="5295900" cy="3798070"/>
          </a:xfrm>
          <a:prstGeom prst="rect">
            <a:avLst/>
          </a:prstGeom>
        </p:spPr>
      </p:pic>
      <p:pic>
        <p:nvPicPr>
          <p:cNvPr id="7" name="Picture 6" descr="Diagram, map&#10;&#10;Description automatically generated">
            <a:extLst>
              <a:ext uri="{FF2B5EF4-FFF2-40B4-BE49-F238E27FC236}">
                <a16:creationId xmlns:a16="http://schemas.microsoft.com/office/drawing/2014/main" id="{A3D0389D-A99F-73DE-A669-B94C993BAD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0395" y="1422967"/>
            <a:ext cx="6364750" cy="4500879"/>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896C4D0D-0419-382E-B6E3-F009E3E79ED4}"/>
              </a:ext>
            </a:extLst>
          </p:cNvPr>
          <p:cNvPicPr/>
          <p:nvPr/>
        </p:nvPicPr>
        <p:blipFill>
          <a:blip r:embed="rId2"/>
          <a:stretch>
            <a:fillRect/>
          </a:stretch>
        </p:blipFill>
        <p:spPr>
          <a:xfrm>
            <a:off x="152400" y="1774370"/>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A76F3DC3-9A19-1811-E7B6-8EBCDC4945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095"/>
            <a:ext cx="6400800" cy="4526371"/>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F0186CD4-6CF7-1CBC-F856-27155D173584}"/>
              </a:ext>
            </a:extLst>
          </p:cNvPr>
          <p:cNvPicPr/>
          <p:nvPr/>
        </p:nvPicPr>
        <p:blipFill>
          <a:blip r:embed="rId2"/>
          <a:stretch>
            <a:fillRect/>
          </a:stretch>
        </p:blipFill>
        <p:spPr>
          <a:xfrm>
            <a:off x="144255" y="1783083"/>
            <a:ext cx="5304045" cy="3799114"/>
          </a:xfrm>
          <a:prstGeom prst="rect">
            <a:avLst/>
          </a:prstGeom>
        </p:spPr>
      </p:pic>
      <p:pic>
        <p:nvPicPr>
          <p:cNvPr id="7" name="Picture 6" descr="Map&#10;&#10;Description automatically generated">
            <a:extLst>
              <a:ext uri="{FF2B5EF4-FFF2-40B4-BE49-F238E27FC236}">
                <a16:creationId xmlns:a16="http://schemas.microsoft.com/office/drawing/2014/main" id="{5942F873-DB44-88AB-E949-AD12D8F31F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6945" y="1419454"/>
            <a:ext cx="6400800" cy="4526372"/>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CC047AD1-8CE9-6D65-6D2C-A467676A1C4D}"/>
              </a:ext>
            </a:extLst>
          </p:cNvPr>
          <p:cNvPicPr/>
          <p:nvPr/>
        </p:nvPicPr>
        <p:blipFill>
          <a:blip r:embed="rId2"/>
          <a:stretch>
            <a:fillRect/>
          </a:stretch>
        </p:blipFill>
        <p:spPr>
          <a:xfrm>
            <a:off x="152400" y="1783082"/>
            <a:ext cx="5295901" cy="3798070"/>
          </a:xfrm>
          <a:prstGeom prst="rect">
            <a:avLst/>
          </a:prstGeom>
        </p:spPr>
      </p:pic>
      <p:pic>
        <p:nvPicPr>
          <p:cNvPr id="7" name="Picture 6" descr="Map&#10;&#10;Description automatically generated">
            <a:extLst>
              <a:ext uri="{FF2B5EF4-FFF2-40B4-BE49-F238E27FC236}">
                <a16:creationId xmlns:a16="http://schemas.microsoft.com/office/drawing/2014/main" id="{DFCDFDE7-A2E2-D2F4-3080-B5A812DB7B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8931"/>
            <a:ext cx="6400801" cy="4526372"/>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29A81634-BC08-9C3E-CC43-A8FED8376EFA}"/>
              </a:ext>
            </a:extLst>
          </p:cNvPr>
          <p:cNvPicPr/>
          <p:nvPr/>
        </p:nvPicPr>
        <p:blipFill>
          <a:blip r:embed="rId2"/>
          <a:stretch>
            <a:fillRect/>
          </a:stretch>
        </p:blipFill>
        <p:spPr>
          <a:xfrm>
            <a:off x="152400" y="1774368"/>
            <a:ext cx="5309500" cy="3807823"/>
          </a:xfrm>
          <a:prstGeom prst="rect">
            <a:avLst/>
          </a:prstGeom>
        </p:spPr>
      </p:pic>
      <p:pic>
        <p:nvPicPr>
          <p:cNvPr id="7" name="Picture 6" descr="Diagram, map&#10;&#10;Description automatically generated">
            <a:extLst>
              <a:ext uri="{FF2B5EF4-FFF2-40B4-BE49-F238E27FC236}">
                <a16:creationId xmlns:a16="http://schemas.microsoft.com/office/drawing/2014/main" id="{8E66B127-31A5-C153-C2E2-637C699302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799" y="1415093"/>
            <a:ext cx="6400801" cy="4526372"/>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6" name="Picture 5">
            <a:extLst>
              <a:ext uri="{FF2B5EF4-FFF2-40B4-BE49-F238E27FC236}">
                <a16:creationId xmlns:a16="http://schemas.microsoft.com/office/drawing/2014/main" id="{A52393DD-3435-36DA-5B71-EB3D459A8878}"/>
              </a:ext>
            </a:extLst>
          </p:cNvPr>
          <p:cNvPicPr/>
          <p:nvPr/>
        </p:nvPicPr>
        <p:blipFill>
          <a:blip r:embed="rId2"/>
          <a:stretch>
            <a:fillRect/>
          </a:stretch>
        </p:blipFill>
        <p:spPr>
          <a:xfrm>
            <a:off x="152400" y="1783082"/>
            <a:ext cx="5295900" cy="3787531"/>
          </a:xfrm>
          <a:prstGeom prst="rect">
            <a:avLst/>
          </a:prstGeom>
        </p:spPr>
      </p:pic>
      <p:pic>
        <p:nvPicPr>
          <p:cNvPr id="7" name="Picture 6" descr="Diagram, map&#10;&#10;Description automatically generated">
            <a:extLst>
              <a:ext uri="{FF2B5EF4-FFF2-40B4-BE49-F238E27FC236}">
                <a16:creationId xmlns:a16="http://schemas.microsoft.com/office/drawing/2014/main" id="{62475EED-FC83-B05D-AE34-320EBB09AF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661"/>
            <a:ext cx="6400801" cy="4526372"/>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3AB9340F-B696-ADFC-4FE7-677F1BEBEABD}"/>
              </a:ext>
            </a:extLst>
          </p:cNvPr>
          <p:cNvPicPr/>
          <p:nvPr/>
        </p:nvPicPr>
        <p:blipFill>
          <a:blip r:embed="rId2"/>
          <a:stretch>
            <a:fillRect/>
          </a:stretch>
        </p:blipFill>
        <p:spPr>
          <a:xfrm>
            <a:off x="156412" y="1783318"/>
            <a:ext cx="5291888" cy="3790406"/>
          </a:xfrm>
          <a:prstGeom prst="rect">
            <a:avLst/>
          </a:prstGeom>
        </p:spPr>
      </p:pic>
      <p:pic>
        <p:nvPicPr>
          <p:cNvPr id="8" name="Picture 7" descr="Map&#10;&#10;Description automatically generated">
            <a:extLst>
              <a:ext uri="{FF2B5EF4-FFF2-40B4-BE49-F238E27FC236}">
                <a16:creationId xmlns:a16="http://schemas.microsoft.com/office/drawing/2014/main" id="{C0243650-0DBE-4B13-FD46-98E041221D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6753"/>
            <a:ext cx="6396789" cy="4523535"/>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273D4C32-2E7C-069C-4D3C-2B29520BE402}"/>
              </a:ext>
            </a:extLst>
          </p:cNvPr>
          <p:cNvPicPr/>
          <p:nvPr/>
        </p:nvPicPr>
        <p:blipFill>
          <a:blip r:embed="rId2"/>
          <a:stretch>
            <a:fillRect/>
          </a:stretch>
        </p:blipFill>
        <p:spPr>
          <a:xfrm>
            <a:off x="1998617" y="1028700"/>
            <a:ext cx="8194766" cy="5370282"/>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7" name="Picture 6">
            <a:extLst>
              <a:ext uri="{FF2B5EF4-FFF2-40B4-BE49-F238E27FC236}">
                <a16:creationId xmlns:a16="http://schemas.microsoft.com/office/drawing/2014/main" id="{1637DED4-9B5C-8CF8-1C7E-86FCE8EB0743}"/>
              </a:ext>
            </a:extLst>
          </p:cNvPr>
          <p:cNvPicPr/>
          <p:nvPr/>
        </p:nvPicPr>
        <p:blipFill>
          <a:blip r:embed="rId2"/>
          <a:stretch>
            <a:fillRect/>
          </a:stretch>
        </p:blipFill>
        <p:spPr>
          <a:xfrm>
            <a:off x="161358" y="1777637"/>
            <a:ext cx="5299487" cy="3795849"/>
          </a:xfrm>
          <a:prstGeom prst="rect">
            <a:avLst/>
          </a:prstGeom>
        </p:spPr>
      </p:pic>
      <p:pic>
        <p:nvPicPr>
          <p:cNvPr id="8" name="Picture 7" descr="Map&#10;&#10;Description automatically generated">
            <a:extLst>
              <a:ext uri="{FF2B5EF4-FFF2-40B4-BE49-F238E27FC236}">
                <a16:creationId xmlns:a16="http://schemas.microsoft.com/office/drawing/2014/main" id="{B57F110C-99D6-FC7E-3755-E501D6C9DB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2375"/>
            <a:ext cx="6400800" cy="4526371"/>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B229A819-C3C6-35DA-5B19-91BECBB973A7}"/>
              </a:ext>
            </a:extLst>
          </p:cNvPr>
          <p:cNvPicPr/>
          <p:nvPr/>
        </p:nvPicPr>
        <p:blipFill>
          <a:blip r:embed="rId2"/>
          <a:stretch>
            <a:fillRect/>
          </a:stretch>
        </p:blipFill>
        <p:spPr>
          <a:xfrm>
            <a:off x="1715588" y="1028701"/>
            <a:ext cx="8760823" cy="5369180"/>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381E870A-F7DF-80C5-33E9-5F7FB0476BE2}"/>
              </a:ext>
            </a:extLst>
          </p:cNvPr>
          <p:cNvPicPr/>
          <p:nvPr/>
        </p:nvPicPr>
        <p:blipFill>
          <a:blip r:embed="rId2"/>
          <a:stretch>
            <a:fillRect/>
          </a:stretch>
        </p:blipFill>
        <p:spPr>
          <a:xfrm>
            <a:off x="1716359" y="1035050"/>
            <a:ext cx="8759281" cy="5365750"/>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65C4728-9FD6-B5A5-CF00-DFB888C27E15}"/>
              </a:ext>
            </a:extLst>
          </p:cNvPr>
          <p:cNvPicPr/>
          <p:nvPr/>
        </p:nvPicPr>
        <p:blipFill>
          <a:blip r:embed="rId2"/>
          <a:stretch>
            <a:fillRect/>
          </a:stretch>
        </p:blipFill>
        <p:spPr>
          <a:xfrm>
            <a:off x="1487231" y="1032108"/>
            <a:ext cx="8286186" cy="5078292"/>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2973271" y="1736350"/>
            <a:ext cx="1198148" cy="2591052"/>
            <a:chOff x="2775759" y="1900958"/>
            <a:chExt cx="1198148" cy="2591052"/>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990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1900958"/>
              <a:ext cx="0" cy="8981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91628"/>
              <a:ext cx="0" cy="8003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667159" y="1919129"/>
            <a:ext cx="1198148" cy="2494275"/>
            <a:chOff x="10485745" y="2396036"/>
            <a:chExt cx="1198148" cy="2494275"/>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3210128"/>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25.0</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4890311"/>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2396036"/>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2396036"/>
              <a:ext cx="0" cy="81409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4102680"/>
              <a:ext cx="0" cy="787631"/>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4891993" y="1997802"/>
            <a:ext cx="1198148" cy="2248152"/>
            <a:chOff x="2775759" y="2243858"/>
            <a:chExt cx="1198148" cy="2248152"/>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229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2438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243858"/>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6771458" y="2125854"/>
            <a:ext cx="1198148" cy="2444917"/>
            <a:chOff x="2775759" y="2099890"/>
            <a:chExt cx="1198148" cy="2444917"/>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2876908"/>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24.6</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19628" y="454480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09989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099890"/>
              <a:ext cx="0" cy="7770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3769460"/>
              <a:ext cx="0" cy="77534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D70357F6-64D8-8DD2-46E1-5989C25414C8}"/>
              </a:ext>
            </a:extLst>
          </p:cNvPr>
          <p:cNvPicPr/>
          <p:nvPr/>
        </p:nvPicPr>
        <p:blipFill>
          <a:blip r:embed="rId2"/>
          <a:stretch>
            <a:fillRect/>
          </a:stretch>
        </p:blipFill>
        <p:spPr>
          <a:xfrm>
            <a:off x="1946365" y="1024224"/>
            <a:ext cx="8299269" cy="5071776"/>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861AD9D6-E63C-03F2-275F-18733C56FB4E}"/>
              </a:ext>
            </a:extLst>
          </p:cNvPr>
          <p:cNvPicPr/>
          <p:nvPr/>
        </p:nvPicPr>
        <p:blipFill>
          <a:blip r:embed="rId2"/>
          <a:stretch>
            <a:fillRect/>
          </a:stretch>
        </p:blipFill>
        <p:spPr>
          <a:xfrm>
            <a:off x="1706880" y="1032015"/>
            <a:ext cx="8778240" cy="5368785"/>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7A6C8129-2FDD-CEFC-FBFB-11B0636CD3E9}"/>
              </a:ext>
            </a:extLst>
          </p:cNvPr>
          <p:cNvPicPr/>
          <p:nvPr/>
        </p:nvPicPr>
        <p:blipFill>
          <a:blip r:embed="rId2"/>
          <a:stretch>
            <a:fillRect/>
          </a:stretch>
        </p:blipFill>
        <p:spPr>
          <a:xfrm>
            <a:off x="1693273" y="1028700"/>
            <a:ext cx="8729253" cy="5353814"/>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31114EEA-5306-526E-0AB6-D4EA1E19C52C}"/>
              </a:ext>
            </a:extLst>
          </p:cNvPr>
          <p:cNvPicPr/>
          <p:nvPr/>
        </p:nvPicPr>
        <p:blipFill>
          <a:blip r:embed="rId2"/>
          <a:stretch>
            <a:fillRect/>
          </a:stretch>
        </p:blipFill>
        <p:spPr>
          <a:xfrm>
            <a:off x="1728650" y="1028700"/>
            <a:ext cx="8734697" cy="5351157"/>
          </a:xfrm>
          <a:prstGeom prst="rect">
            <a:avLst/>
          </a:prstGeom>
        </p:spPr>
      </p:pic>
      <p:sp>
        <p:nvSpPr>
          <p:cNvPr id="6" name="TextBox 5">
            <a:extLst>
              <a:ext uri="{FF2B5EF4-FFF2-40B4-BE49-F238E27FC236}">
                <a16:creationId xmlns:a16="http://schemas.microsoft.com/office/drawing/2014/main" id="{44D28DD8-DC71-3B88-9D5A-10A2642B1F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D734BE84-0F57-814C-E92B-4F9DB246CBAD}"/>
              </a:ext>
            </a:extLst>
          </p:cNvPr>
          <p:cNvPicPr/>
          <p:nvPr/>
        </p:nvPicPr>
        <p:blipFill>
          <a:blip r:embed="rId2"/>
          <a:stretch>
            <a:fillRect/>
          </a:stretch>
        </p:blipFill>
        <p:spPr>
          <a:xfrm>
            <a:off x="1696538" y="1017821"/>
            <a:ext cx="8722723" cy="5345055"/>
          </a:xfrm>
          <a:prstGeom prst="rect">
            <a:avLst/>
          </a:prstGeom>
        </p:spPr>
      </p:pic>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8DD3DA0F-5678-578C-3E84-7EAA9F554DDE}"/>
              </a:ext>
            </a:extLst>
          </p:cNvPr>
          <p:cNvPicPr/>
          <p:nvPr/>
        </p:nvPicPr>
        <p:blipFill>
          <a:blip r:embed="rId2"/>
          <a:stretch>
            <a:fillRect/>
          </a:stretch>
        </p:blipFill>
        <p:spPr>
          <a:xfrm>
            <a:off x="1676400" y="1028700"/>
            <a:ext cx="8763000" cy="5351793"/>
          </a:xfrm>
          <a:prstGeom prst="rect">
            <a:avLst/>
          </a:prstGeom>
        </p:spPr>
      </p:pic>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90847F6F-77CB-7853-9433-77A038D69E48}"/>
              </a:ext>
            </a:extLst>
          </p:cNvPr>
          <p:cNvPicPr/>
          <p:nvPr/>
        </p:nvPicPr>
        <p:blipFill>
          <a:blip r:embed="rId5"/>
          <a:stretch>
            <a:fillRect/>
          </a:stretch>
        </p:blipFill>
        <p:spPr>
          <a:xfrm>
            <a:off x="1676400" y="1033461"/>
            <a:ext cx="8763000" cy="5351085"/>
          </a:xfrm>
          <a:prstGeom prst="rect">
            <a:avLst/>
          </a:prstGeom>
        </p:spPr>
      </p:pic>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4EF9F550-5D45-1603-5A63-5452FB11C22F}"/>
              </a:ext>
            </a:extLst>
          </p:cNvPr>
          <p:cNvPicPr/>
          <p:nvPr/>
        </p:nvPicPr>
        <p:blipFill>
          <a:blip r:embed="rId5"/>
          <a:stretch>
            <a:fillRect/>
          </a:stretch>
        </p:blipFill>
        <p:spPr>
          <a:xfrm>
            <a:off x="1706880" y="1028700"/>
            <a:ext cx="8778240" cy="5369081"/>
          </a:xfrm>
          <a:prstGeom prst="rect">
            <a:avLst/>
          </a:prstGeom>
        </p:spPr>
      </p:pic>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2723</TotalTime>
  <Words>1463</Words>
  <Application>Microsoft Office PowerPoint</Application>
  <PresentationFormat>Widescreen</PresentationFormat>
  <Paragraphs>136</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161</cp:revision>
  <dcterms:created xsi:type="dcterms:W3CDTF">2022-07-04T13:32:28Z</dcterms:created>
  <dcterms:modified xsi:type="dcterms:W3CDTF">2023-03-13T23:04:03Z</dcterms:modified>
</cp:coreProperties>
</file>