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5"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39E0D-0943-4ABA-9959-F701DEAEE3EC}" v="49" dt="2023-03-11T22:01:20.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84239E0D-0943-4ABA-9959-F701DEAEE3EC}"/>
    <pc:docChg chg="modSld">
      <pc:chgData name="Roberto Gallardo" userId="49a044883f185952" providerId="LiveId" clId="{84239E0D-0943-4ABA-9959-F701DEAEE3EC}" dt="2023-03-11T22:01:31.078" v="203" actId="1076"/>
      <pc:docMkLst>
        <pc:docMk/>
      </pc:docMkLst>
      <pc:sldChg chg="addSp modSp mod">
        <pc:chgData name="Roberto Gallardo" userId="49a044883f185952" providerId="LiveId" clId="{84239E0D-0943-4ABA-9959-F701DEAEE3EC}" dt="2023-03-11T21:50:17.723" v="7" actId="1076"/>
        <pc:sldMkLst>
          <pc:docMk/>
          <pc:sldMk cId="1418533539" sldId="271"/>
        </pc:sldMkLst>
        <pc:picChg chg="add mod">
          <ac:chgData name="Roberto Gallardo" userId="49a044883f185952" providerId="LiveId" clId="{84239E0D-0943-4ABA-9959-F701DEAEE3EC}" dt="2023-03-11T21:50:17.723" v="7" actId="1076"/>
          <ac:picMkLst>
            <pc:docMk/>
            <pc:sldMk cId="1418533539" sldId="271"/>
            <ac:picMk id="6" creationId="{5C86D8F3-7E14-BF1A-E4B3-168B77D54571}"/>
          </ac:picMkLst>
        </pc:picChg>
      </pc:sldChg>
      <pc:sldChg chg="addSp modSp mod">
        <pc:chgData name="Roberto Gallardo" userId="49a044883f185952" providerId="LiveId" clId="{84239E0D-0943-4ABA-9959-F701DEAEE3EC}" dt="2023-03-11T21:54:21.158" v="72" actId="1076"/>
        <pc:sldMkLst>
          <pc:docMk/>
          <pc:sldMk cId="2124848710" sldId="281"/>
        </pc:sldMkLst>
        <pc:picChg chg="add mod">
          <ac:chgData name="Roberto Gallardo" userId="49a044883f185952" providerId="LiveId" clId="{84239E0D-0943-4ABA-9959-F701DEAEE3EC}" dt="2023-03-11T21:54:21.158" v="72" actId="1076"/>
          <ac:picMkLst>
            <pc:docMk/>
            <pc:sldMk cId="2124848710" sldId="281"/>
            <ac:picMk id="6" creationId="{9BE94213-34B6-B2C1-F529-97FE77227415}"/>
          </ac:picMkLst>
        </pc:picChg>
      </pc:sldChg>
      <pc:sldChg chg="addSp modSp mod">
        <pc:chgData name="Roberto Gallardo" userId="49a044883f185952" providerId="LiveId" clId="{84239E0D-0943-4ABA-9959-F701DEAEE3EC}" dt="2023-03-11T21:54:36.824" v="83" actId="1076"/>
        <pc:sldMkLst>
          <pc:docMk/>
          <pc:sldMk cId="2028175529" sldId="282"/>
        </pc:sldMkLst>
        <pc:picChg chg="add mod">
          <ac:chgData name="Roberto Gallardo" userId="49a044883f185952" providerId="LiveId" clId="{84239E0D-0943-4ABA-9959-F701DEAEE3EC}" dt="2023-03-11T21:54:36.824" v="83" actId="1076"/>
          <ac:picMkLst>
            <pc:docMk/>
            <pc:sldMk cId="2028175529" sldId="282"/>
            <ac:picMk id="7" creationId="{A6351840-3C96-24D0-3EF1-67E4A8654A61}"/>
          </ac:picMkLst>
        </pc:picChg>
      </pc:sldChg>
      <pc:sldChg chg="addSp modSp mod">
        <pc:chgData name="Roberto Gallardo" userId="49a044883f185952" providerId="LiveId" clId="{84239E0D-0943-4ABA-9959-F701DEAEE3EC}" dt="2023-03-11T21:57:09.196" v="93" actId="1076"/>
        <pc:sldMkLst>
          <pc:docMk/>
          <pc:sldMk cId="1326517747" sldId="283"/>
        </pc:sldMkLst>
        <pc:picChg chg="add mod">
          <ac:chgData name="Roberto Gallardo" userId="49a044883f185952" providerId="LiveId" clId="{84239E0D-0943-4ABA-9959-F701DEAEE3EC}" dt="2023-03-11T21:57:09.196" v="93" actId="1076"/>
          <ac:picMkLst>
            <pc:docMk/>
            <pc:sldMk cId="1326517747" sldId="283"/>
            <ac:picMk id="7" creationId="{059A7D8A-3538-AC41-B039-92E72C6729EA}"/>
          </ac:picMkLst>
        </pc:picChg>
      </pc:sldChg>
      <pc:sldChg chg="addSp modSp mod">
        <pc:chgData name="Roberto Gallardo" userId="49a044883f185952" providerId="LiveId" clId="{84239E0D-0943-4ABA-9959-F701DEAEE3EC}" dt="2023-03-11T21:57:31.894" v="105" actId="1076"/>
        <pc:sldMkLst>
          <pc:docMk/>
          <pc:sldMk cId="783739251" sldId="284"/>
        </pc:sldMkLst>
        <pc:picChg chg="add mod">
          <ac:chgData name="Roberto Gallardo" userId="49a044883f185952" providerId="LiveId" clId="{84239E0D-0943-4ABA-9959-F701DEAEE3EC}" dt="2023-03-11T21:57:31.894" v="105" actId="1076"/>
          <ac:picMkLst>
            <pc:docMk/>
            <pc:sldMk cId="783739251" sldId="284"/>
            <ac:picMk id="7" creationId="{9722B481-A04D-1996-8C9E-DA3B482D0D3B}"/>
          </ac:picMkLst>
        </pc:picChg>
      </pc:sldChg>
      <pc:sldChg chg="addSp modSp mod">
        <pc:chgData name="Roberto Gallardo" userId="49a044883f185952" providerId="LiveId" clId="{84239E0D-0943-4ABA-9959-F701DEAEE3EC}" dt="2023-03-11T21:59:03.971" v="116" actId="1076"/>
        <pc:sldMkLst>
          <pc:docMk/>
          <pc:sldMk cId="1676122233" sldId="285"/>
        </pc:sldMkLst>
        <pc:picChg chg="add mod">
          <ac:chgData name="Roberto Gallardo" userId="49a044883f185952" providerId="LiveId" clId="{84239E0D-0943-4ABA-9959-F701DEAEE3EC}" dt="2023-03-11T21:59:03.971" v="116" actId="1076"/>
          <ac:picMkLst>
            <pc:docMk/>
            <pc:sldMk cId="1676122233" sldId="285"/>
            <ac:picMk id="7" creationId="{E67E5AFB-89F5-420D-835F-CAD24EFCF766}"/>
          </ac:picMkLst>
        </pc:picChg>
      </pc:sldChg>
      <pc:sldChg chg="addSp modSp mod">
        <pc:chgData name="Roberto Gallardo" userId="49a044883f185952" providerId="LiveId" clId="{84239E0D-0943-4ABA-9959-F701DEAEE3EC}" dt="2023-03-11T21:59:19.874" v="126" actId="1076"/>
        <pc:sldMkLst>
          <pc:docMk/>
          <pc:sldMk cId="3100398757" sldId="286"/>
        </pc:sldMkLst>
        <pc:picChg chg="add mod">
          <ac:chgData name="Roberto Gallardo" userId="49a044883f185952" providerId="LiveId" clId="{84239E0D-0943-4ABA-9959-F701DEAEE3EC}" dt="2023-03-11T21:59:19.874" v="126" actId="1076"/>
          <ac:picMkLst>
            <pc:docMk/>
            <pc:sldMk cId="3100398757" sldId="286"/>
            <ac:picMk id="7" creationId="{1D0AF063-B510-DAF6-879B-3EC0C8EEAE58}"/>
          </ac:picMkLst>
        </pc:picChg>
      </pc:sldChg>
      <pc:sldChg chg="addSp modSp mod">
        <pc:chgData name="Roberto Gallardo" userId="49a044883f185952" providerId="LiveId" clId="{84239E0D-0943-4ABA-9959-F701DEAEE3EC}" dt="2023-03-11T21:59:41.740" v="138" actId="1076"/>
        <pc:sldMkLst>
          <pc:docMk/>
          <pc:sldMk cId="1546475425" sldId="287"/>
        </pc:sldMkLst>
        <pc:picChg chg="add mod">
          <ac:chgData name="Roberto Gallardo" userId="49a044883f185952" providerId="LiveId" clId="{84239E0D-0943-4ABA-9959-F701DEAEE3EC}" dt="2023-03-11T21:59:41.740" v="138" actId="1076"/>
          <ac:picMkLst>
            <pc:docMk/>
            <pc:sldMk cId="1546475425" sldId="287"/>
            <ac:picMk id="7" creationId="{C0138B30-135A-64E0-8B7B-A3F7C541C489}"/>
          </ac:picMkLst>
        </pc:picChg>
      </pc:sldChg>
      <pc:sldChg chg="addSp modSp mod">
        <pc:chgData name="Roberto Gallardo" userId="49a044883f185952" providerId="LiveId" clId="{84239E0D-0943-4ABA-9959-F701DEAEE3EC}" dt="2023-03-11T22:00:19.194" v="158" actId="1076"/>
        <pc:sldMkLst>
          <pc:docMk/>
          <pc:sldMk cId="1380517306" sldId="288"/>
        </pc:sldMkLst>
        <pc:picChg chg="add mod">
          <ac:chgData name="Roberto Gallardo" userId="49a044883f185952" providerId="LiveId" clId="{84239E0D-0943-4ABA-9959-F701DEAEE3EC}" dt="2023-03-11T22:00:19.194" v="158" actId="1076"/>
          <ac:picMkLst>
            <pc:docMk/>
            <pc:sldMk cId="1380517306" sldId="288"/>
            <ac:picMk id="7" creationId="{782DFFFB-83F9-30A7-CB77-BD8047D0676C}"/>
          </ac:picMkLst>
        </pc:picChg>
      </pc:sldChg>
      <pc:sldChg chg="addSp modSp mod">
        <pc:chgData name="Roberto Gallardo" userId="49a044883f185952" providerId="LiveId" clId="{84239E0D-0943-4ABA-9959-F701DEAEE3EC}" dt="2023-03-11T22:00:40.663" v="170" actId="1076"/>
        <pc:sldMkLst>
          <pc:docMk/>
          <pc:sldMk cId="1388671151" sldId="289"/>
        </pc:sldMkLst>
        <pc:picChg chg="add mod">
          <ac:chgData name="Roberto Gallardo" userId="49a044883f185952" providerId="LiveId" clId="{84239E0D-0943-4ABA-9959-F701DEAEE3EC}" dt="2023-03-11T22:00:40.663" v="170" actId="1076"/>
          <ac:picMkLst>
            <pc:docMk/>
            <pc:sldMk cId="1388671151" sldId="289"/>
            <ac:picMk id="7" creationId="{6992BD8C-2DB4-BAEE-A60F-44D364BA0B37}"/>
          </ac:picMkLst>
        </pc:picChg>
      </pc:sldChg>
      <pc:sldChg chg="addSp modSp mod">
        <pc:chgData name="Roberto Gallardo" userId="49a044883f185952" providerId="LiveId" clId="{84239E0D-0943-4ABA-9959-F701DEAEE3EC}" dt="2023-03-11T22:01:12.359" v="191" actId="1076"/>
        <pc:sldMkLst>
          <pc:docMk/>
          <pc:sldMk cId="2355376039" sldId="290"/>
        </pc:sldMkLst>
        <pc:picChg chg="add mod">
          <ac:chgData name="Roberto Gallardo" userId="49a044883f185952" providerId="LiveId" clId="{84239E0D-0943-4ABA-9959-F701DEAEE3EC}" dt="2023-03-11T22:01:12.359" v="191" actId="1076"/>
          <ac:picMkLst>
            <pc:docMk/>
            <pc:sldMk cId="2355376039" sldId="290"/>
            <ac:picMk id="8" creationId="{6F30C160-E53C-6816-ADB3-E8FB7594A01C}"/>
          </ac:picMkLst>
        </pc:picChg>
      </pc:sldChg>
      <pc:sldChg chg="addSp modSp mod">
        <pc:chgData name="Roberto Gallardo" userId="49a044883f185952" providerId="LiveId" clId="{84239E0D-0943-4ABA-9959-F701DEAEE3EC}" dt="2023-03-11T22:01:31.078" v="203" actId="1076"/>
        <pc:sldMkLst>
          <pc:docMk/>
          <pc:sldMk cId="3757257295" sldId="291"/>
        </pc:sldMkLst>
        <pc:picChg chg="add mod">
          <ac:chgData name="Roberto Gallardo" userId="49a044883f185952" providerId="LiveId" clId="{84239E0D-0943-4ABA-9959-F701DEAEE3EC}" dt="2023-03-11T22:01:31.078" v="203" actId="1076"/>
          <ac:picMkLst>
            <pc:docMk/>
            <pc:sldMk cId="3757257295" sldId="291"/>
            <ac:picMk id="8" creationId="{4DE98EE2-F9B1-321D-D536-431823B588EC}"/>
          </ac:picMkLst>
        </pc:picChg>
      </pc:sldChg>
      <pc:sldChg chg="addSp modSp mod">
        <pc:chgData name="Roberto Gallardo" userId="49a044883f185952" providerId="LiveId" clId="{84239E0D-0943-4ABA-9959-F701DEAEE3EC}" dt="2023-03-11T21:59:59.843" v="147" actId="1076"/>
        <pc:sldMkLst>
          <pc:docMk/>
          <pc:sldMk cId="1259856727" sldId="292"/>
        </pc:sldMkLst>
        <pc:picChg chg="add mod">
          <ac:chgData name="Roberto Gallardo" userId="49a044883f185952" providerId="LiveId" clId="{84239E0D-0943-4ABA-9959-F701DEAEE3EC}" dt="2023-03-11T21:59:59.843" v="147" actId="1076"/>
          <ac:picMkLst>
            <pc:docMk/>
            <pc:sldMk cId="1259856727" sldId="292"/>
            <ac:picMk id="7" creationId="{AA59308F-A560-B7F8-F0B1-D01708C4C2B7}"/>
          </ac:picMkLst>
        </pc:picChg>
      </pc:sldChg>
      <pc:sldChg chg="addSp modSp mod">
        <pc:chgData name="Roberto Gallardo" userId="49a044883f185952" providerId="LiveId" clId="{84239E0D-0943-4ABA-9959-F701DEAEE3EC}" dt="2023-03-11T21:54:01.559" v="59" actId="1076"/>
        <pc:sldMkLst>
          <pc:docMk/>
          <pc:sldMk cId="3324519687" sldId="293"/>
        </pc:sldMkLst>
        <pc:picChg chg="add mod">
          <ac:chgData name="Roberto Gallardo" userId="49a044883f185952" providerId="LiveId" clId="{84239E0D-0943-4ABA-9959-F701DEAEE3EC}" dt="2023-03-11T21:54:01.559" v="59" actId="1076"/>
          <ac:picMkLst>
            <pc:docMk/>
            <pc:sldMk cId="3324519687" sldId="293"/>
            <ac:picMk id="7" creationId="{83BF2B2C-682F-7D51-6AB9-BF3024928D44}"/>
          </ac:picMkLst>
        </pc:picChg>
      </pc:sldChg>
      <pc:sldChg chg="addSp modSp mod">
        <pc:chgData name="Roberto Gallardo" userId="49a044883f185952" providerId="LiveId" clId="{84239E0D-0943-4ABA-9959-F701DEAEE3EC}" dt="2023-03-11T21:53:11.876" v="38" actId="1076"/>
        <pc:sldMkLst>
          <pc:docMk/>
          <pc:sldMk cId="3256182630" sldId="295"/>
        </pc:sldMkLst>
        <pc:picChg chg="add mod">
          <ac:chgData name="Roberto Gallardo" userId="49a044883f185952" providerId="LiveId" clId="{84239E0D-0943-4ABA-9959-F701DEAEE3EC}" dt="2023-03-11T21:53:11.876" v="38" actId="1076"/>
          <ac:picMkLst>
            <pc:docMk/>
            <pc:sldMk cId="3256182630" sldId="295"/>
            <ac:picMk id="7" creationId="{104586AE-4239-A1F1-1D3E-DDAA191E8EF1}"/>
          </ac:picMkLst>
        </pc:picChg>
      </pc:sldChg>
      <pc:sldChg chg="addSp modSp mod">
        <pc:chgData name="Roberto Gallardo" userId="49a044883f185952" providerId="LiveId" clId="{84239E0D-0943-4ABA-9959-F701DEAEE3EC}" dt="2023-03-11T21:53:46.331" v="48" actId="1076"/>
        <pc:sldMkLst>
          <pc:docMk/>
          <pc:sldMk cId="4057156843" sldId="296"/>
        </pc:sldMkLst>
        <pc:picChg chg="add mod">
          <ac:chgData name="Roberto Gallardo" userId="49a044883f185952" providerId="LiveId" clId="{84239E0D-0943-4ABA-9959-F701DEAEE3EC}" dt="2023-03-11T21:53:46.331" v="48" actId="1076"/>
          <ac:picMkLst>
            <pc:docMk/>
            <pc:sldMk cId="4057156843" sldId="296"/>
            <ac:picMk id="7" creationId="{78BBB241-1FF7-F86F-16DC-7D1E418B4D41}"/>
          </ac:picMkLst>
        </pc:picChg>
      </pc:sldChg>
      <pc:sldChg chg="addSp modSp mod">
        <pc:chgData name="Roberto Gallardo" userId="49a044883f185952" providerId="LiveId" clId="{84239E0D-0943-4ABA-9959-F701DEAEE3EC}" dt="2023-03-11T21:51:00.880" v="26" actId="1076"/>
        <pc:sldMkLst>
          <pc:docMk/>
          <pc:sldMk cId="2080110827" sldId="297"/>
        </pc:sldMkLst>
        <pc:picChg chg="add mod">
          <ac:chgData name="Roberto Gallardo" userId="49a044883f185952" providerId="LiveId" clId="{84239E0D-0943-4ABA-9959-F701DEAEE3EC}" dt="2023-03-11T21:51:00.880" v="26" actId="1076"/>
          <ac:picMkLst>
            <pc:docMk/>
            <pc:sldMk cId="2080110827" sldId="297"/>
            <ac:picMk id="6" creationId="{9995BCF1-6952-5E74-629F-EFA364F6E629}"/>
          </ac:picMkLst>
        </pc:picChg>
      </pc:sldChg>
      <pc:sldChg chg="addSp modSp mod">
        <pc:chgData name="Roberto Gallardo" userId="49a044883f185952" providerId="LiveId" clId="{84239E0D-0943-4ABA-9959-F701DEAEE3EC}" dt="2023-03-11T21:50:41.531" v="16" actId="1076"/>
        <pc:sldMkLst>
          <pc:docMk/>
          <pc:sldMk cId="1532666867" sldId="298"/>
        </pc:sldMkLst>
        <pc:picChg chg="add mod">
          <ac:chgData name="Roberto Gallardo" userId="49a044883f185952" providerId="LiveId" clId="{84239E0D-0943-4ABA-9959-F701DEAEE3EC}" dt="2023-03-11T21:50:41.531" v="16" actId="1076"/>
          <ac:picMkLst>
            <pc:docMk/>
            <pc:sldMk cId="1532666867" sldId="298"/>
            <ac:picMk id="6" creationId="{85FCF55D-29EF-EB5C-3244-7D5E7C317085}"/>
          </ac:picMkLst>
        </pc:picChg>
      </pc:sldChg>
      <pc:sldChg chg="addSp modSp mod">
        <pc:chgData name="Roberto Gallardo" userId="49a044883f185952" providerId="LiveId" clId="{84239E0D-0943-4ABA-9959-F701DEAEE3EC}" dt="2023-03-11T22:00:56.407" v="181" actId="1076"/>
        <pc:sldMkLst>
          <pc:docMk/>
          <pc:sldMk cId="1951376777" sldId="299"/>
        </pc:sldMkLst>
        <pc:picChg chg="add mod">
          <ac:chgData name="Roberto Gallardo" userId="49a044883f185952" providerId="LiveId" clId="{84239E0D-0943-4ABA-9959-F701DEAEE3EC}" dt="2023-03-11T22:00:56.407" v="181" actId="1076"/>
          <ac:picMkLst>
            <pc:docMk/>
            <pc:sldMk cId="1951376777" sldId="299"/>
            <ac:picMk id="7" creationId="{7B090F10-A22B-B09F-77DA-10000E2AEB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Hertford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C6D3CDF-2D97-8509-6985-D39587622334}"/>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C9A0584C-B565-4E35-7774-A5953DE3CCB7}"/>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C86D8F3-7E14-BF1A-E4B3-168B77D54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5FCF55D-29EF-EB5C-3244-7D5E7C317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995BCF1-6952-5E74-629F-EFA364F6E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B619A8F-FC34-56A1-7B48-3CDF0C71F0C3}"/>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104586AE-4239-A1F1-1D3E-DDAA191E8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BB9703D-4987-20FF-EC23-702E9EAC0088}"/>
              </a:ext>
            </a:extLst>
          </p:cNvPr>
          <p:cNvPicPr/>
          <p:nvPr/>
        </p:nvPicPr>
        <p:blipFill>
          <a:blip r:embed="rId2"/>
          <a:stretch>
            <a:fillRect/>
          </a:stretch>
        </p:blipFill>
        <p:spPr>
          <a:xfrm>
            <a:off x="152399" y="1798955"/>
            <a:ext cx="5308853" cy="3800656"/>
          </a:xfrm>
          <a:prstGeom prst="rect">
            <a:avLst/>
          </a:prstGeom>
        </p:spPr>
      </p:pic>
      <p:pic>
        <p:nvPicPr>
          <p:cNvPr id="7" name="Picture 6" descr="Diagram, schematic, map&#10;&#10;Description automatically generated">
            <a:extLst>
              <a:ext uri="{FF2B5EF4-FFF2-40B4-BE49-F238E27FC236}">
                <a16:creationId xmlns:a16="http://schemas.microsoft.com/office/drawing/2014/main" id="{78BBB241-1FF7-F86F-16DC-7D1E418B4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9339"/>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A065633-0CD2-0336-DEAB-C2D2BA7D6278}"/>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83BF2B2C-682F-7D51-6AB9-BF3024928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918D6DE-7491-EE3F-94FF-B51CCB7C5C88}"/>
              </a:ext>
            </a:extLst>
          </p:cNvPr>
          <p:cNvPicPr/>
          <p:nvPr/>
        </p:nvPicPr>
        <p:blipFill>
          <a:blip r:embed="rId2"/>
          <a:stretch>
            <a:fillRect/>
          </a:stretch>
        </p:blipFill>
        <p:spPr>
          <a:xfrm>
            <a:off x="152400" y="1783080"/>
            <a:ext cx="5297356" cy="3799114"/>
          </a:xfrm>
          <a:prstGeom prst="rect">
            <a:avLst/>
          </a:prstGeom>
        </p:spPr>
      </p:pic>
      <p:pic>
        <p:nvPicPr>
          <p:cNvPr id="6" name="Picture 5" descr="Schematic&#10;&#10;Description automatically generated with medium confidence">
            <a:extLst>
              <a:ext uri="{FF2B5EF4-FFF2-40B4-BE49-F238E27FC236}">
                <a16:creationId xmlns:a16="http://schemas.microsoft.com/office/drawing/2014/main" id="{9BE94213-34B6-B2C1-F529-97FE77227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7F968E2-7B0B-736C-FE96-19381708C173}"/>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A6351840-3C96-24D0-3EF1-67E4A8654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D91AA9A-4562-9052-2349-E44CEBAF1612}"/>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with medium confidence">
            <a:extLst>
              <a:ext uri="{FF2B5EF4-FFF2-40B4-BE49-F238E27FC236}">
                <a16:creationId xmlns:a16="http://schemas.microsoft.com/office/drawing/2014/main" id="{059A7D8A-3538-AC41-B039-92E72C672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C2D2A04-20BF-F8B2-C6A7-959A4867CCBF}"/>
              </a:ext>
            </a:extLst>
          </p:cNvPr>
          <p:cNvPicPr/>
          <p:nvPr/>
        </p:nvPicPr>
        <p:blipFill>
          <a:blip r:embed="rId2"/>
          <a:stretch>
            <a:fillRect/>
          </a:stretch>
        </p:blipFill>
        <p:spPr>
          <a:xfrm>
            <a:off x="152400" y="1783079"/>
            <a:ext cx="5295900" cy="3795173"/>
          </a:xfrm>
          <a:prstGeom prst="rect">
            <a:avLst/>
          </a:prstGeom>
        </p:spPr>
      </p:pic>
      <p:pic>
        <p:nvPicPr>
          <p:cNvPr id="7" name="Picture 6" descr="Diagram, schematic, map&#10;&#10;Description automatically generated">
            <a:extLst>
              <a:ext uri="{FF2B5EF4-FFF2-40B4-BE49-F238E27FC236}">
                <a16:creationId xmlns:a16="http://schemas.microsoft.com/office/drawing/2014/main" id="{9722B481-A04D-1996-8C9E-DA3B482D0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2798D9E-3618-0F8D-2F3A-937A7678B6D3}"/>
              </a:ext>
            </a:extLst>
          </p:cNvPr>
          <p:cNvPicPr/>
          <p:nvPr/>
        </p:nvPicPr>
        <p:blipFill>
          <a:blip r:embed="rId2"/>
          <a:stretch>
            <a:fillRect/>
          </a:stretch>
        </p:blipFill>
        <p:spPr>
          <a:xfrm>
            <a:off x="159053" y="1774372"/>
            <a:ext cx="5289247" cy="3790406"/>
          </a:xfrm>
          <a:prstGeom prst="rect">
            <a:avLst/>
          </a:prstGeom>
        </p:spPr>
      </p:pic>
      <p:pic>
        <p:nvPicPr>
          <p:cNvPr id="7" name="Picture 6" descr="Schematic, map&#10;&#10;Description automatically generated">
            <a:extLst>
              <a:ext uri="{FF2B5EF4-FFF2-40B4-BE49-F238E27FC236}">
                <a16:creationId xmlns:a16="http://schemas.microsoft.com/office/drawing/2014/main" id="{E67E5AFB-89F5-420D-835F-CAD24EFCF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0"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08350EC-34D7-FB74-22B0-A9FE93A490AE}"/>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1D0AF063-B510-DAF6-879B-3EC0C8EEA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5435D0C-D0FF-FD31-3029-94576AD5015A}"/>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C0138B30-135A-64E0-8B7B-A3F7C541C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4300FFC-46F8-D1FE-C959-749EFD88D14F}"/>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AA59308F-A560-B7F8-F0B1-D01708C4C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6" cy="453213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BDB2146-23D3-5382-E9AB-33CF46B6A1FD}"/>
              </a:ext>
            </a:extLst>
          </p:cNvPr>
          <p:cNvPicPr/>
          <p:nvPr/>
        </p:nvPicPr>
        <p:blipFill>
          <a:blip r:embed="rId2"/>
          <a:stretch>
            <a:fillRect/>
          </a:stretch>
        </p:blipFill>
        <p:spPr>
          <a:xfrm>
            <a:off x="152400" y="1783082"/>
            <a:ext cx="5295901" cy="3798070"/>
          </a:xfrm>
          <a:prstGeom prst="rect">
            <a:avLst/>
          </a:prstGeom>
        </p:spPr>
      </p:pic>
      <p:pic>
        <p:nvPicPr>
          <p:cNvPr id="7" name="Picture 6" descr="Schematic, map&#10;&#10;Description automatically generated">
            <a:extLst>
              <a:ext uri="{FF2B5EF4-FFF2-40B4-BE49-F238E27FC236}">
                <a16:creationId xmlns:a16="http://schemas.microsoft.com/office/drawing/2014/main" id="{782DFFFB-83F9-30A7-CB77-BD8047D06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0767DF7-F9E2-6C5C-F724-DF74772CD563}"/>
              </a:ext>
            </a:extLst>
          </p:cNvPr>
          <p:cNvPicPr/>
          <p:nvPr/>
        </p:nvPicPr>
        <p:blipFill>
          <a:blip r:embed="rId2"/>
          <a:stretch>
            <a:fillRect/>
          </a:stretch>
        </p:blipFill>
        <p:spPr>
          <a:xfrm>
            <a:off x="152400" y="1774368"/>
            <a:ext cx="5309500" cy="3807823"/>
          </a:xfrm>
          <a:prstGeom prst="rect">
            <a:avLst/>
          </a:prstGeom>
        </p:spPr>
      </p:pic>
      <p:pic>
        <p:nvPicPr>
          <p:cNvPr id="7" name="Picture 6" descr="Diagram, schematic, map&#10;&#10;Description automatically generated">
            <a:extLst>
              <a:ext uri="{FF2B5EF4-FFF2-40B4-BE49-F238E27FC236}">
                <a16:creationId xmlns:a16="http://schemas.microsoft.com/office/drawing/2014/main" id="{6992BD8C-2DB4-BAEE-A60F-44D364BA0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5FF8E78B-EDA5-E500-8827-4CCE88DF551C}"/>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7B090F10-A22B-B09F-77DA-10000E2AE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35C760B3-68B2-AAA0-8CD1-7010662FC342}"/>
              </a:ext>
            </a:extLst>
          </p:cNvPr>
          <p:cNvPicPr/>
          <p:nvPr/>
        </p:nvPicPr>
        <p:blipFill>
          <a:blip r:embed="rId2"/>
          <a:stretch>
            <a:fillRect/>
          </a:stretch>
        </p:blipFill>
        <p:spPr>
          <a:xfrm>
            <a:off x="156412" y="1783318"/>
            <a:ext cx="5291888" cy="3790406"/>
          </a:xfrm>
          <a:prstGeom prst="rect">
            <a:avLst/>
          </a:prstGeom>
        </p:spPr>
      </p:pic>
      <p:pic>
        <p:nvPicPr>
          <p:cNvPr id="8" name="Picture 7" descr="Schematic, map&#10;&#10;Description automatically generated">
            <a:extLst>
              <a:ext uri="{FF2B5EF4-FFF2-40B4-BE49-F238E27FC236}">
                <a16:creationId xmlns:a16="http://schemas.microsoft.com/office/drawing/2014/main" id="{6F30C160-E53C-6816-ADB3-E8FB7594A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12" y="1416754"/>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0F7F82C3-B884-B98C-8DD9-2593DC079DD2}"/>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C2A044C3-C41F-8327-7B9B-C761AA12435C}"/>
              </a:ext>
            </a:extLst>
          </p:cNvPr>
          <p:cNvPicPr/>
          <p:nvPr/>
        </p:nvPicPr>
        <p:blipFill>
          <a:blip r:embed="rId2"/>
          <a:stretch>
            <a:fillRect/>
          </a:stretch>
        </p:blipFill>
        <p:spPr>
          <a:xfrm>
            <a:off x="161358" y="1777637"/>
            <a:ext cx="5299487" cy="3795849"/>
          </a:xfrm>
          <a:prstGeom prst="rect">
            <a:avLst/>
          </a:prstGeom>
        </p:spPr>
      </p:pic>
      <p:pic>
        <p:nvPicPr>
          <p:cNvPr id="8" name="Picture 7" descr="Schematic&#10;&#10;Description automatically generated with medium confidence">
            <a:extLst>
              <a:ext uri="{FF2B5EF4-FFF2-40B4-BE49-F238E27FC236}">
                <a16:creationId xmlns:a16="http://schemas.microsoft.com/office/drawing/2014/main" id="{4DE98EE2-F9B1-321D-D536-431823B58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665EA6CA-864D-A9A8-2052-EB31302DB3D9}"/>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803C5D1-8814-ACEB-7ED4-CBF6D8BBDEBC}"/>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049ECB-BC21-8029-E3BF-48A9B674A485}"/>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82371" y="2372334"/>
            <a:ext cx="1198148" cy="2712001"/>
            <a:chOff x="10485745" y="2317648"/>
            <a:chExt cx="1198148" cy="2712001"/>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3624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27.0</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502964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31764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17648"/>
              <a:ext cx="0" cy="91860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28801"/>
              <a:ext cx="0" cy="90084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71044"/>
            <a:chOff x="2775759" y="2073763"/>
            <a:chExt cx="1198148" cy="2471044"/>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7376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73763"/>
              <a:ext cx="0" cy="80314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F25ED46-94FD-9AA3-B68A-43A1B727C3D2}"/>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164482B-D8D5-B328-F108-540BD01F4DFC}"/>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047E774-A613-FADE-CC3B-2754347950C5}"/>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9BEC17F2-728A-4CD5-9CB3-CA87EA20F430}"/>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0A7DE1F-23FA-3CB4-B769-39AED2968413}"/>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B15EFEF-B30D-53FB-3F89-FC356437E8E1}"/>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2701B24-6A77-EBCA-B04E-EC5342B0C951}"/>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6BF91015-90DF-133F-2FD7-BB2B5C12A58D}"/>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2710</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149</cp:revision>
  <dcterms:created xsi:type="dcterms:W3CDTF">2022-07-04T13:32:28Z</dcterms:created>
  <dcterms:modified xsi:type="dcterms:W3CDTF">2023-03-11T22:01:35Z</dcterms:modified>
</cp:coreProperties>
</file>