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3" r:id="rId9"/>
    <p:sldId id="304" r:id="rId10"/>
    <p:sldId id="261" r:id="rId11"/>
    <p:sldId id="305"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52"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9" orient="horz" pos="3840" userDrawn="1">
          <p15:clr>
            <a:srgbClr val="A4A3A4"/>
          </p15:clr>
        </p15:guide>
        <p15:guide id="10" orient="horz" pos="816" userDrawn="1">
          <p15:clr>
            <a:srgbClr val="A4A3A4"/>
          </p15:clr>
        </p15:guide>
        <p15:guide id="11" orient="horz" pos="1032" userDrawn="1">
          <p15:clr>
            <a:srgbClr val="A4A3A4"/>
          </p15:clr>
        </p15:guide>
        <p15:guide id="12" orient="horz" pos="3600" userDrawn="1">
          <p15:clr>
            <a:srgbClr val="A4A3A4"/>
          </p15:clr>
        </p15:guide>
        <p15:guide id="14" pos="3432" userDrawn="1">
          <p15:clr>
            <a:srgbClr val="A4A3A4"/>
          </p15:clr>
        </p15:guide>
        <p15:guide id="15" orient="horz" pos="23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4B5990-F404-42ED-8DFB-1F9F3CB53222}" v="49" dt="2023-03-11T22:27:42.8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110" d="100"/>
          <a:sy n="110" d="100"/>
        </p:scale>
        <p:origin x="132" y="750"/>
      </p:cViewPr>
      <p:guideLst>
        <p:guide orient="horz" pos="648"/>
        <p:guide pos="3552"/>
        <p:guide pos="7584"/>
        <p:guide orient="horz" pos="4032"/>
        <p:guide pos="96"/>
        <p:guide orient="horz" pos="3840"/>
        <p:guide orient="horz" pos="816"/>
        <p:guide orient="horz" pos="1032"/>
        <p:guide orient="horz" pos="3600"/>
        <p:guide pos="3432"/>
        <p:guide orient="horz" pos="23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FA4B5990-F404-42ED-8DFB-1F9F3CB53222}"/>
    <pc:docChg chg="modSld">
      <pc:chgData name="Roberto Gallardo" userId="49a044883f185952" providerId="LiveId" clId="{FA4B5990-F404-42ED-8DFB-1F9F3CB53222}" dt="2023-03-11T22:27:53.906" v="208" actId="1076"/>
      <pc:docMkLst>
        <pc:docMk/>
      </pc:docMkLst>
      <pc:sldChg chg="addSp modSp mod">
        <pc:chgData name="Roberto Gallardo" userId="49a044883f185952" providerId="LiveId" clId="{FA4B5990-F404-42ED-8DFB-1F9F3CB53222}" dt="2023-03-11T22:22:51.321" v="7" actId="1076"/>
        <pc:sldMkLst>
          <pc:docMk/>
          <pc:sldMk cId="1418533539" sldId="271"/>
        </pc:sldMkLst>
        <pc:picChg chg="add mod">
          <ac:chgData name="Roberto Gallardo" userId="49a044883f185952" providerId="LiveId" clId="{FA4B5990-F404-42ED-8DFB-1F9F3CB53222}" dt="2023-03-11T22:22:51.321" v="7" actId="1076"/>
          <ac:picMkLst>
            <pc:docMk/>
            <pc:sldMk cId="1418533539" sldId="271"/>
            <ac:picMk id="6" creationId="{8CCEFA3A-8C38-CBB9-01D0-584F4A211171}"/>
          </ac:picMkLst>
        </pc:picChg>
      </pc:sldChg>
      <pc:sldChg chg="addSp modSp mod">
        <pc:chgData name="Roberto Gallardo" userId="49a044883f185952" providerId="LiveId" clId="{FA4B5990-F404-42ED-8DFB-1F9F3CB53222}" dt="2023-03-11T22:24:39.178" v="82" actId="1035"/>
        <pc:sldMkLst>
          <pc:docMk/>
          <pc:sldMk cId="2124848710" sldId="281"/>
        </pc:sldMkLst>
        <pc:picChg chg="add mod">
          <ac:chgData name="Roberto Gallardo" userId="49a044883f185952" providerId="LiveId" clId="{FA4B5990-F404-42ED-8DFB-1F9F3CB53222}" dt="2023-03-11T22:24:39.178" v="82" actId="1035"/>
          <ac:picMkLst>
            <pc:docMk/>
            <pc:sldMk cId="2124848710" sldId="281"/>
            <ac:picMk id="6" creationId="{97EEAE55-9BCA-D2E7-FF70-618E4A8F71CA}"/>
          </ac:picMkLst>
        </pc:picChg>
      </pc:sldChg>
      <pc:sldChg chg="addSp modSp mod">
        <pc:chgData name="Roberto Gallardo" userId="49a044883f185952" providerId="LiveId" clId="{FA4B5990-F404-42ED-8DFB-1F9F3CB53222}" dt="2023-03-11T22:24:54.598" v="90" actId="1076"/>
        <pc:sldMkLst>
          <pc:docMk/>
          <pc:sldMk cId="2028175529" sldId="282"/>
        </pc:sldMkLst>
        <pc:picChg chg="add mod">
          <ac:chgData name="Roberto Gallardo" userId="49a044883f185952" providerId="LiveId" clId="{FA4B5990-F404-42ED-8DFB-1F9F3CB53222}" dt="2023-03-11T22:24:54.598" v="90" actId="1076"/>
          <ac:picMkLst>
            <pc:docMk/>
            <pc:sldMk cId="2028175529" sldId="282"/>
            <ac:picMk id="7" creationId="{4C54709A-0685-5E8D-6020-3628A064997D}"/>
          </ac:picMkLst>
        </pc:picChg>
      </pc:sldChg>
      <pc:sldChg chg="addSp modSp mod">
        <pc:chgData name="Roberto Gallardo" userId="49a044883f185952" providerId="LiveId" clId="{FA4B5990-F404-42ED-8DFB-1F9F3CB53222}" dt="2023-03-11T22:25:09.457" v="100" actId="1076"/>
        <pc:sldMkLst>
          <pc:docMk/>
          <pc:sldMk cId="1326517747" sldId="283"/>
        </pc:sldMkLst>
        <pc:picChg chg="add mod">
          <ac:chgData name="Roberto Gallardo" userId="49a044883f185952" providerId="LiveId" clId="{FA4B5990-F404-42ED-8DFB-1F9F3CB53222}" dt="2023-03-11T22:25:09.457" v="100" actId="1076"/>
          <ac:picMkLst>
            <pc:docMk/>
            <pc:sldMk cId="1326517747" sldId="283"/>
            <ac:picMk id="7" creationId="{038BA8DD-EF8D-D9F0-09F4-F001F2CC897F}"/>
          </ac:picMkLst>
        </pc:picChg>
      </pc:sldChg>
      <pc:sldChg chg="addSp modSp mod">
        <pc:chgData name="Roberto Gallardo" userId="49a044883f185952" providerId="LiveId" clId="{FA4B5990-F404-42ED-8DFB-1F9F3CB53222}" dt="2023-03-11T22:25:26.602" v="111" actId="1076"/>
        <pc:sldMkLst>
          <pc:docMk/>
          <pc:sldMk cId="783739251" sldId="284"/>
        </pc:sldMkLst>
        <pc:picChg chg="add mod">
          <ac:chgData name="Roberto Gallardo" userId="49a044883f185952" providerId="LiveId" clId="{FA4B5990-F404-42ED-8DFB-1F9F3CB53222}" dt="2023-03-11T22:25:26.602" v="111" actId="1076"/>
          <ac:picMkLst>
            <pc:docMk/>
            <pc:sldMk cId="783739251" sldId="284"/>
            <ac:picMk id="7" creationId="{55272045-5D10-B53E-E74B-19DD8EBDCD4A}"/>
          </ac:picMkLst>
        </pc:picChg>
      </pc:sldChg>
      <pc:sldChg chg="addSp modSp mod">
        <pc:chgData name="Roberto Gallardo" userId="49a044883f185952" providerId="LiveId" clId="{FA4B5990-F404-42ED-8DFB-1F9F3CB53222}" dt="2023-03-11T22:25:41.073" v="120" actId="1076"/>
        <pc:sldMkLst>
          <pc:docMk/>
          <pc:sldMk cId="1676122233" sldId="285"/>
        </pc:sldMkLst>
        <pc:picChg chg="add mod">
          <ac:chgData name="Roberto Gallardo" userId="49a044883f185952" providerId="LiveId" clId="{FA4B5990-F404-42ED-8DFB-1F9F3CB53222}" dt="2023-03-11T22:25:41.073" v="120" actId="1076"/>
          <ac:picMkLst>
            <pc:docMk/>
            <pc:sldMk cId="1676122233" sldId="285"/>
            <ac:picMk id="7" creationId="{B15AA919-3B80-9165-ACFD-76074D62EF21}"/>
          </ac:picMkLst>
        </pc:picChg>
      </pc:sldChg>
      <pc:sldChg chg="addSp modSp mod">
        <pc:chgData name="Roberto Gallardo" userId="49a044883f185952" providerId="LiveId" clId="{FA4B5990-F404-42ED-8DFB-1F9F3CB53222}" dt="2023-03-11T22:26:06.778" v="134" actId="1076"/>
        <pc:sldMkLst>
          <pc:docMk/>
          <pc:sldMk cId="3100398757" sldId="286"/>
        </pc:sldMkLst>
        <pc:picChg chg="add mod">
          <ac:chgData name="Roberto Gallardo" userId="49a044883f185952" providerId="LiveId" clId="{FA4B5990-F404-42ED-8DFB-1F9F3CB53222}" dt="2023-03-11T22:26:06.778" v="134" actId="1076"/>
          <ac:picMkLst>
            <pc:docMk/>
            <pc:sldMk cId="3100398757" sldId="286"/>
            <ac:picMk id="7" creationId="{9738DC59-AD72-2DAD-EA92-E76ECF396A2A}"/>
          </ac:picMkLst>
        </pc:picChg>
      </pc:sldChg>
      <pc:sldChg chg="addSp modSp mod">
        <pc:chgData name="Roberto Gallardo" userId="49a044883f185952" providerId="LiveId" clId="{FA4B5990-F404-42ED-8DFB-1F9F3CB53222}" dt="2023-03-11T22:26:19.771" v="142" actId="1076"/>
        <pc:sldMkLst>
          <pc:docMk/>
          <pc:sldMk cId="1546475425" sldId="287"/>
        </pc:sldMkLst>
        <pc:picChg chg="add mod">
          <ac:chgData name="Roberto Gallardo" userId="49a044883f185952" providerId="LiveId" clId="{FA4B5990-F404-42ED-8DFB-1F9F3CB53222}" dt="2023-03-11T22:26:19.771" v="142" actId="1076"/>
          <ac:picMkLst>
            <pc:docMk/>
            <pc:sldMk cId="1546475425" sldId="287"/>
            <ac:picMk id="7" creationId="{764E0C79-2343-3746-4C8E-74B1DD5FEA61}"/>
          </ac:picMkLst>
        </pc:picChg>
      </pc:sldChg>
      <pc:sldChg chg="addSp modSp mod">
        <pc:chgData name="Roberto Gallardo" userId="49a044883f185952" providerId="LiveId" clId="{FA4B5990-F404-42ED-8DFB-1F9F3CB53222}" dt="2023-03-11T22:26:49.524" v="162" actId="1076"/>
        <pc:sldMkLst>
          <pc:docMk/>
          <pc:sldMk cId="1380517306" sldId="288"/>
        </pc:sldMkLst>
        <pc:picChg chg="add mod">
          <ac:chgData name="Roberto Gallardo" userId="49a044883f185952" providerId="LiveId" clId="{FA4B5990-F404-42ED-8DFB-1F9F3CB53222}" dt="2023-03-11T22:26:49.524" v="162" actId="1076"/>
          <ac:picMkLst>
            <pc:docMk/>
            <pc:sldMk cId="1380517306" sldId="288"/>
            <ac:picMk id="7" creationId="{F7863EBD-133F-14BA-9FDF-BE6B2133EBA9}"/>
          </ac:picMkLst>
        </pc:picChg>
      </pc:sldChg>
      <pc:sldChg chg="addSp modSp mod">
        <pc:chgData name="Roberto Gallardo" userId="49a044883f185952" providerId="LiveId" clId="{FA4B5990-F404-42ED-8DFB-1F9F3CB53222}" dt="2023-03-11T22:27:03.125" v="171" actId="1076"/>
        <pc:sldMkLst>
          <pc:docMk/>
          <pc:sldMk cId="1388671151" sldId="289"/>
        </pc:sldMkLst>
        <pc:picChg chg="add mod">
          <ac:chgData name="Roberto Gallardo" userId="49a044883f185952" providerId="LiveId" clId="{FA4B5990-F404-42ED-8DFB-1F9F3CB53222}" dt="2023-03-11T22:27:03.125" v="171" actId="1076"/>
          <ac:picMkLst>
            <pc:docMk/>
            <pc:sldMk cId="1388671151" sldId="289"/>
            <ac:picMk id="7" creationId="{8B4E6FD9-42BC-D57A-BF7C-96F9D1C41A4E}"/>
          </ac:picMkLst>
        </pc:picChg>
      </pc:sldChg>
      <pc:sldChg chg="addSp modSp mod">
        <pc:chgData name="Roberto Gallardo" userId="49a044883f185952" providerId="LiveId" clId="{FA4B5990-F404-42ED-8DFB-1F9F3CB53222}" dt="2023-03-11T22:27:36.966" v="196" actId="1076"/>
        <pc:sldMkLst>
          <pc:docMk/>
          <pc:sldMk cId="2355376039" sldId="290"/>
        </pc:sldMkLst>
        <pc:picChg chg="add mod">
          <ac:chgData name="Roberto Gallardo" userId="49a044883f185952" providerId="LiveId" clId="{FA4B5990-F404-42ED-8DFB-1F9F3CB53222}" dt="2023-03-11T22:27:36.966" v="196" actId="1076"/>
          <ac:picMkLst>
            <pc:docMk/>
            <pc:sldMk cId="2355376039" sldId="290"/>
            <ac:picMk id="8" creationId="{E0391AD6-30A9-1727-43AD-D80CD4AF99E4}"/>
          </ac:picMkLst>
        </pc:picChg>
      </pc:sldChg>
      <pc:sldChg chg="addSp modSp mod">
        <pc:chgData name="Roberto Gallardo" userId="49a044883f185952" providerId="LiveId" clId="{FA4B5990-F404-42ED-8DFB-1F9F3CB53222}" dt="2023-03-11T22:27:53.906" v="208" actId="1076"/>
        <pc:sldMkLst>
          <pc:docMk/>
          <pc:sldMk cId="3757257295" sldId="291"/>
        </pc:sldMkLst>
        <pc:picChg chg="add mod">
          <ac:chgData name="Roberto Gallardo" userId="49a044883f185952" providerId="LiveId" clId="{FA4B5990-F404-42ED-8DFB-1F9F3CB53222}" dt="2023-03-11T22:27:53.906" v="208" actId="1076"/>
          <ac:picMkLst>
            <pc:docMk/>
            <pc:sldMk cId="3757257295" sldId="291"/>
            <ac:picMk id="8" creationId="{DB5CD49D-12ED-81CF-4910-BE64D28CF304}"/>
          </ac:picMkLst>
        </pc:picChg>
      </pc:sldChg>
      <pc:sldChg chg="addSp modSp mod">
        <pc:chgData name="Roberto Gallardo" userId="49a044883f185952" providerId="LiveId" clId="{FA4B5990-F404-42ED-8DFB-1F9F3CB53222}" dt="2023-03-11T22:26:34.218" v="151" actId="1076"/>
        <pc:sldMkLst>
          <pc:docMk/>
          <pc:sldMk cId="1259856727" sldId="292"/>
        </pc:sldMkLst>
        <pc:picChg chg="add mod">
          <ac:chgData name="Roberto Gallardo" userId="49a044883f185952" providerId="LiveId" clId="{FA4B5990-F404-42ED-8DFB-1F9F3CB53222}" dt="2023-03-11T22:26:34.218" v="151" actId="1076"/>
          <ac:picMkLst>
            <pc:docMk/>
            <pc:sldMk cId="1259856727" sldId="292"/>
            <ac:picMk id="7" creationId="{2C5C3112-280B-9B4A-9E5B-B11D017E0EF6}"/>
          </ac:picMkLst>
        </pc:picChg>
      </pc:sldChg>
      <pc:sldChg chg="addSp modSp mod">
        <pc:chgData name="Roberto Gallardo" userId="49a044883f185952" providerId="LiveId" clId="{FA4B5990-F404-42ED-8DFB-1F9F3CB53222}" dt="2023-03-11T22:24:12.447" v="53" actId="1076"/>
        <pc:sldMkLst>
          <pc:docMk/>
          <pc:sldMk cId="3324519687" sldId="293"/>
        </pc:sldMkLst>
        <pc:picChg chg="add mod">
          <ac:chgData name="Roberto Gallardo" userId="49a044883f185952" providerId="LiveId" clId="{FA4B5990-F404-42ED-8DFB-1F9F3CB53222}" dt="2023-03-11T22:24:12.447" v="53" actId="1076"/>
          <ac:picMkLst>
            <pc:docMk/>
            <pc:sldMk cId="3324519687" sldId="293"/>
            <ac:picMk id="7" creationId="{3D25E014-A25C-7ADA-C5F9-63A70BB24CC7}"/>
          </ac:picMkLst>
        </pc:picChg>
      </pc:sldChg>
      <pc:sldChg chg="addSp modSp mod">
        <pc:chgData name="Roberto Gallardo" userId="49a044883f185952" providerId="LiveId" clId="{FA4B5990-F404-42ED-8DFB-1F9F3CB53222}" dt="2023-03-11T22:23:37.631" v="33" actId="1076"/>
        <pc:sldMkLst>
          <pc:docMk/>
          <pc:sldMk cId="3256182630" sldId="295"/>
        </pc:sldMkLst>
        <pc:picChg chg="add mod">
          <ac:chgData name="Roberto Gallardo" userId="49a044883f185952" providerId="LiveId" clId="{FA4B5990-F404-42ED-8DFB-1F9F3CB53222}" dt="2023-03-11T22:23:37.631" v="33" actId="1076"/>
          <ac:picMkLst>
            <pc:docMk/>
            <pc:sldMk cId="3256182630" sldId="295"/>
            <ac:picMk id="7" creationId="{1AF7D783-7778-DAD9-20D0-D7C6D73E165A}"/>
          </ac:picMkLst>
        </pc:picChg>
      </pc:sldChg>
      <pc:sldChg chg="addSp modSp mod">
        <pc:chgData name="Roberto Gallardo" userId="49a044883f185952" providerId="LiveId" clId="{FA4B5990-F404-42ED-8DFB-1F9F3CB53222}" dt="2023-03-11T22:23:54.860" v="42" actId="1076"/>
        <pc:sldMkLst>
          <pc:docMk/>
          <pc:sldMk cId="4057156843" sldId="296"/>
        </pc:sldMkLst>
        <pc:picChg chg="add mod">
          <ac:chgData name="Roberto Gallardo" userId="49a044883f185952" providerId="LiveId" clId="{FA4B5990-F404-42ED-8DFB-1F9F3CB53222}" dt="2023-03-11T22:23:54.860" v="42" actId="1076"/>
          <ac:picMkLst>
            <pc:docMk/>
            <pc:sldMk cId="4057156843" sldId="296"/>
            <ac:picMk id="7" creationId="{9DD95F48-1CAE-8060-E036-B4E43AF757FA}"/>
          </ac:picMkLst>
        </pc:picChg>
      </pc:sldChg>
      <pc:sldChg chg="addSp modSp mod">
        <pc:chgData name="Roberto Gallardo" userId="49a044883f185952" providerId="LiveId" clId="{FA4B5990-F404-42ED-8DFB-1F9F3CB53222}" dt="2023-03-11T22:23:22.150" v="25" actId="1076"/>
        <pc:sldMkLst>
          <pc:docMk/>
          <pc:sldMk cId="2080110827" sldId="297"/>
        </pc:sldMkLst>
        <pc:picChg chg="add mod">
          <ac:chgData name="Roberto Gallardo" userId="49a044883f185952" providerId="LiveId" clId="{FA4B5990-F404-42ED-8DFB-1F9F3CB53222}" dt="2023-03-11T22:23:22.150" v="25" actId="1076"/>
          <ac:picMkLst>
            <pc:docMk/>
            <pc:sldMk cId="2080110827" sldId="297"/>
            <ac:picMk id="6" creationId="{7E621F61-620C-8C41-A9A0-8DCEEA6CB99F}"/>
          </ac:picMkLst>
        </pc:picChg>
      </pc:sldChg>
      <pc:sldChg chg="addSp modSp mod">
        <pc:chgData name="Roberto Gallardo" userId="49a044883f185952" providerId="LiveId" clId="{FA4B5990-F404-42ED-8DFB-1F9F3CB53222}" dt="2023-03-11T22:23:07.395" v="16" actId="1076"/>
        <pc:sldMkLst>
          <pc:docMk/>
          <pc:sldMk cId="1532666867" sldId="298"/>
        </pc:sldMkLst>
        <pc:picChg chg="add mod">
          <ac:chgData name="Roberto Gallardo" userId="49a044883f185952" providerId="LiveId" clId="{FA4B5990-F404-42ED-8DFB-1F9F3CB53222}" dt="2023-03-11T22:23:07.395" v="16" actId="1076"/>
          <ac:picMkLst>
            <pc:docMk/>
            <pc:sldMk cId="1532666867" sldId="298"/>
            <ac:picMk id="6" creationId="{80A0FF07-6877-3E28-E8F0-EEC470190FDF}"/>
          </ac:picMkLst>
        </pc:picChg>
      </pc:sldChg>
      <pc:sldChg chg="addSp modSp mod">
        <pc:chgData name="Roberto Gallardo" userId="49a044883f185952" providerId="LiveId" clId="{FA4B5990-F404-42ED-8DFB-1F9F3CB53222}" dt="2023-03-11T22:27:17.294" v="182" actId="1076"/>
        <pc:sldMkLst>
          <pc:docMk/>
          <pc:sldMk cId="1951376777" sldId="299"/>
        </pc:sldMkLst>
        <pc:picChg chg="add mod">
          <ac:chgData name="Roberto Gallardo" userId="49a044883f185952" providerId="LiveId" clId="{FA4B5990-F404-42ED-8DFB-1F9F3CB53222}" dt="2023-03-11T22:27:17.294" v="182" actId="1076"/>
          <ac:picMkLst>
            <pc:docMk/>
            <pc:sldMk cId="1951376777" sldId="299"/>
            <ac:picMk id="7" creationId="{59CD3EC7-82D4-B66D-42B6-5DCE3E3148C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3/11/2023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754874"/>
          </a:xfrm>
          <a:prstGeom prst="rect">
            <a:avLst/>
          </a:prstGeom>
          <a:noFill/>
        </p:spPr>
        <p:txBody>
          <a:bodyPr wrap="square" rtlCol="0">
            <a:spAutoFit/>
          </a:bodyPr>
          <a:lstStyle/>
          <a:p>
            <a:r>
              <a:rPr lang="en-US" sz="4000" dirty="0">
                <a:solidFill>
                  <a:schemeClr val="bg1"/>
                </a:solidFill>
              </a:rPr>
              <a:t>Pitt County</a:t>
            </a:r>
          </a:p>
          <a:p>
            <a:r>
              <a:rPr lang="en-US" sz="3000" dirty="0">
                <a:solidFill>
                  <a:schemeClr val="bg1"/>
                </a:solidFill>
              </a:rPr>
              <a:t>2021 Digital </a:t>
            </a:r>
          </a:p>
          <a:p>
            <a:r>
              <a:rPr lang="en-US" sz="3000" dirty="0">
                <a:solidFill>
                  <a:schemeClr val="bg1"/>
                </a:solidFill>
              </a:rPr>
              <a:t>Inclusion Profile</a:t>
            </a:r>
          </a:p>
          <a:p>
            <a:endParaRPr lang="en-US" sz="3000" dirty="0">
              <a:solidFill>
                <a:schemeClr val="bg1"/>
              </a:solidFill>
            </a:endParaRPr>
          </a:p>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88C9A77C-E005-A1E9-FF45-DFF36F2CEC09}"/>
              </a:ext>
            </a:extLst>
          </p:cNvPr>
          <p:cNvPicPr/>
          <p:nvPr/>
        </p:nvPicPr>
        <p:blipFill>
          <a:blip r:embed="rId2"/>
          <a:stretch>
            <a:fillRect/>
          </a:stretch>
        </p:blipFill>
        <p:spPr>
          <a:xfrm>
            <a:off x="1670946" y="1028700"/>
            <a:ext cx="8768454" cy="5372100"/>
          </a:xfrm>
          <a:prstGeom prst="rect">
            <a:avLst/>
          </a:prstGeom>
        </p:spPr>
      </p:pic>
    </p:spTree>
    <p:extLst>
      <p:ext uri="{BB962C8B-B14F-4D97-AF65-F5344CB8AC3E}">
        <p14:creationId xmlns:p14="http://schemas.microsoft.com/office/powerpoint/2010/main" val="1175010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6" name="Picture 5">
            <a:extLst>
              <a:ext uri="{FF2B5EF4-FFF2-40B4-BE49-F238E27FC236}">
                <a16:creationId xmlns:a16="http://schemas.microsoft.com/office/drawing/2014/main" id="{50852967-C066-7974-E58D-8306DDF82325}"/>
              </a:ext>
            </a:extLst>
          </p:cNvPr>
          <p:cNvPicPr/>
          <p:nvPr/>
        </p:nvPicPr>
        <p:blipFill>
          <a:blip r:embed="rId5"/>
          <a:stretch>
            <a:fillRect/>
          </a:stretch>
        </p:blipFill>
        <p:spPr>
          <a:xfrm>
            <a:off x="1703946" y="1028700"/>
            <a:ext cx="8784108" cy="5372100"/>
          </a:xfrm>
          <a:prstGeom prst="rect">
            <a:avLst/>
          </a:prstGeom>
        </p:spPr>
      </p:pic>
    </p:spTree>
    <p:extLst>
      <p:ext uri="{BB962C8B-B14F-4D97-AF65-F5344CB8AC3E}">
        <p14:creationId xmlns:p14="http://schemas.microsoft.com/office/powerpoint/2010/main" val="473712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Map&#10;&#10;Description automatically generated">
            <a:extLst>
              <a:ext uri="{FF2B5EF4-FFF2-40B4-BE49-F238E27FC236}">
                <a16:creationId xmlns:a16="http://schemas.microsoft.com/office/drawing/2014/main" id="{8CCEFA3A-8C38-CBB9-01D0-584F4A2111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28700"/>
            <a:ext cx="7596756" cy="5372100"/>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80A0FF07-6877-3E28-E8F0-EEC470190F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28700"/>
            <a:ext cx="7596756" cy="5372100"/>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7E621F61-620C-8C41-A9A0-8DCEEA6CB9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28700"/>
            <a:ext cx="7596756" cy="5372100"/>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329F55AD-715B-6A5D-4AD4-5F964EA441DB}"/>
              </a:ext>
            </a:extLst>
          </p:cNvPr>
          <p:cNvPicPr/>
          <p:nvPr/>
        </p:nvPicPr>
        <p:blipFill>
          <a:blip r:embed="rId2"/>
          <a:stretch>
            <a:fillRect/>
          </a:stretch>
        </p:blipFill>
        <p:spPr>
          <a:xfrm>
            <a:off x="152400" y="1788517"/>
            <a:ext cx="5301916" cy="3802385"/>
          </a:xfrm>
          <a:prstGeom prst="rect">
            <a:avLst/>
          </a:prstGeom>
        </p:spPr>
      </p:pic>
      <p:pic>
        <p:nvPicPr>
          <p:cNvPr id="7" name="Picture 6" descr="Map&#10;&#10;Description automatically generated">
            <a:extLst>
              <a:ext uri="{FF2B5EF4-FFF2-40B4-BE49-F238E27FC236}">
                <a16:creationId xmlns:a16="http://schemas.microsoft.com/office/drawing/2014/main" id="{1AF7D783-7778-DAD9-20D0-D7C6D73E16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32514"/>
            <a:ext cx="6400800" cy="4526371"/>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862180F9-2705-AE70-E858-12BA3E90BA79}"/>
              </a:ext>
            </a:extLst>
          </p:cNvPr>
          <p:cNvPicPr/>
          <p:nvPr/>
        </p:nvPicPr>
        <p:blipFill>
          <a:blip r:embed="rId2"/>
          <a:stretch>
            <a:fillRect/>
          </a:stretch>
        </p:blipFill>
        <p:spPr>
          <a:xfrm>
            <a:off x="152399" y="1798955"/>
            <a:ext cx="5308853" cy="3800656"/>
          </a:xfrm>
          <a:prstGeom prst="rect">
            <a:avLst/>
          </a:prstGeom>
        </p:spPr>
      </p:pic>
      <p:pic>
        <p:nvPicPr>
          <p:cNvPr id="7" name="Picture 6" descr="Map&#10;&#10;Description automatically generated">
            <a:extLst>
              <a:ext uri="{FF2B5EF4-FFF2-40B4-BE49-F238E27FC236}">
                <a16:creationId xmlns:a16="http://schemas.microsoft.com/office/drawing/2014/main" id="{9DD95F48-1CAE-8060-E036-B4E43AF757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32514"/>
            <a:ext cx="6400801" cy="4526372"/>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D1317D36-D5AF-EB08-9FD1-DF4AA6D58DD0}"/>
              </a:ext>
            </a:extLst>
          </p:cNvPr>
          <p:cNvPicPr/>
          <p:nvPr/>
        </p:nvPicPr>
        <p:blipFill>
          <a:blip r:embed="rId2"/>
          <a:stretch>
            <a:fillRect/>
          </a:stretch>
        </p:blipFill>
        <p:spPr>
          <a:xfrm>
            <a:off x="152400" y="1777637"/>
            <a:ext cx="5289974" cy="3787140"/>
          </a:xfrm>
          <a:prstGeom prst="rect">
            <a:avLst/>
          </a:prstGeom>
        </p:spPr>
      </p:pic>
      <p:pic>
        <p:nvPicPr>
          <p:cNvPr id="7" name="Picture 6" descr="Map&#10;&#10;Description automatically generated">
            <a:extLst>
              <a:ext uri="{FF2B5EF4-FFF2-40B4-BE49-F238E27FC236}">
                <a16:creationId xmlns:a16="http://schemas.microsoft.com/office/drawing/2014/main" id="{3D25E014-A25C-7ADA-C5F9-63A70BB24C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8021"/>
            <a:ext cx="6400800" cy="4526372"/>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C0EA6A04-5A3E-E108-A53B-0275ECB8A77B}"/>
              </a:ext>
            </a:extLst>
          </p:cNvPr>
          <p:cNvPicPr/>
          <p:nvPr/>
        </p:nvPicPr>
        <p:blipFill>
          <a:blip r:embed="rId2"/>
          <a:stretch>
            <a:fillRect/>
          </a:stretch>
        </p:blipFill>
        <p:spPr>
          <a:xfrm>
            <a:off x="152400" y="1783080"/>
            <a:ext cx="5297356" cy="3799114"/>
          </a:xfrm>
          <a:prstGeom prst="rect">
            <a:avLst/>
          </a:prstGeom>
        </p:spPr>
      </p:pic>
      <p:pic>
        <p:nvPicPr>
          <p:cNvPr id="6" name="Picture 5" descr="Map&#10;&#10;Description automatically generated">
            <a:extLst>
              <a:ext uri="{FF2B5EF4-FFF2-40B4-BE49-F238E27FC236}">
                <a16:creationId xmlns:a16="http://schemas.microsoft.com/office/drawing/2014/main" id="{97EEAE55-9BCA-D2E7-FF70-618E4A8F71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6035"/>
            <a:ext cx="6400801" cy="4526373"/>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80CF247C-FF04-F774-D62B-201301C41F7F}"/>
              </a:ext>
            </a:extLst>
          </p:cNvPr>
          <p:cNvPicPr/>
          <p:nvPr/>
        </p:nvPicPr>
        <p:blipFill>
          <a:blip r:embed="rId2"/>
          <a:stretch>
            <a:fillRect/>
          </a:stretch>
        </p:blipFill>
        <p:spPr>
          <a:xfrm>
            <a:off x="152400" y="1791789"/>
            <a:ext cx="5298659" cy="3746863"/>
          </a:xfrm>
          <a:prstGeom prst="rect">
            <a:avLst/>
          </a:prstGeom>
        </p:spPr>
      </p:pic>
      <p:pic>
        <p:nvPicPr>
          <p:cNvPr id="7" name="Picture 6" descr="Map&#10;&#10;Description automatically generated">
            <a:extLst>
              <a:ext uri="{FF2B5EF4-FFF2-40B4-BE49-F238E27FC236}">
                <a16:creationId xmlns:a16="http://schemas.microsoft.com/office/drawing/2014/main" id="{4C54709A-0685-5E8D-6020-3628A06499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2034"/>
            <a:ext cx="6400800" cy="4526371"/>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color)).</a:t>
            </a:r>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922A6903-9FF2-DDDA-C8D4-DFF0CB4718D0}"/>
              </a:ext>
            </a:extLst>
          </p:cNvPr>
          <p:cNvPicPr/>
          <p:nvPr/>
        </p:nvPicPr>
        <p:blipFill>
          <a:blip r:embed="rId2"/>
          <a:stretch>
            <a:fillRect/>
          </a:stretch>
        </p:blipFill>
        <p:spPr>
          <a:xfrm>
            <a:off x="152400" y="1779904"/>
            <a:ext cx="5309500" cy="3807823"/>
          </a:xfrm>
          <a:prstGeom prst="rect">
            <a:avLst/>
          </a:prstGeom>
        </p:spPr>
      </p:pic>
      <p:pic>
        <p:nvPicPr>
          <p:cNvPr id="7" name="Picture 6" descr="Map&#10;&#10;Description automatically generated">
            <a:extLst>
              <a:ext uri="{FF2B5EF4-FFF2-40B4-BE49-F238E27FC236}">
                <a16:creationId xmlns:a16="http://schemas.microsoft.com/office/drawing/2014/main" id="{038BA8DD-EF8D-D9F0-09F4-F001F2CC89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0629"/>
            <a:ext cx="6400800" cy="4526371"/>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23EC7DB6-91DB-F29C-793E-F908760F790D}"/>
              </a:ext>
            </a:extLst>
          </p:cNvPr>
          <p:cNvPicPr/>
          <p:nvPr/>
        </p:nvPicPr>
        <p:blipFill>
          <a:blip r:embed="rId2"/>
          <a:stretch>
            <a:fillRect/>
          </a:stretch>
        </p:blipFill>
        <p:spPr>
          <a:xfrm>
            <a:off x="152400" y="1783079"/>
            <a:ext cx="5295900" cy="3795173"/>
          </a:xfrm>
          <a:prstGeom prst="rect">
            <a:avLst/>
          </a:prstGeom>
        </p:spPr>
      </p:pic>
      <p:pic>
        <p:nvPicPr>
          <p:cNvPr id="7" name="Picture 6" descr="Map&#10;&#10;Description automatically generated">
            <a:extLst>
              <a:ext uri="{FF2B5EF4-FFF2-40B4-BE49-F238E27FC236}">
                <a16:creationId xmlns:a16="http://schemas.microsoft.com/office/drawing/2014/main" id="{55272045-5D10-B53E-E74B-19DD8EBDCD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479"/>
            <a:ext cx="6400800" cy="4526371"/>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26A1B9E7-33F9-398B-7F91-44B1292D18C5}"/>
              </a:ext>
            </a:extLst>
          </p:cNvPr>
          <p:cNvPicPr/>
          <p:nvPr/>
        </p:nvPicPr>
        <p:blipFill>
          <a:blip r:embed="rId2"/>
          <a:stretch>
            <a:fillRect/>
          </a:stretch>
        </p:blipFill>
        <p:spPr>
          <a:xfrm>
            <a:off x="159053" y="1774372"/>
            <a:ext cx="5289247" cy="3790406"/>
          </a:xfrm>
          <a:prstGeom prst="rect">
            <a:avLst/>
          </a:prstGeom>
        </p:spPr>
      </p:pic>
      <p:pic>
        <p:nvPicPr>
          <p:cNvPr id="7" name="Picture 6" descr="Map&#10;&#10;Description automatically generated">
            <a:extLst>
              <a:ext uri="{FF2B5EF4-FFF2-40B4-BE49-F238E27FC236}">
                <a16:creationId xmlns:a16="http://schemas.microsoft.com/office/drawing/2014/main" id="{B15AA919-3B80-9165-ACFD-76074D62EF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6389"/>
            <a:ext cx="6400800" cy="4526371"/>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E103955E-2978-B28D-1939-9CFDCB12C0CC}"/>
              </a:ext>
            </a:extLst>
          </p:cNvPr>
          <p:cNvPicPr/>
          <p:nvPr/>
        </p:nvPicPr>
        <p:blipFill>
          <a:blip r:embed="rId2"/>
          <a:stretch>
            <a:fillRect/>
          </a:stretch>
        </p:blipFill>
        <p:spPr>
          <a:xfrm>
            <a:off x="156535" y="1774372"/>
            <a:ext cx="5295900" cy="3798070"/>
          </a:xfrm>
          <a:prstGeom prst="rect">
            <a:avLst/>
          </a:prstGeom>
        </p:spPr>
      </p:pic>
      <p:pic>
        <p:nvPicPr>
          <p:cNvPr id="7" name="Picture 6" descr="Map&#10;&#10;Description automatically generated">
            <a:extLst>
              <a:ext uri="{FF2B5EF4-FFF2-40B4-BE49-F238E27FC236}">
                <a16:creationId xmlns:a16="http://schemas.microsoft.com/office/drawing/2014/main" id="{9738DC59-AD72-2DAD-EA92-E76ECF396A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0221"/>
            <a:ext cx="6400801" cy="4526372"/>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D5085C91-808D-A08E-98CD-25EAA8084440}"/>
              </a:ext>
            </a:extLst>
          </p:cNvPr>
          <p:cNvPicPr/>
          <p:nvPr/>
        </p:nvPicPr>
        <p:blipFill>
          <a:blip r:embed="rId2"/>
          <a:stretch>
            <a:fillRect/>
          </a:stretch>
        </p:blipFill>
        <p:spPr>
          <a:xfrm>
            <a:off x="152400" y="1774370"/>
            <a:ext cx="5309500" cy="3807823"/>
          </a:xfrm>
          <a:prstGeom prst="rect">
            <a:avLst/>
          </a:prstGeom>
        </p:spPr>
      </p:pic>
      <p:pic>
        <p:nvPicPr>
          <p:cNvPr id="7" name="Picture 6" descr="Map&#10;&#10;Description automatically generated">
            <a:extLst>
              <a:ext uri="{FF2B5EF4-FFF2-40B4-BE49-F238E27FC236}">
                <a16:creationId xmlns:a16="http://schemas.microsoft.com/office/drawing/2014/main" id="{764E0C79-2343-3746-4C8E-74B1DD5FEA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32514"/>
            <a:ext cx="6400800" cy="4526372"/>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849FC857-1BB7-6FE8-513A-86964F75A631}"/>
              </a:ext>
            </a:extLst>
          </p:cNvPr>
          <p:cNvPicPr/>
          <p:nvPr/>
        </p:nvPicPr>
        <p:blipFill>
          <a:blip r:embed="rId2"/>
          <a:stretch>
            <a:fillRect/>
          </a:stretch>
        </p:blipFill>
        <p:spPr>
          <a:xfrm>
            <a:off x="144255" y="1783083"/>
            <a:ext cx="5304045" cy="3799114"/>
          </a:xfrm>
          <a:prstGeom prst="rect">
            <a:avLst/>
          </a:prstGeom>
        </p:spPr>
      </p:pic>
      <p:pic>
        <p:nvPicPr>
          <p:cNvPr id="7" name="Picture 6" descr="Map&#10;&#10;Description automatically generated">
            <a:extLst>
              <a:ext uri="{FF2B5EF4-FFF2-40B4-BE49-F238E27FC236}">
                <a16:creationId xmlns:a16="http://schemas.microsoft.com/office/drawing/2014/main" id="{2C5C3112-280B-9B4A-9E5B-B11D017E0E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8165" y="1422765"/>
            <a:ext cx="6391435" cy="4519749"/>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076760BB-2BE8-2878-F73F-025F7D07723B}"/>
              </a:ext>
            </a:extLst>
          </p:cNvPr>
          <p:cNvPicPr/>
          <p:nvPr/>
        </p:nvPicPr>
        <p:blipFill>
          <a:blip r:embed="rId2"/>
          <a:stretch>
            <a:fillRect/>
          </a:stretch>
        </p:blipFill>
        <p:spPr>
          <a:xfrm>
            <a:off x="152400" y="1783082"/>
            <a:ext cx="5295901" cy="3798070"/>
          </a:xfrm>
          <a:prstGeom prst="rect">
            <a:avLst/>
          </a:prstGeom>
        </p:spPr>
      </p:pic>
      <p:pic>
        <p:nvPicPr>
          <p:cNvPr id="7" name="Picture 6" descr="Map&#10;&#10;Description automatically generated">
            <a:extLst>
              <a:ext uri="{FF2B5EF4-FFF2-40B4-BE49-F238E27FC236}">
                <a16:creationId xmlns:a16="http://schemas.microsoft.com/office/drawing/2014/main" id="{F7863EBD-133F-14BA-9FDF-BE6B2133EB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8931"/>
            <a:ext cx="6400800" cy="4526372"/>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5C32D176-B765-E268-1AE8-FEBEA3CBE890}"/>
              </a:ext>
            </a:extLst>
          </p:cNvPr>
          <p:cNvPicPr/>
          <p:nvPr/>
        </p:nvPicPr>
        <p:blipFill>
          <a:blip r:embed="rId2"/>
          <a:stretch>
            <a:fillRect/>
          </a:stretch>
        </p:blipFill>
        <p:spPr>
          <a:xfrm>
            <a:off x="152400" y="1774368"/>
            <a:ext cx="5309500" cy="3807823"/>
          </a:xfrm>
          <a:prstGeom prst="rect">
            <a:avLst/>
          </a:prstGeom>
        </p:spPr>
      </p:pic>
      <p:pic>
        <p:nvPicPr>
          <p:cNvPr id="7" name="Picture 6" descr="Map&#10;&#10;Description automatically generated">
            <a:extLst>
              <a:ext uri="{FF2B5EF4-FFF2-40B4-BE49-F238E27FC236}">
                <a16:creationId xmlns:a16="http://schemas.microsoft.com/office/drawing/2014/main" id="{8B4E6FD9-42BC-D57A-BF7C-96F9D1C41A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093"/>
            <a:ext cx="6400800" cy="4526371"/>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6" name="Picture 5">
            <a:extLst>
              <a:ext uri="{FF2B5EF4-FFF2-40B4-BE49-F238E27FC236}">
                <a16:creationId xmlns:a16="http://schemas.microsoft.com/office/drawing/2014/main" id="{D8E0D926-C96E-51E1-48CC-BF8F971A4348}"/>
              </a:ext>
            </a:extLst>
          </p:cNvPr>
          <p:cNvPicPr/>
          <p:nvPr/>
        </p:nvPicPr>
        <p:blipFill>
          <a:blip r:embed="rId2"/>
          <a:stretch>
            <a:fillRect/>
          </a:stretch>
        </p:blipFill>
        <p:spPr>
          <a:xfrm>
            <a:off x="152400" y="1783082"/>
            <a:ext cx="5295900" cy="3787531"/>
          </a:xfrm>
          <a:prstGeom prst="rect">
            <a:avLst/>
          </a:prstGeom>
        </p:spPr>
      </p:pic>
      <p:pic>
        <p:nvPicPr>
          <p:cNvPr id="7" name="Picture 6" descr="Map&#10;&#10;Description automatically generated">
            <a:extLst>
              <a:ext uri="{FF2B5EF4-FFF2-40B4-BE49-F238E27FC236}">
                <a16:creationId xmlns:a16="http://schemas.microsoft.com/office/drawing/2014/main" id="{59CD3EC7-82D4-B66D-42B6-5DCE3E3148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546"/>
            <a:ext cx="6401124" cy="4526601"/>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17DF94BA-D699-5398-EEB5-85D6B4466FE8}"/>
              </a:ext>
            </a:extLst>
          </p:cNvPr>
          <p:cNvPicPr/>
          <p:nvPr/>
        </p:nvPicPr>
        <p:blipFill>
          <a:blip r:embed="rId2"/>
          <a:stretch>
            <a:fillRect/>
          </a:stretch>
        </p:blipFill>
        <p:spPr>
          <a:xfrm>
            <a:off x="156412" y="1783318"/>
            <a:ext cx="5291888" cy="3790406"/>
          </a:xfrm>
          <a:prstGeom prst="rect">
            <a:avLst/>
          </a:prstGeom>
        </p:spPr>
      </p:pic>
      <p:pic>
        <p:nvPicPr>
          <p:cNvPr id="8" name="Picture 7" descr="Map&#10;&#10;Description automatically generated">
            <a:extLst>
              <a:ext uri="{FF2B5EF4-FFF2-40B4-BE49-F238E27FC236}">
                <a16:creationId xmlns:a16="http://schemas.microsoft.com/office/drawing/2014/main" id="{E0391AD6-30A9-1727-43AD-D80CD4AF99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335"/>
            <a:ext cx="6400800" cy="4526372"/>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42CC9702-C340-69B2-00CF-4C0539E9A9FB}"/>
              </a:ext>
            </a:extLst>
          </p:cNvPr>
          <p:cNvPicPr/>
          <p:nvPr/>
        </p:nvPicPr>
        <p:blipFill>
          <a:blip r:embed="rId2"/>
          <a:stretch>
            <a:fillRect/>
          </a:stretch>
        </p:blipFill>
        <p:spPr>
          <a:xfrm>
            <a:off x="1998617" y="1028700"/>
            <a:ext cx="8194766" cy="5370282"/>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7" name="Picture 6">
            <a:extLst>
              <a:ext uri="{FF2B5EF4-FFF2-40B4-BE49-F238E27FC236}">
                <a16:creationId xmlns:a16="http://schemas.microsoft.com/office/drawing/2014/main" id="{309BBC1C-9EC5-FAE5-FA33-5698DBA81128}"/>
              </a:ext>
            </a:extLst>
          </p:cNvPr>
          <p:cNvPicPr/>
          <p:nvPr/>
        </p:nvPicPr>
        <p:blipFill>
          <a:blip r:embed="rId2"/>
          <a:stretch>
            <a:fillRect/>
          </a:stretch>
        </p:blipFill>
        <p:spPr>
          <a:xfrm>
            <a:off x="161358" y="1777637"/>
            <a:ext cx="5299487" cy="3795849"/>
          </a:xfrm>
          <a:prstGeom prst="rect">
            <a:avLst/>
          </a:prstGeom>
        </p:spPr>
      </p:pic>
      <p:pic>
        <p:nvPicPr>
          <p:cNvPr id="8" name="Picture 7" descr="Map&#10;&#10;Description automatically generated">
            <a:extLst>
              <a:ext uri="{FF2B5EF4-FFF2-40B4-BE49-F238E27FC236}">
                <a16:creationId xmlns:a16="http://schemas.microsoft.com/office/drawing/2014/main" id="{DB5CD49D-12ED-81CF-4910-BE64D28CF3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9842" y="1412375"/>
            <a:ext cx="6400800" cy="4526371"/>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DC4C4A80-50AC-5F07-0BB3-7BAF072B6BD5}"/>
              </a:ext>
            </a:extLst>
          </p:cNvPr>
          <p:cNvPicPr/>
          <p:nvPr/>
        </p:nvPicPr>
        <p:blipFill>
          <a:blip r:embed="rId2"/>
          <a:stretch>
            <a:fillRect/>
          </a:stretch>
        </p:blipFill>
        <p:spPr>
          <a:xfrm>
            <a:off x="1715588" y="1028701"/>
            <a:ext cx="8760823" cy="5369180"/>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0083EDDA-C5F4-DA28-F4AE-660C949595CD}"/>
              </a:ext>
            </a:extLst>
          </p:cNvPr>
          <p:cNvPicPr/>
          <p:nvPr/>
        </p:nvPicPr>
        <p:blipFill>
          <a:blip r:embed="rId2"/>
          <a:stretch>
            <a:fillRect/>
          </a:stretch>
        </p:blipFill>
        <p:spPr>
          <a:xfrm>
            <a:off x="1716359" y="1035050"/>
            <a:ext cx="8759281" cy="5365750"/>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B4C0590-C9B8-C9C8-C885-225BEAD0E1F3}"/>
              </a:ext>
            </a:extLst>
          </p:cNvPr>
          <p:cNvPicPr/>
          <p:nvPr/>
        </p:nvPicPr>
        <p:blipFill>
          <a:blip r:embed="rId2"/>
          <a:stretch>
            <a:fillRect/>
          </a:stretch>
        </p:blipFill>
        <p:spPr>
          <a:xfrm>
            <a:off x="1487231" y="1032108"/>
            <a:ext cx="8286186" cy="5078292"/>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2973271" y="1736350"/>
            <a:ext cx="1198148" cy="2591052"/>
            <a:chOff x="2775759" y="1900958"/>
            <a:chExt cx="1198148" cy="2591052"/>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79907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19009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a:endCxn id="9" idx="0"/>
            </p:cNvCxnSpPr>
            <p:nvPr/>
          </p:nvCxnSpPr>
          <p:spPr>
            <a:xfrm>
              <a:off x="3374833" y="1900958"/>
              <a:ext cx="0" cy="89811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691628"/>
              <a:ext cx="0" cy="80038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682371" y="1858529"/>
            <a:ext cx="1198148" cy="2563952"/>
            <a:chOff x="10485745" y="2326359"/>
            <a:chExt cx="1198148" cy="2563952"/>
          </a:xfrm>
        </p:grpSpPr>
        <p:sp>
          <p:nvSpPr>
            <p:cNvPr id="11" name="TextBox 10">
              <a:extLst>
                <a:ext uri="{FF2B5EF4-FFF2-40B4-BE49-F238E27FC236}">
                  <a16:creationId xmlns:a16="http://schemas.microsoft.com/office/drawing/2014/main" id="{09F5AE19-B4E3-7788-F25F-CDA80D596DAF}"/>
                </a:ext>
              </a:extLst>
            </p:cNvPr>
            <p:cNvSpPr txBox="1"/>
            <p:nvPr/>
          </p:nvSpPr>
          <p:spPr>
            <a:xfrm>
              <a:off x="10485745" y="321883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25.6</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39662" y="4890311"/>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33175" y="2326359"/>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84819" y="2326359"/>
              <a:ext cx="0" cy="89247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a:stCxn id="11" idx="2"/>
            </p:cNvCxnSpPr>
            <p:nvPr/>
          </p:nvCxnSpPr>
          <p:spPr>
            <a:xfrm>
              <a:off x="11084819" y="4111383"/>
              <a:ext cx="0" cy="77892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2902D712-F65D-4B84-922C-94FE2466E393}"/>
              </a:ext>
            </a:extLst>
          </p:cNvPr>
          <p:cNvGrpSpPr/>
          <p:nvPr/>
        </p:nvGrpSpPr>
        <p:grpSpPr>
          <a:xfrm>
            <a:off x="4891993" y="1997802"/>
            <a:ext cx="1198148" cy="2248152"/>
            <a:chOff x="2775759" y="2243858"/>
            <a:chExt cx="1198148" cy="2248152"/>
          </a:xfrm>
        </p:grpSpPr>
        <p:sp>
          <p:nvSpPr>
            <p:cNvPr id="46" name="TextBox 45">
              <a:extLst>
                <a:ext uri="{FF2B5EF4-FFF2-40B4-BE49-F238E27FC236}">
                  <a16:creationId xmlns:a16="http://schemas.microsoft.com/office/drawing/2014/main" id="{52B269F4-652B-D23F-EF95-1155C4354D29}"/>
                </a:ext>
              </a:extLst>
            </p:cNvPr>
            <p:cNvSpPr txBox="1"/>
            <p:nvPr/>
          </p:nvSpPr>
          <p:spPr>
            <a:xfrm>
              <a:off x="2775759" y="292290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47" name="Straight Connector 46">
              <a:extLst>
                <a:ext uri="{FF2B5EF4-FFF2-40B4-BE49-F238E27FC236}">
                  <a16:creationId xmlns:a16="http://schemas.microsoft.com/office/drawing/2014/main" id="{461756D7-0990-AAAD-D28C-F39ABD663F94}"/>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0DFC008-E763-20E3-3C15-3CBA9E682CBC}"/>
                </a:ext>
              </a:extLst>
            </p:cNvPr>
            <p:cNvCxnSpPr/>
            <p:nvPr/>
          </p:nvCxnSpPr>
          <p:spPr>
            <a:xfrm>
              <a:off x="3217996" y="22438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AE555B9-B516-CC3B-86D2-58C679E1A7C1}"/>
                </a:ext>
              </a:extLst>
            </p:cNvPr>
            <p:cNvCxnSpPr>
              <a:cxnSpLocks/>
              <a:endCxn id="46" idx="0"/>
            </p:cNvCxnSpPr>
            <p:nvPr/>
          </p:nvCxnSpPr>
          <p:spPr>
            <a:xfrm>
              <a:off x="3374833" y="2243858"/>
              <a:ext cx="0" cy="67904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8A0DFB3-6B6C-1D7D-818E-E0D9232AD38D}"/>
                </a:ext>
              </a:extLst>
            </p:cNvPr>
            <p:cNvCxnSpPr>
              <a:cxnSpLocks/>
            </p:cNvCxnSpPr>
            <p:nvPr/>
          </p:nvCxnSpPr>
          <p:spPr>
            <a:xfrm>
              <a:off x="3374833" y="3825598"/>
              <a:ext cx="0" cy="6664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D7D8A83F-566E-C02E-CB43-57165FEE999B}"/>
              </a:ext>
            </a:extLst>
          </p:cNvPr>
          <p:cNvGrpSpPr/>
          <p:nvPr/>
        </p:nvGrpSpPr>
        <p:grpSpPr>
          <a:xfrm>
            <a:off x="6771458" y="2125854"/>
            <a:ext cx="1198148" cy="2471044"/>
            <a:chOff x="2775759" y="2073763"/>
            <a:chExt cx="1198148" cy="2471044"/>
          </a:xfrm>
        </p:grpSpPr>
        <p:sp>
          <p:nvSpPr>
            <p:cNvPr id="54" name="TextBox 53">
              <a:extLst>
                <a:ext uri="{FF2B5EF4-FFF2-40B4-BE49-F238E27FC236}">
                  <a16:creationId xmlns:a16="http://schemas.microsoft.com/office/drawing/2014/main" id="{A3E50468-1406-7218-3862-7FC87362F92A}"/>
                </a:ext>
              </a:extLst>
            </p:cNvPr>
            <p:cNvSpPr txBox="1"/>
            <p:nvPr/>
          </p:nvSpPr>
          <p:spPr>
            <a:xfrm>
              <a:off x="2775759" y="2876908"/>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24.6</a:t>
              </a:r>
            </a:p>
          </p:txBody>
        </p:sp>
        <p:cxnSp>
          <p:nvCxnSpPr>
            <p:cNvPr id="55" name="Straight Connector 54">
              <a:extLst>
                <a:ext uri="{FF2B5EF4-FFF2-40B4-BE49-F238E27FC236}">
                  <a16:creationId xmlns:a16="http://schemas.microsoft.com/office/drawing/2014/main" id="{DD422069-C41A-A5FD-79B6-A47C5758D2E0}"/>
                </a:ext>
              </a:extLst>
            </p:cNvPr>
            <p:cNvCxnSpPr/>
            <p:nvPr/>
          </p:nvCxnSpPr>
          <p:spPr>
            <a:xfrm>
              <a:off x="3219628" y="454480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207EDBE-016B-2169-25DF-3803131ED8E0}"/>
                </a:ext>
              </a:extLst>
            </p:cNvPr>
            <p:cNvCxnSpPr/>
            <p:nvPr/>
          </p:nvCxnSpPr>
          <p:spPr>
            <a:xfrm>
              <a:off x="3227521" y="2073763"/>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3E1635D-50E3-B15D-6150-D91884CC3ABE}"/>
                </a:ext>
              </a:extLst>
            </p:cNvPr>
            <p:cNvCxnSpPr>
              <a:cxnSpLocks/>
              <a:endCxn id="54" idx="0"/>
            </p:cNvCxnSpPr>
            <p:nvPr/>
          </p:nvCxnSpPr>
          <p:spPr>
            <a:xfrm>
              <a:off x="3374833" y="2073763"/>
              <a:ext cx="0" cy="803145"/>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286D3F1-1487-D333-AF3C-6B0FA549693B}"/>
                </a:ext>
              </a:extLst>
            </p:cNvPr>
            <p:cNvCxnSpPr>
              <a:cxnSpLocks/>
              <a:stCxn id="54" idx="2"/>
            </p:cNvCxnSpPr>
            <p:nvPr/>
          </p:nvCxnSpPr>
          <p:spPr>
            <a:xfrm>
              <a:off x="3374833" y="3769460"/>
              <a:ext cx="0" cy="77534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FA7A89EA-AF75-AA88-1615-44641768229C}"/>
              </a:ext>
            </a:extLst>
          </p:cNvPr>
          <p:cNvPicPr/>
          <p:nvPr/>
        </p:nvPicPr>
        <p:blipFill>
          <a:blip r:embed="rId2"/>
          <a:stretch>
            <a:fillRect/>
          </a:stretch>
        </p:blipFill>
        <p:spPr>
          <a:xfrm>
            <a:off x="1946365" y="1024224"/>
            <a:ext cx="8299269" cy="5071776"/>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4D1D2BCC-907B-D6C9-E09A-43D8618DA0FE}"/>
              </a:ext>
            </a:extLst>
          </p:cNvPr>
          <p:cNvPicPr/>
          <p:nvPr/>
        </p:nvPicPr>
        <p:blipFill>
          <a:blip r:embed="rId2"/>
          <a:stretch>
            <a:fillRect/>
          </a:stretch>
        </p:blipFill>
        <p:spPr>
          <a:xfrm>
            <a:off x="1706880" y="1032015"/>
            <a:ext cx="8778240" cy="5368785"/>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A61E1477-1FFD-F27C-712E-BDE747EB4C10}"/>
              </a:ext>
            </a:extLst>
          </p:cNvPr>
          <p:cNvPicPr/>
          <p:nvPr/>
        </p:nvPicPr>
        <p:blipFill>
          <a:blip r:embed="rId2"/>
          <a:stretch>
            <a:fillRect/>
          </a:stretch>
        </p:blipFill>
        <p:spPr>
          <a:xfrm>
            <a:off x="1693273" y="1028700"/>
            <a:ext cx="8729253" cy="5353814"/>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1BFDFDA5-5D6C-76AB-9FB1-31054ADF4E60}"/>
              </a:ext>
            </a:extLst>
          </p:cNvPr>
          <p:cNvPicPr/>
          <p:nvPr/>
        </p:nvPicPr>
        <p:blipFill>
          <a:blip r:embed="rId2"/>
          <a:stretch>
            <a:fillRect/>
          </a:stretch>
        </p:blipFill>
        <p:spPr>
          <a:xfrm>
            <a:off x="1728650" y="1028700"/>
            <a:ext cx="8734697" cy="5351157"/>
          </a:xfrm>
          <a:prstGeom prst="rect">
            <a:avLst/>
          </a:prstGeom>
        </p:spPr>
      </p:pic>
      <p:sp>
        <p:nvSpPr>
          <p:cNvPr id="6" name="TextBox 5">
            <a:extLst>
              <a:ext uri="{FF2B5EF4-FFF2-40B4-BE49-F238E27FC236}">
                <a16:creationId xmlns:a16="http://schemas.microsoft.com/office/drawing/2014/main" id="{44D28DD8-DC71-3B88-9D5A-10A2642B1F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5B197A77-2775-1CF2-665C-7B0BDE9CB756}"/>
              </a:ext>
            </a:extLst>
          </p:cNvPr>
          <p:cNvPicPr/>
          <p:nvPr/>
        </p:nvPicPr>
        <p:blipFill>
          <a:blip r:embed="rId2"/>
          <a:stretch>
            <a:fillRect/>
          </a:stretch>
        </p:blipFill>
        <p:spPr>
          <a:xfrm>
            <a:off x="1696538" y="1017821"/>
            <a:ext cx="8722723" cy="5345055"/>
          </a:xfrm>
          <a:prstGeom prst="rect">
            <a:avLst/>
          </a:prstGeom>
        </p:spPr>
      </p:pic>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D32E154A-C2CB-9A93-7F34-7E8367DB3A45}"/>
              </a:ext>
            </a:extLst>
          </p:cNvPr>
          <p:cNvPicPr/>
          <p:nvPr/>
        </p:nvPicPr>
        <p:blipFill>
          <a:blip r:embed="rId2"/>
          <a:stretch>
            <a:fillRect/>
          </a:stretch>
        </p:blipFill>
        <p:spPr>
          <a:xfrm>
            <a:off x="1676400" y="1028700"/>
            <a:ext cx="8763000" cy="5351793"/>
          </a:xfrm>
          <a:prstGeom prst="rect">
            <a:avLst/>
          </a:prstGeom>
        </p:spPr>
      </p:pic>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143521D2-A0BA-1E96-7F87-0CDE35DD3A33}"/>
              </a:ext>
            </a:extLst>
          </p:cNvPr>
          <p:cNvPicPr/>
          <p:nvPr/>
        </p:nvPicPr>
        <p:blipFill>
          <a:blip r:embed="rId5"/>
          <a:stretch>
            <a:fillRect/>
          </a:stretch>
        </p:blipFill>
        <p:spPr>
          <a:xfrm>
            <a:off x="1676400" y="1033461"/>
            <a:ext cx="8763000" cy="5351085"/>
          </a:xfrm>
          <a:prstGeom prst="rect">
            <a:avLst/>
          </a:prstGeom>
        </p:spPr>
      </p:pic>
    </p:spTree>
    <p:extLst>
      <p:ext uri="{BB962C8B-B14F-4D97-AF65-F5344CB8AC3E}">
        <p14:creationId xmlns:p14="http://schemas.microsoft.com/office/powerpoint/2010/main" val="2841628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5C0D60A5-3864-AE09-B99D-E1E8BE31E149}"/>
              </a:ext>
            </a:extLst>
          </p:cNvPr>
          <p:cNvPicPr/>
          <p:nvPr/>
        </p:nvPicPr>
        <p:blipFill>
          <a:blip r:embed="rId5"/>
          <a:stretch>
            <a:fillRect/>
          </a:stretch>
        </p:blipFill>
        <p:spPr>
          <a:xfrm>
            <a:off x="1706880" y="1028700"/>
            <a:ext cx="8778240" cy="5369081"/>
          </a:xfrm>
          <a:prstGeom prst="rect">
            <a:avLst/>
          </a:prstGeom>
        </p:spPr>
      </p:pic>
    </p:spTree>
    <p:extLst>
      <p:ext uri="{BB962C8B-B14F-4D97-AF65-F5344CB8AC3E}">
        <p14:creationId xmlns:p14="http://schemas.microsoft.com/office/powerpoint/2010/main" val="30840763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2706</TotalTime>
  <Words>1463</Words>
  <Application>Microsoft Office PowerPoint</Application>
  <PresentationFormat>Widescreen</PresentationFormat>
  <Paragraphs>136</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151</cp:revision>
  <dcterms:created xsi:type="dcterms:W3CDTF">2022-07-04T13:32:28Z</dcterms:created>
  <dcterms:modified xsi:type="dcterms:W3CDTF">2023-03-11T22:27:55Z</dcterms:modified>
</cp:coreProperties>
</file>