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3" r:id="rId9"/>
    <p:sldId id="304" r:id="rId10"/>
    <p:sldId id="261" r:id="rId11"/>
    <p:sldId id="305"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552"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6" pos="2856" userDrawn="1">
          <p15:clr>
            <a:srgbClr val="A4A3A4"/>
          </p15:clr>
        </p15:guide>
        <p15:guide id="7" pos="576" userDrawn="1">
          <p15:clr>
            <a:srgbClr val="A4A3A4"/>
          </p15:clr>
        </p15:guide>
        <p15:guide id="9" orient="horz" pos="3840" userDrawn="1">
          <p15:clr>
            <a:srgbClr val="A4A3A4"/>
          </p15:clr>
        </p15:guide>
        <p15:guide id="10" orient="horz" pos="816" userDrawn="1">
          <p15:clr>
            <a:srgbClr val="A4A3A4"/>
          </p15:clr>
        </p15:guide>
        <p15:guide id="11" orient="horz" pos="1032" userDrawn="1">
          <p15:clr>
            <a:srgbClr val="A4A3A4"/>
          </p15:clr>
        </p15:guide>
        <p15:guide id="12" orient="horz" pos="3600" userDrawn="1">
          <p15:clr>
            <a:srgbClr val="A4A3A4"/>
          </p15:clr>
        </p15:guide>
        <p15:guide id="13" orient="horz" pos="23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177899-9538-4CF9-9C09-DE29106D7DF3}" v="49" dt="2023-03-09T00:58:33.5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showGuides="1">
      <p:cViewPr varScale="1">
        <p:scale>
          <a:sx n="110" d="100"/>
          <a:sy n="110" d="100"/>
        </p:scale>
        <p:origin x="114" y="336"/>
      </p:cViewPr>
      <p:guideLst>
        <p:guide orient="horz" pos="648"/>
        <p:guide pos="3552"/>
        <p:guide pos="7584"/>
        <p:guide orient="horz" pos="4032"/>
        <p:guide pos="96"/>
        <p:guide pos="2856"/>
        <p:guide pos="576"/>
        <p:guide orient="horz" pos="3840"/>
        <p:guide orient="horz" pos="816"/>
        <p:guide orient="horz" pos="1032"/>
        <p:guide orient="horz" pos="3600"/>
        <p:guide orient="horz" pos="23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57177899-9538-4CF9-9C09-DE29106D7DF3}"/>
    <pc:docChg chg="modSld">
      <pc:chgData name="Roberto Gallardo" userId="49a044883f185952" providerId="LiveId" clId="{57177899-9538-4CF9-9C09-DE29106D7DF3}" dt="2023-03-09T00:58:46.019" v="259" actId="1036"/>
      <pc:docMkLst>
        <pc:docMk/>
      </pc:docMkLst>
      <pc:sldChg chg="addSp modSp mod">
        <pc:chgData name="Roberto Gallardo" userId="49a044883f185952" providerId="LiveId" clId="{57177899-9538-4CF9-9C09-DE29106D7DF3}" dt="2023-03-09T00:52:58.984" v="35" actId="1076"/>
        <pc:sldMkLst>
          <pc:docMk/>
          <pc:sldMk cId="1418533539" sldId="271"/>
        </pc:sldMkLst>
        <pc:picChg chg="add mod">
          <ac:chgData name="Roberto Gallardo" userId="49a044883f185952" providerId="LiveId" clId="{57177899-9538-4CF9-9C09-DE29106D7DF3}" dt="2023-03-09T00:52:58.984" v="35" actId="1076"/>
          <ac:picMkLst>
            <pc:docMk/>
            <pc:sldMk cId="1418533539" sldId="271"/>
            <ac:picMk id="6" creationId="{9C7B030E-06AE-A8B3-0D92-B861567C04C4}"/>
          </ac:picMkLst>
        </pc:picChg>
      </pc:sldChg>
      <pc:sldChg chg="addSp modSp mod">
        <pc:chgData name="Roberto Gallardo" userId="49a044883f185952" providerId="LiveId" clId="{57177899-9538-4CF9-9C09-DE29106D7DF3}" dt="2023-03-09T00:55:07.236" v="105" actId="1076"/>
        <pc:sldMkLst>
          <pc:docMk/>
          <pc:sldMk cId="2124848710" sldId="281"/>
        </pc:sldMkLst>
        <pc:picChg chg="add mod">
          <ac:chgData name="Roberto Gallardo" userId="49a044883f185952" providerId="LiveId" clId="{57177899-9538-4CF9-9C09-DE29106D7DF3}" dt="2023-03-09T00:55:07.236" v="105" actId="1076"/>
          <ac:picMkLst>
            <pc:docMk/>
            <pc:sldMk cId="2124848710" sldId="281"/>
            <ac:picMk id="6" creationId="{13CD9283-1020-6B21-0501-0CA45ECA7580}"/>
          </ac:picMkLst>
        </pc:picChg>
      </pc:sldChg>
      <pc:sldChg chg="addSp modSp mod">
        <pc:chgData name="Roberto Gallardo" userId="49a044883f185952" providerId="LiveId" clId="{57177899-9538-4CF9-9C09-DE29106D7DF3}" dt="2023-03-09T00:55:20.964" v="113" actId="1076"/>
        <pc:sldMkLst>
          <pc:docMk/>
          <pc:sldMk cId="2028175529" sldId="282"/>
        </pc:sldMkLst>
        <pc:picChg chg="add mod">
          <ac:chgData name="Roberto Gallardo" userId="49a044883f185952" providerId="LiveId" clId="{57177899-9538-4CF9-9C09-DE29106D7DF3}" dt="2023-03-09T00:55:20.964" v="113" actId="1076"/>
          <ac:picMkLst>
            <pc:docMk/>
            <pc:sldMk cId="2028175529" sldId="282"/>
            <ac:picMk id="7" creationId="{AAFB46F4-B700-E800-3544-A4E86F861211}"/>
          </ac:picMkLst>
        </pc:picChg>
      </pc:sldChg>
      <pc:sldChg chg="addSp modSp mod">
        <pc:chgData name="Roberto Gallardo" userId="49a044883f185952" providerId="LiveId" clId="{57177899-9538-4CF9-9C09-DE29106D7DF3}" dt="2023-03-09T00:55:38.018" v="123" actId="1076"/>
        <pc:sldMkLst>
          <pc:docMk/>
          <pc:sldMk cId="1326517747" sldId="283"/>
        </pc:sldMkLst>
        <pc:picChg chg="add mod">
          <ac:chgData name="Roberto Gallardo" userId="49a044883f185952" providerId="LiveId" clId="{57177899-9538-4CF9-9C09-DE29106D7DF3}" dt="2023-03-09T00:55:38.018" v="123" actId="1076"/>
          <ac:picMkLst>
            <pc:docMk/>
            <pc:sldMk cId="1326517747" sldId="283"/>
            <ac:picMk id="7" creationId="{376B0CD5-4EF9-229C-DC89-6F7E5157BB80}"/>
          </ac:picMkLst>
        </pc:picChg>
      </pc:sldChg>
      <pc:sldChg chg="addSp modSp mod">
        <pc:chgData name="Roberto Gallardo" userId="49a044883f185952" providerId="LiveId" clId="{57177899-9538-4CF9-9C09-DE29106D7DF3}" dt="2023-03-09T00:55:53.128" v="132" actId="1076"/>
        <pc:sldMkLst>
          <pc:docMk/>
          <pc:sldMk cId="783739251" sldId="284"/>
        </pc:sldMkLst>
        <pc:picChg chg="add mod">
          <ac:chgData name="Roberto Gallardo" userId="49a044883f185952" providerId="LiveId" clId="{57177899-9538-4CF9-9C09-DE29106D7DF3}" dt="2023-03-09T00:55:53.128" v="132" actId="1076"/>
          <ac:picMkLst>
            <pc:docMk/>
            <pc:sldMk cId="783739251" sldId="284"/>
            <ac:picMk id="7" creationId="{467336C4-E07F-7291-F8E0-A7A27817E304}"/>
          </ac:picMkLst>
        </pc:picChg>
      </pc:sldChg>
      <pc:sldChg chg="addSp modSp mod">
        <pc:chgData name="Roberto Gallardo" userId="49a044883f185952" providerId="LiveId" clId="{57177899-9538-4CF9-9C09-DE29106D7DF3}" dt="2023-03-09T00:56:09.127" v="142" actId="1076"/>
        <pc:sldMkLst>
          <pc:docMk/>
          <pc:sldMk cId="1676122233" sldId="285"/>
        </pc:sldMkLst>
        <pc:picChg chg="add mod">
          <ac:chgData name="Roberto Gallardo" userId="49a044883f185952" providerId="LiveId" clId="{57177899-9538-4CF9-9C09-DE29106D7DF3}" dt="2023-03-09T00:56:09.127" v="142" actId="1076"/>
          <ac:picMkLst>
            <pc:docMk/>
            <pc:sldMk cId="1676122233" sldId="285"/>
            <ac:picMk id="7" creationId="{81964D65-D7F5-63F1-D4CF-86BD7CE767E0}"/>
          </ac:picMkLst>
        </pc:picChg>
      </pc:sldChg>
      <pc:sldChg chg="addSp modSp mod">
        <pc:chgData name="Roberto Gallardo" userId="49a044883f185952" providerId="LiveId" clId="{57177899-9538-4CF9-9C09-DE29106D7DF3}" dt="2023-03-09T00:56:26.824" v="151" actId="1076"/>
        <pc:sldMkLst>
          <pc:docMk/>
          <pc:sldMk cId="3100398757" sldId="286"/>
        </pc:sldMkLst>
        <pc:picChg chg="add mod">
          <ac:chgData name="Roberto Gallardo" userId="49a044883f185952" providerId="LiveId" clId="{57177899-9538-4CF9-9C09-DE29106D7DF3}" dt="2023-03-09T00:56:26.824" v="151" actId="1076"/>
          <ac:picMkLst>
            <pc:docMk/>
            <pc:sldMk cId="3100398757" sldId="286"/>
            <ac:picMk id="7" creationId="{1E826C6F-0730-F89C-59B9-BD5A49A8F1A4}"/>
          </ac:picMkLst>
        </pc:picChg>
      </pc:sldChg>
      <pc:sldChg chg="addSp modSp mod">
        <pc:chgData name="Roberto Gallardo" userId="49a044883f185952" providerId="LiveId" clId="{57177899-9538-4CF9-9C09-DE29106D7DF3}" dt="2023-03-09T00:56:44.696" v="162" actId="1076"/>
        <pc:sldMkLst>
          <pc:docMk/>
          <pc:sldMk cId="1546475425" sldId="287"/>
        </pc:sldMkLst>
        <pc:picChg chg="add mod">
          <ac:chgData name="Roberto Gallardo" userId="49a044883f185952" providerId="LiveId" clId="{57177899-9538-4CF9-9C09-DE29106D7DF3}" dt="2023-03-09T00:56:44.696" v="162" actId="1076"/>
          <ac:picMkLst>
            <pc:docMk/>
            <pc:sldMk cId="1546475425" sldId="287"/>
            <ac:picMk id="7" creationId="{8C30ACD8-A8F2-026B-734B-3C6D65055178}"/>
          </ac:picMkLst>
        </pc:picChg>
      </pc:sldChg>
      <pc:sldChg chg="addSp modSp mod">
        <pc:chgData name="Roberto Gallardo" userId="49a044883f185952" providerId="LiveId" clId="{57177899-9538-4CF9-9C09-DE29106D7DF3}" dt="2023-03-09T00:57:15.904" v="183" actId="1076"/>
        <pc:sldMkLst>
          <pc:docMk/>
          <pc:sldMk cId="1380517306" sldId="288"/>
        </pc:sldMkLst>
        <pc:picChg chg="add mod">
          <ac:chgData name="Roberto Gallardo" userId="49a044883f185952" providerId="LiveId" clId="{57177899-9538-4CF9-9C09-DE29106D7DF3}" dt="2023-03-09T00:57:15.904" v="183" actId="1076"/>
          <ac:picMkLst>
            <pc:docMk/>
            <pc:sldMk cId="1380517306" sldId="288"/>
            <ac:picMk id="7" creationId="{095582A1-82E5-7B0B-639E-274FDBB4542A}"/>
          </ac:picMkLst>
        </pc:picChg>
      </pc:sldChg>
      <pc:sldChg chg="addSp modSp mod">
        <pc:chgData name="Roberto Gallardo" userId="49a044883f185952" providerId="LiveId" clId="{57177899-9538-4CF9-9C09-DE29106D7DF3}" dt="2023-03-09T00:57:30.916" v="192" actId="1076"/>
        <pc:sldMkLst>
          <pc:docMk/>
          <pc:sldMk cId="1388671151" sldId="289"/>
        </pc:sldMkLst>
        <pc:picChg chg="add mod">
          <ac:chgData name="Roberto Gallardo" userId="49a044883f185952" providerId="LiveId" clId="{57177899-9538-4CF9-9C09-DE29106D7DF3}" dt="2023-03-09T00:57:30.916" v="192" actId="1076"/>
          <ac:picMkLst>
            <pc:docMk/>
            <pc:sldMk cId="1388671151" sldId="289"/>
            <ac:picMk id="7" creationId="{86C18CB2-B4F1-5665-BBC2-9E785B8B0C85}"/>
          </ac:picMkLst>
        </pc:picChg>
      </pc:sldChg>
      <pc:sldChg chg="addSp modSp mod">
        <pc:chgData name="Roberto Gallardo" userId="49a044883f185952" providerId="LiveId" clId="{57177899-9538-4CF9-9C09-DE29106D7DF3}" dt="2023-03-09T00:58:27.852" v="238" actId="1076"/>
        <pc:sldMkLst>
          <pc:docMk/>
          <pc:sldMk cId="2355376039" sldId="290"/>
        </pc:sldMkLst>
        <pc:picChg chg="add mod">
          <ac:chgData name="Roberto Gallardo" userId="49a044883f185952" providerId="LiveId" clId="{57177899-9538-4CF9-9C09-DE29106D7DF3}" dt="2023-03-09T00:58:27.852" v="238" actId="1076"/>
          <ac:picMkLst>
            <pc:docMk/>
            <pc:sldMk cId="2355376039" sldId="290"/>
            <ac:picMk id="8" creationId="{00F36B4E-C08A-AED0-8F11-2B21CE89AF97}"/>
          </ac:picMkLst>
        </pc:picChg>
      </pc:sldChg>
      <pc:sldChg chg="addSp modSp mod">
        <pc:chgData name="Roberto Gallardo" userId="49a044883f185952" providerId="LiveId" clId="{57177899-9538-4CF9-9C09-DE29106D7DF3}" dt="2023-03-09T00:58:46.019" v="259" actId="1036"/>
        <pc:sldMkLst>
          <pc:docMk/>
          <pc:sldMk cId="3757257295" sldId="291"/>
        </pc:sldMkLst>
        <pc:picChg chg="add mod">
          <ac:chgData name="Roberto Gallardo" userId="49a044883f185952" providerId="LiveId" clId="{57177899-9538-4CF9-9C09-DE29106D7DF3}" dt="2023-03-09T00:58:46.019" v="259" actId="1036"/>
          <ac:picMkLst>
            <pc:docMk/>
            <pc:sldMk cId="3757257295" sldId="291"/>
            <ac:picMk id="8" creationId="{8D426747-D013-6E5E-8FEF-94A40A87D1A7}"/>
          </ac:picMkLst>
        </pc:picChg>
      </pc:sldChg>
      <pc:sldChg chg="addSp modSp mod">
        <pc:chgData name="Roberto Gallardo" userId="49a044883f185952" providerId="LiveId" clId="{57177899-9538-4CF9-9C09-DE29106D7DF3}" dt="2023-03-09T00:56:59.287" v="172" actId="1076"/>
        <pc:sldMkLst>
          <pc:docMk/>
          <pc:sldMk cId="1259856727" sldId="292"/>
        </pc:sldMkLst>
        <pc:picChg chg="add mod">
          <ac:chgData name="Roberto Gallardo" userId="49a044883f185952" providerId="LiveId" clId="{57177899-9538-4CF9-9C09-DE29106D7DF3}" dt="2023-03-09T00:56:59.287" v="172" actId="1076"/>
          <ac:picMkLst>
            <pc:docMk/>
            <pc:sldMk cId="1259856727" sldId="292"/>
            <ac:picMk id="7" creationId="{EFC18A36-19F8-95CD-0298-E427D1314B88}"/>
          </ac:picMkLst>
        </pc:picChg>
      </pc:sldChg>
      <pc:sldChg chg="addSp modSp mod">
        <pc:chgData name="Roberto Gallardo" userId="49a044883f185952" providerId="LiveId" clId="{57177899-9538-4CF9-9C09-DE29106D7DF3}" dt="2023-03-09T00:54:42.579" v="89" actId="1076"/>
        <pc:sldMkLst>
          <pc:docMk/>
          <pc:sldMk cId="3324519687" sldId="293"/>
        </pc:sldMkLst>
        <pc:picChg chg="add mod">
          <ac:chgData name="Roberto Gallardo" userId="49a044883f185952" providerId="LiveId" clId="{57177899-9538-4CF9-9C09-DE29106D7DF3}" dt="2023-03-09T00:54:42.579" v="89" actId="1076"/>
          <ac:picMkLst>
            <pc:docMk/>
            <pc:sldMk cId="3324519687" sldId="293"/>
            <ac:picMk id="7" creationId="{8E21604E-D3B4-6F7D-ED6A-67F354838497}"/>
          </ac:picMkLst>
        </pc:picChg>
      </pc:sldChg>
      <pc:sldChg chg="addSp modSp mod">
        <pc:chgData name="Roberto Gallardo" userId="49a044883f185952" providerId="LiveId" clId="{57177899-9538-4CF9-9C09-DE29106D7DF3}" dt="2023-03-09T00:54:02.072" v="66" actId="1076"/>
        <pc:sldMkLst>
          <pc:docMk/>
          <pc:sldMk cId="3256182630" sldId="295"/>
        </pc:sldMkLst>
        <pc:picChg chg="add mod">
          <ac:chgData name="Roberto Gallardo" userId="49a044883f185952" providerId="LiveId" clId="{57177899-9538-4CF9-9C09-DE29106D7DF3}" dt="2023-03-09T00:54:02.072" v="66" actId="1076"/>
          <ac:picMkLst>
            <pc:docMk/>
            <pc:sldMk cId="3256182630" sldId="295"/>
            <ac:picMk id="7" creationId="{C5C7969A-E968-0CA2-FD09-2B5DED6398AD}"/>
          </ac:picMkLst>
        </pc:picChg>
      </pc:sldChg>
      <pc:sldChg chg="addSp modSp mod">
        <pc:chgData name="Roberto Gallardo" userId="49a044883f185952" providerId="LiveId" clId="{57177899-9538-4CF9-9C09-DE29106D7DF3}" dt="2023-03-09T00:54:22.421" v="76" actId="1076"/>
        <pc:sldMkLst>
          <pc:docMk/>
          <pc:sldMk cId="4057156843" sldId="296"/>
        </pc:sldMkLst>
        <pc:picChg chg="add mod">
          <ac:chgData name="Roberto Gallardo" userId="49a044883f185952" providerId="LiveId" clId="{57177899-9538-4CF9-9C09-DE29106D7DF3}" dt="2023-03-09T00:54:22.421" v="76" actId="1076"/>
          <ac:picMkLst>
            <pc:docMk/>
            <pc:sldMk cId="4057156843" sldId="296"/>
            <ac:picMk id="7" creationId="{B1109939-5090-200C-915E-DA07B28D7E82}"/>
          </ac:picMkLst>
        </pc:picChg>
      </pc:sldChg>
      <pc:sldChg chg="addSp modSp mod">
        <pc:chgData name="Roberto Gallardo" userId="49a044883f185952" providerId="LiveId" clId="{57177899-9538-4CF9-9C09-DE29106D7DF3}" dt="2023-03-09T00:53:46.200" v="58" actId="1076"/>
        <pc:sldMkLst>
          <pc:docMk/>
          <pc:sldMk cId="2080110827" sldId="297"/>
        </pc:sldMkLst>
        <pc:picChg chg="add mod">
          <ac:chgData name="Roberto Gallardo" userId="49a044883f185952" providerId="LiveId" clId="{57177899-9538-4CF9-9C09-DE29106D7DF3}" dt="2023-03-09T00:53:46.200" v="58" actId="1076"/>
          <ac:picMkLst>
            <pc:docMk/>
            <pc:sldMk cId="2080110827" sldId="297"/>
            <ac:picMk id="6" creationId="{ED92431E-26D9-FEA9-88D1-10C48BB51EB9}"/>
          </ac:picMkLst>
        </pc:picChg>
      </pc:sldChg>
      <pc:sldChg chg="addSp modSp mod">
        <pc:chgData name="Roberto Gallardo" userId="49a044883f185952" providerId="LiveId" clId="{57177899-9538-4CF9-9C09-DE29106D7DF3}" dt="2023-03-09T00:53:20.937" v="48" actId="1076"/>
        <pc:sldMkLst>
          <pc:docMk/>
          <pc:sldMk cId="1532666867" sldId="298"/>
        </pc:sldMkLst>
        <pc:picChg chg="add mod">
          <ac:chgData name="Roberto Gallardo" userId="49a044883f185952" providerId="LiveId" clId="{57177899-9538-4CF9-9C09-DE29106D7DF3}" dt="2023-03-09T00:53:20.937" v="48" actId="1076"/>
          <ac:picMkLst>
            <pc:docMk/>
            <pc:sldMk cId="1532666867" sldId="298"/>
            <ac:picMk id="6" creationId="{19470EF4-7F31-AAE0-40F4-557913FB7FD8}"/>
          </ac:picMkLst>
        </pc:picChg>
      </pc:sldChg>
      <pc:sldChg chg="addSp modSp mod">
        <pc:chgData name="Roberto Gallardo" userId="49a044883f185952" providerId="LiveId" clId="{57177899-9538-4CF9-9C09-DE29106D7DF3}" dt="2023-03-09T00:58:06.824" v="230" actId="1035"/>
        <pc:sldMkLst>
          <pc:docMk/>
          <pc:sldMk cId="1951376777" sldId="299"/>
        </pc:sldMkLst>
        <pc:picChg chg="add mod">
          <ac:chgData name="Roberto Gallardo" userId="49a044883f185952" providerId="LiveId" clId="{57177899-9538-4CF9-9C09-DE29106D7DF3}" dt="2023-03-09T00:58:06.824" v="230" actId="1035"/>
          <ac:picMkLst>
            <pc:docMk/>
            <pc:sldMk cId="1951376777" sldId="299"/>
            <ac:picMk id="7" creationId="{6AFDDDC0-7ED6-1401-557E-C87F6D0E57D8}"/>
          </ac:picMkLst>
        </pc:picChg>
      </pc:sldChg>
      <pc:sldChg chg="modSp mod">
        <pc:chgData name="Roberto Gallardo" userId="49a044883f185952" providerId="LiveId" clId="{57177899-9538-4CF9-9C09-DE29106D7DF3}" dt="2023-02-25T19:20:46.712" v="28" actId="14100"/>
        <pc:sldMkLst>
          <pc:docMk/>
          <pc:sldMk cId="2366022307" sldId="306"/>
        </pc:sldMkLst>
        <pc:spChg chg="mod">
          <ac:chgData name="Roberto Gallardo" userId="49a044883f185952" providerId="LiveId" clId="{57177899-9538-4CF9-9C09-DE29106D7DF3}" dt="2023-02-25T19:20:33.057" v="14" actId="1035"/>
          <ac:spMkLst>
            <pc:docMk/>
            <pc:sldMk cId="2366022307" sldId="306"/>
            <ac:spMk id="11" creationId="{09F5AE19-B4E3-7788-F25F-CDA80D596DAF}"/>
          </ac:spMkLst>
        </pc:spChg>
        <pc:grpChg chg="mod">
          <ac:chgData name="Roberto Gallardo" userId="49a044883f185952" providerId="LiveId" clId="{57177899-9538-4CF9-9C09-DE29106D7DF3}" dt="2023-02-25T19:20:23.416" v="4" actId="1076"/>
          <ac:grpSpMkLst>
            <pc:docMk/>
            <pc:sldMk cId="2366022307" sldId="306"/>
            <ac:grpSpMk id="6" creationId="{4BC0EAD3-A621-359E-F822-1BC272A15D80}"/>
          </ac:grpSpMkLst>
        </pc:grpChg>
        <pc:cxnChg chg="mod">
          <ac:chgData name="Roberto Gallardo" userId="49a044883f185952" providerId="LiveId" clId="{57177899-9538-4CF9-9C09-DE29106D7DF3}" dt="2023-02-25T19:20:42.567" v="27" actId="1036"/>
          <ac:cxnSpMkLst>
            <pc:docMk/>
            <pc:sldMk cId="2366022307" sldId="306"/>
            <ac:cxnSpMk id="27" creationId="{F0CF8142-8895-D0A8-A662-E40568742508}"/>
          </ac:cxnSpMkLst>
        </pc:cxnChg>
        <pc:cxnChg chg="mod">
          <ac:chgData name="Roberto Gallardo" userId="49a044883f185952" providerId="LiveId" clId="{57177899-9538-4CF9-9C09-DE29106D7DF3}" dt="2023-02-25T19:20:46.712" v="28" actId="14100"/>
          <ac:cxnSpMkLst>
            <pc:docMk/>
            <pc:sldMk cId="2366022307" sldId="306"/>
            <ac:cxnSpMk id="28" creationId="{15C28C80-F0E1-159F-F103-CEA53436F6F9}"/>
          </ac:cxnSpMkLst>
        </pc:cxnChg>
        <pc:cxnChg chg="mod">
          <ac:chgData name="Roberto Gallardo" userId="49a044883f185952" providerId="LiveId" clId="{57177899-9538-4CF9-9C09-DE29106D7DF3}" dt="2023-02-25T19:20:37.312" v="15" actId="14100"/>
          <ac:cxnSpMkLst>
            <pc:docMk/>
            <pc:sldMk cId="2366022307" sldId="306"/>
            <ac:cxnSpMk id="29" creationId="{783CFD35-8D28-EF95-B783-8C1E52BEC855}"/>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3/8/2023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3/8/2023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754874"/>
          </a:xfrm>
          <a:prstGeom prst="rect">
            <a:avLst/>
          </a:prstGeom>
          <a:noFill/>
        </p:spPr>
        <p:txBody>
          <a:bodyPr wrap="square" rtlCol="0">
            <a:spAutoFit/>
          </a:bodyPr>
          <a:lstStyle/>
          <a:p>
            <a:r>
              <a:rPr lang="en-US" sz="4000" dirty="0">
                <a:solidFill>
                  <a:schemeClr val="bg1"/>
                </a:solidFill>
              </a:rPr>
              <a:t>Madison County</a:t>
            </a:r>
          </a:p>
          <a:p>
            <a:r>
              <a:rPr lang="en-US" sz="3000" dirty="0">
                <a:solidFill>
                  <a:schemeClr val="bg1"/>
                </a:solidFill>
              </a:rPr>
              <a:t>2021 Digital </a:t>
            </a:r>
          </a:p>
          <a:p>
            <a:r>
              <a:rPr lang="en-US" sz="3000" dirty="0">
                <a:solidFill>
                  <a:schemeClr val="bg1"/>
                </a:solidFill>
              </a:rPr>
              <a:t>Inclusion Profile</a:t>
            </a:r>
          </a:p>
          <a:p>
            <a:endParaRPr lang="en-US" sz="3000" dirty="0">
              <a:solidFill>
                <a:schemeClr val="bg1"/>
              </a:solidFill>
            </a:endParaRPr>
          </a:p>
          <a:p>
            <a:endParaRPr lang="en-US" sz="2000" dirty="0">
              <a:solidFill>
                <a:schemeClr val="bg1"/>
              </a:solidFill>
            </a:endParaRPr>
          </a:p>
          <a:p>
            <a:endParaRPr lang="en-US" sz="2000" dirty="0">
              <a:solidFill>
                <a:schemeClr val="bg1"/>
              </a:solidFill>
            </a:endParaRPr>
          </a:p>
          <a:p>
            <a:endParaRPr lang="en-US" sz="20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0C77256A-640D-A968-12C2-D8A5038356A4}"/>
              </a:ext>
            </a:extLst>
          </p:cNvPr>
          <p:cNvPicPr preferRelativeResize="0"/>
          <p:nvPr/>
        </p:nvPicPr>
        <p:blipFill>
          <a:blip r:embed="rId2"/>
          <a:stretch>
            <a:fillRect/>
          </a:stretch>
        </p:blipFill>
        <p:spPr>
          <a:xfrm>
            <a:off x="1711189" y="1028700"/>
            <a:ext cx="8769622" cy="5372099"/>
          </a:xfrm>
          <a:prstGeom prst="rect">
            <a:avLst/>
          </a:prstGeom>
        </p:spPr>
      </p:pic>
    </p:spTree>
    <p:extLst>
      <p:ext uri="{BB962C8B-B14F-4D97-AF65-F5344CB8AC3E}">
        <p14:creationId xmlns:p14="http://schemas.microsoft.com/office/powerpoint/2010/main" val="1175010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BBB2A4F8-70A5-FA7F-771C-1453180DEC99}"/>
              </a:ext>
            </a:extLst>
          </p:cNvPr>
          <p:cNvPicPr preferRelativeResize="0"/>
          <p:nvPr/>
        </p:nvPicPr>
        <p:blipFill>
          <a:blip r:embed="rId5"/>
          <a:stretch>
            <a:fillRect/>
          </a:stretch>
        </p:blipFill>
        <p:spPr>
          <a:xfrm>
            <a:off x="1704975" y="1027818"/>
            <a:ext cx="8781613" cy="5372981"/>
          </a:xfrm>
          <a:prstGeom prst="rect">
            <a:avLst/>
          </a:prstGeom>
        </p:spPr>
      </p:pic>
    </p:spTree>
    <p:extLst>
      <p:ext uri="{BB962C8B-B14F-4D97-AF65-F5344CB8AC3E}">
        <p14:creationId xmlns:p14="http://schemas.microsoft.com/office/powerpoint/2010/main" val="473712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Map&#10;&#10;Description automatically generated">
            <a:extLst>
              <a:ext uri="{FF2B5EF4-FFF2-40B4-BE49-F238E27FC236}">
                <a16:creationId xmlns:a16="http://schemas.microsoft.com/office/drawing/2014/main" id="{9C7B030E-06AE-A8B3-0D92-B861567C04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7632" y="1028700"/>
            <a:ext cx="7600535" cy="5374773"/>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19470EF4-7F31-AAE0-40F4-557913FB7F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28700"/>
            <a:ext cx="7596756" cy="5372100"/>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ED92431E-26D9-FEA9-88D1-10C48BB51E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28700"/>
            <a:ext cx="7596756" cy="5372100"/>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57A51B3E-D16C-BFF6-BE5B-A61695F0DBDC}"/>
              </a:ext>
            </a:extLst>
          </p:cNvPr>
          <p:cNvPicPr preferRelativeResize="0"/>
          <p:nvPr/>
        </p:nvPicPr>
        <p:blipFill>
          <a:blip r:embed="rId2"/>
          <a:stretch>
            <a:fillRect/>
          </a:stretch>
        </p:blipFill>
        <p:spPr>
          <a:xfrm>
            <a:off x="149225" y="1763713"/>
            <a:ext cx="5337175" cy="3829050"/>
          </a:xfrm>
          <a:prstGeom prst="rect">
            <a:avLst/>
          </a:prstGeom>
        </p:spPr>
      </p:pic>
      <p:pic>
        <p:nvPicPr>
          <p:cNvPr id="7" name="Picture 6" descr="Map&#10;&#10;Description automatically generated">
            <a:extLst>
              <a:ext uri="{FF2B5EF4-FFF2-40B4-BE49-F238E27FC236}">
                <a16:creationId xmlns:a16="http://schemas.microsoft.com/office/drawing/2014/main" id="{C5C7969A-E968-0CA2-FD09-2B5DED6398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929"/>
            <a:ext cx="6403975" cy="4528617"/>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AECB5F54-2740-2AF1-2918-0B8FBD6E738D}"/>
              </a:ext>
            </a:extLst>
          </p:cNvPr>
          <p:cNvPicPr preferRelativeResize="0"/>
          <p:nvPr/>
        </p:nvPicPr>
        <p:blipFill>
          <a:blip r:embed="rId2"/>
          <a:stretch>
            <a:fillRect/>
          </a:stretch>
        </p:blipFill>
        <p:spPr>
          <a:xfrm>
            <a:off x="149225" y="1754188"/>
            <a:ext cx="5372100" cy="3844925"/>
          </a:xfrm>
          <a:prstGeom prst="rect">
            <a:avLst/>
          </a:prstGeom>
        </p:spPr>
      </p:pic>
      <p:pic>
        <p:nvPicPr>
          <p:cNvPr id="7" name="Picture 6" descr="Map&#10;&#10;Description automatically generated">
            <a:extLst>
              <a:ext uri="{FF2B5EF4-FFF2-40B4-BE49-F238E27FC236}">
                <a16:creationId xmlns:a16="http://schemas.microsoft.com/office/drawing/2014/main" id="{B1109939-5090-200C-915E-DA07B28D7E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2341"/>
            <a:ext cx="6403975" cy="4528617"/>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125517"/>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80CE16F4-72F3-2ACD-2EA2-3FE379D81B7E}"/>
              </a:ext>
            </a:extLst>
          </p:cNvPr>
          <p:cNvPicPr preferRelativeResize="0"/>
          <p:nvPr/>
        </p:nvPicPr>
        <p:blipFill>
          <a:blip r:embed="rId2"/>
          <a:stretch>
            <a:fillRect/>
          </a:stretch>
        </p:blipFill>
        <p:spPr>
          <a:xfrm>
            <a:off x="152400" y="1753993"/>
            <a:ext cx="5370513" cy="3844925"/>
          </a:xfrm>
          <a:prstGeom prst="rect">
            <a:avLst/>
          </a:prstGeom>
        </p:spPr>
      </p:pic>
      <p:pic>
        <p:nvPicPr>
          <p:cNvPr id="7" name="Picture 6" descr="Map&#10;&#10;Description automatically generated">
            <a:extLst>
              <a:ext uri="{FF2B5EF4-FFF2-40B4-BE49-F238E27FC236}">
                <a16:creationId xmlns:a16="http://schemas.microsoft.com/office/drawing/2014/main" id="{8E21604E-D3B4-6F7D-ED6A-67F3548384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269"/>
            <a:ext cx="6400800" cy="4526372"/>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2764D86E-DB52-ADB7-82DC-CEDE4147CB0C}"/>
              </a:ext>
            </a:extLst>
          </p:cNvPr>
          <p:cNvPicPr preferRelativeResize="0"/>
          <p:nvPr/>
        </p:nvPicPr>
        <p:blipFill>
          <a:blip r:embed="rId2"/>
          <a:stretch>
            <a:fillRect/>
          </a:stretch>
        </p:blipFill>
        <p:spPr>
          <a:xfrm>
            <a:off x="149225" y="1743075"/>
            <a:ext cx="5389563" cy="3865563"/>
          </a:xfrm>
          <a:prstGeom prst="rect">
            <a:avLst/>
          </a:prstGeom>
        </p:spPr>
      </p:pic>
      <p:pic>
        <p:nvPicPr>
          <p:cNvPr id="6" name="Picture 5" descr="Map&#10;&#10;Description automatically generated">
            <a:extLst>
              <a:ext uri="{FF2B5EF4-FFF2-40B4-BE49-F238E27FC236}">
                <a16:creationId xmlns:a16="http://schemas.microsoft.com/office/drawing/2014/main" id="{13CD9283-1020-6B21-0501-0CA45ECA75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1547"/>
            <a:ext cx="6403976" cy="4528617"/>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pic>
        <p:nvPicPr>
          <p:cNvPr id="6" name="Picture 5">
            <a:extLst>
              <a:ext uri="{FF2B5EF4-FFF2-40B4-BE49-F238E27FC236}">
                <a16:creationId xmlns:a16="http://schemas.microsoft.com/office/drawing/2014/main" id="{625C1A45-3566-2B1E-00BE-D3A8E8EFEEB3}"/>
              </a:ext>
            </a:extLst>
          </p:cNvPr>
          <p:cNvPicPr preferRelativeResize="0"/>
          <p:nvPr/>
        </p:nvPicPr>
        <p:blipFill>
          <a:blip r:embed="rId2"/>
          <a:stretch>
            <a:fillRect/>
          </a:stretch>
        </p:blipFill>
        <p:spPr>
          <a:xfrm>
            <a:off x="147638" y="1741488"/>
            <a:ext cx="5475287" cy="3870325"/>
          </a:xfrm>
          <a:prstGeom prst="rect">
            <a:avLst/>
          </a:prstGeom>
        </p:spPr>
      </p:pic>
      <p:sp>
        <p:nvSpPr>
          <p:cNvPr id="3" name="TextBox 2">
            <a:extLst>
              <a:ext uri="{FF2B5EF4-FFF2-40B4-BE49-F238E27FC236}">
                <a16:creationId xmlns:a16="http://schemas.microsoft.com/office/drawing/2014/main" id="{A419489F-D215-7A50-55DC-E7D52E931A0B}"/>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AAFB46F4-B700-E800-3544-A4E86F8612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3562" y="1413464"/>
            <a:ext cx="6400800" cy="4526371"/>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color)).</a:t>
            </a:r>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pic>
        <p:nvPicPr>
          <p:cNvPr id="6" name="Picture 5">
            <a:extLst>
              <a:ext uri="{FF2B5EF4-FFF2-40B4-BE49-F238E27FC236}">
                <a16:creationId xmlns:a16="http://schemas.microsoft.com/office/drawing/2014/main" id="{1AD4F002-B50A-3760-F7B8-DA4E775D50C8}"/>
              </a:ext>
            </a:extLst>
          </p:cNvPr>
          <p:cNvPicPr preferRelativeResize="0"/>
          <p:nvPr/>
        </p:nvPicPr>
        <p:blipFill>
          <a:blip r:embed="rId2"/>
          <a:stretch>
            <a:fillRect/>
          </a:stretch>
        </p:blipFill>
        <p:spPr>
          <a:xfrm>
            <a:off x="148374" y="1747984"/>
            <a:ext cx="5345536" cy="3833666"/>
          </a:xfrm>
          <a:prstGeom prst="rect">
            <a:avLst/>
          </a:prstGeom>
        </p:spPr>
      </p:pic>
      <p:sp>
        <p:nvSpPr>
          <p:cNvPr id="3" name="TextBox 2">
            <a:extLst>
              <a:ext uri="{FF2B5EF4-FFF2-40B4-BE49-F238E27FC236}">
                <a16:creationId xmlns:a16="http://schemas.microsoft.com/office/drawing/2014/main" id="{CBDFEE7B-8DD7-9801-7B69-C932B8D338C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376B0CD5-4EF9-229C-DC89-6F7E5157BB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1631"/>
            <a:ext cx="6400800" cy="4526371"/>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pic>
        <p:nvPicPr>
          <p:cNvPr id="6" name="Picture 5">
            <a:extLst>
              <a:ext uri="{FF2B5EF4-FFF2-40B4-BE49-F238E27FC236}">
                <a16:creationId xmlns:a16="http://schemas.microsoft.com/office/drawing/2014/main" id="{81CD3347-7204-FA6D-4165-4BDE6E2BF6CE}"/>
              </a:ext>
            </a:extLst>
          </p:cNvPr>
          <p:cNvPicPr preferRelativeResize="0"/>
          <p:nvPr/>
        </p:nvPicPr>
        <p:blipFill>
          <a:blip r:embed="rId2"/>
          <a:stretch>
            <a:fillRect/>
          </a:stretch>
        </p:blipFill>
        <p:spPr>
          <a:xfrm>
            <a:off x="152399" y="1767032"/>
            <a:ext cx="5336325" cy="3824143"/>
          </a:xfrm>
          <a:prstGeom prst="rect">
            <a:avLst/>
          </a:prstGeom>
        </p:spPr>
      </p:pic>
      <p:sp>
        <p:nvSpPr>
          <p:cNvPr id="3" name="TextBox 2">
            <a:extLst>
              <a:ext uri="{FF2B5EF4-FFF2-40B4-BE49-F238E27FC236}">
                <a16:creationId xmlns:a16="http://schemas.microsoft.com/office/drawing/2014/main" id="{5B04DC9E-D53D-B6E1-87AA-8CED36ECA9C3}"/>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467336C4-E07F-7291-F8E0-A7A27817E3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5917"/>
            <a:ext cx="6400800" cy="4526371"/>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pic>
        <p:nvPicPr>
          <p:cNvPr id="6" name="Picture 5">
            <a:extLst>
              <a:ext uri="{FF2B5EF4-FFF2-40B4-BE49-F238E27FC236}">
                <a16:creationId xmlns:a16="http://schemas.microsoft.com/office/drawing/2014/main" id="{18B4E277-C059-6506-767E-213AEAD524DA}"/>
              </a:ext>
            </a:extLst>
          </p:cNvPr>
          <p:cNvPicPr/>
          <p:nvPr/>
        </p:nvPicPr>
        <p:blipFill>
          <a:blip r:embed="rId2"/>
          <a:stretch>
            <a:fillRect/>
          </a:stretch>
        </p:blipFill>
        <p:spPr>
          <a:xfrm>
            <a:off x="149319" y="1762125"/>
            <a:ext cx="5329881" cy="3819525"/>
          </a:xfrm>
          <a:prstGeom prst="rect">
            <a:avLst/>
          </a:prstGeom>
        </p:spPr>
      </p:pic>
      <p:sp>
        <p:nvSpPr>
          <p:cNvPr id="3" name="TextBox 2">
            <a:extLst>
              <a:ext uri="{FF2B5EF4-FFF2-40B4-BE49-F238E27FC236}">
                <a16:creationId xmlns:a16="http://schemas.microsoft.com/office/drawing/2014/main" id="{836B2A54-FB3B-AE41-794A-5F5C120985C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81964D65-D7F5-63F1-D4CF-86BD7CE767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7612"/>
            <a:ext cx="6403881" cy="4528550"/>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pic>
        <p:nvPicPr>
          <p:cNvPr id="6" name="Picture 5">
            <a:extLst>
              <a:ext uri="{FF2B5EF4-FFF2-40B4-BE49-F238E27FC236}">
                <a16:creationId xmlns:a16="http://schemas.microsoft.com/office/drawing/2014/main" id="{CC549CBD-C46A-1A05-14DC-AE90854C5805}"/>
              </a:ext>
            </a:extLst>
          </p:cNvPr>
          <p:cNvPicPr preferRelativeResize="0"/>
          <p:nvPr/>
        </p:nvPicPr>
        <p:blipFill>
          <a:blip r:embed="rId2"/>
          <a:stretch>
            <a:fillRect/>
          </a:stretch>
        </p:blipFill>
        <p:spPr>
          <a:xfrm>
            <a:off x="142875" y="1769918"/>
            <a:ext cx="5341512" cy="3830781"/>
          </a:xfrm>
          <a:prstGeom prst="rect">
            <a:avLst/>
          </a:prstGeom>
        </p:spPr>
      </p:pic>
      <p:sp>
        <p:nvSpPr>
          <p:cNvPr id="3" name="TextBox 2">
            <a:extLst>
              <a:ext uri="{FF2B5EF4-FFF2-40B4-BE49-F238E27FC236}">
                <a16:creationId xmlns:a16="http://schemas.microsoft.com/office/drawing/2014/main" id="{7539F241-8574-0EA1-D37A-0E9CEA8E3B71}"/>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1E826C6F-0730-F89C-59B9-BD5A49A8F1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1385" y="1426572"/>
            <a:ext cx="6388215" cy="4517472"/>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pic>
        <p:nvPicPr>
          <p:cNvPr id="6" name="Picture 5">
            <a:extLst>
              <a:ext uri="{FF2B5EF4-FFF2-40B4-BE49-F238E27FC236}">
                <a16:creationId xmlns:a16="http://schemas.microsoft.com/office/drawing/2014/main" id="{3EEBBDA9-5F70-C19D-8CEB-1EC0CA91A0D2}"/>
              </a:ext>
            </a:extLst>
          </p:cNvPr>
          <p:cNvPicPr preferRelativeResize="0"/>
          <p:nvPr/>
        </p:nvPicPr>
        <p:blipFill>
          <a:blip r:embed="rId2"/>
          <a:stretch>
            <a:fillRect/>
          </a:stretch>
        </p:blipFill>
        <p:spPr>
          <a:xfrm>
            <a:off x="152400" y="1750149"/>
            <a:ext cx="5383438" cy="3860849"/>
          </a:xfrm>
          <a:prstGeom prst="rect">
            <a:avLst/>
          </a:prstGeom>
        </p:spPr>
      </p:pic>
      <p:sp>
        <p:nvSpPr>
          <p:cNvPr id="3" name="TextBox 2">
            <a:extLst>
              <a:ext uri="{FF2B5EF4-FFF2-40B4-BE49-F238E27FC236}">
                <a16:creationId xmlns:a16="http://schemas.microsoft.com/office/drawing/2014/main" id="{A39249B0-991A-4435-648F-97BAC36B3224}"/>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8C30ACD8-A8F2-026B-734B-3C6D650551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7387"/>
            <a:ext cx="6400800" cy="4526371"/>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pic>
        <p:nvPicPr>
          <p:cNvPr id="6" name="Picture 5">
            <a:extLst>
              <a:ext uri="{FF2B5EF4-FFF2-40B4-BE49-F238E27FC236}">
                <a16:creationId xmlns:a16="http://schemas.microsoft.com/office/drawing/2014/main" id="{64F3FBB7-373E-0587-A5CD-71A072A8FC67}"/>
              </a:ext>
            </a:extLst>
          </p:cNvPr>
          <p:cNvPicPr preferRelativeResize="0"/>
          <p:nvPr/>
        </p:nvPicPr>
        <p:blipFill>
          <a:blip r:embed="rId2"/>
          <a:stretch>
            <a:fillRect/>
          </a:stretch>
        </p:blipFill>
        <p:spPr>
          <a:xfrm>
            <a:off x="153719" y="1767793"/>
            <a:ext cx="5311329" cy="3804331"/>
          </a:xfrm>
          <a:prstGeom prst="rect">
            <a:avLst/>
          </a:prstGeom>
        </p:spPr>
      </p:pic>
      <p:sp>
        <p:nvSpPr>
          <p:cNvPr id="3" name="TextBox 2">
            <a:extLst>
              <a:ext uri="{FF2B5EF4-FFF2-40B4-BE49-F238E27FC236}">
                <a16:creationId xmlns:a16="http://schemas.microsoft.com/office/drawing/2014/main" id="{E91BAF95-9F68-B5EC-5206-3E0CC0EAD9E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EFC18A36-19F8-95CD-0298-E427D1314B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7481" y="1406772"/>
            <a:ext cx="6400800" cy="4526371"/>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pic>
        <p:nvPicPr>
          <p:cNvPr id="6" name="Picture 5">
            <a:extLst>
              <a:ext uri="{FF2B5EF4-FFF2-40B4-BE49-F238E27FC236}">
                <a16:creationId xmlns:a16="http://schemas.microsoft.com/office/drawing/2014/main" id="{FEBD151D-C431-7B01-3EBA-EA6C068B20CD}"/>
              </a:ext>
            </a:extLst>
          </p:cNvPr>
          <p:cNvPicPr preferRelativeResize="0"/>
          <p:nvPr/>
        </p:nvPicPr>
        <p:blipFill>
          <a:blip r:embed="rId2"/>
          <a:stretch>
            <a:fillRect/>
          </a:stretch>
        </p:blipFill>
        <p:spPr>
          <a:xfrm>
            <a:off x="152400" y="1758951"/>
            <a:ext cx="5370086" cy="3851274"/>
          </a:xfrm>
          <a:prstGeom prst="rect">
            <a:avLst/>
          </a:prstGeom>
        </p:spPr>
      </p:pic>
      <p:sp>
        <p:nvSpPr>
          <p:cNvPr id="3" name="TextBox 2">
            <a:extLst>
              <a:ext uri="{FF2B5EF4-FFF2-40B4-BE49-F238E27FC236}">
                <a16:creationId xmlns:a16="http://schemas.microsoft.com/office/drawing/2014/main" id="{C2AE4DC9-FDFB-26A4-E364-F453D814903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095582A1-82E5-7B0B-639E-274FDBB454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1402"/>
            <a:ext cx="6400800" cy="4526372"/>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pic>
        <p:nvPicPr>
          <p:cNvPr id="6" name="Picture 5">
            <a:extLst>
              <a:ext uri="{FF2B5EF4-FFF2-40B4-BE49-F238E27FC236}">
                <a16:creationId xmlns:a16="http://schemas.microsoft.com/office/drawing/2014/main" id="{E5CD8A59-CD36-AF92-925E-F840B07E8C59}"/>
              </a:ext>
            </a:extLst>
          </p:cNvPr>
          <p:cNvPicPr preferRelativeResize="0"/>
          <p:nvPr/>
        </p:nvPicPr>
        <p:blipFill>
          <a:blip r:embed="rId2"/>
          <a:stretch>
            <a:fillRect/>
          </a:stretch>
        </p:blipFill>
        <p:spPr>
          <a:xfrm>
            <a:off x="152400" y="1750485"/>
            <a:ext cx="5368611" cy="3850216"/>
          </a:xfrm>
          <a:prstGeom prst="rect">
            <a:avLst/>
          </a:prstGeom>
        </p:spPr>
      </p:pic>
      <p:sp>
        <p:nvSpPr>
          <p:cNvPr id="3" name="TextBox 2">
            <a:extLst>
              <a:ext uri="{FF2B5EF4-FFF2-40B4-BE49-F238E27FC236}">
                <a16:creationId xmlns:a16="http://schemas.microsoft.com/office/drawing/2014/main" id="{7E65215B-3734-C0F2-7E6D-6959C6DB8AD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86C18CB2-B4F1-5665-BBC2-9E785B8B0C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2407"/>
            <a:ext cx="6400800" cy="4526371"/>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pic>
        <p:nvPicPr>
          <p:cNvPr id="6" name="Picture 5">
            <a:extLst>
              <a:ext uri="{FF2B5EF4-FFF2-40B4-BE49-F238E27FC236}">
                <a16:creationId xmlns:a16="http://schemas.microsoft.com/office/drawing/2014/main" id="{2C0E4316-1682-D04D-B46B-822600084D5D}"/>
              </a:ext>
            </a:extLst>
          </p:cNvPr>
          <p:cNvPicPr preferRelativeResize="0"/>
          <p:nvPr/>
        </p:nvPicPr>
        <p:blipFill>
          <a:blip r:embed="rId2"/>
          <a:stretch>
            <a:fillRect/>
          </a:stretch>
        </p:blipFill>
        <p:spPr>
          <a:xfrm>
            <a:off x="152400" y="1743075"/>
            <a:ext cx="5407227" cy="3867150"/>
          </a:xfrm>
          <a:prstGeom prst="rect">
            <a:avLst/>
          </a:prstGeom>
        </p:spPr>
      </p:pic>
      <p:sp>
        <p:nvSpPr>
          <p:cNvPr id="3" name="TextBox 2">
            <a:extLst>
              <a:ext uri="{FF2B5EF4-FFF2-40B4-BE49-F238E27FC236}">
                <a16:creationId xmlns:a16="http://schemas.microsoft.com/office/drawing/2014/main" id="{2B6E1F56-6CB2-E94D-9792-10BB20AF16BB}"/>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7" name="Picture 6" descr="Map&#10;&#10;Description automatically generated">
            <a:extLst>
              <a:ext uri="{FF2B5EF4-FFF2-40B4-BE49-F238E27FC236}">
                <a16:creationId xmlns:a16="http://schemas.microsoft.com/office/drawing/2014/main" id="{6AFDDDC0-7ED6-1401-557E-C87F6D0E57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5945" y="1431934"/>
            <a:ext cx="6392364" cy="4520405"/>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pic>
        <p:nvPicPr>
          <p:cNvPr id="5" name="Picture 4">
            <a:extLst>
              <a:ext uri="{FF2B5EF4-FFF2-40B4-BE49-F238E27FC236}">
                <a16:creationId xmlns:a16="http://schemas.microsoft.com/office/drawing/2014/main" id="{FD663187-B87A-798B-41A0-722382A257BA}"/>
              </a:ext>
            </a:extLst>
          </p:cNvPr>
          <p:cNvPicPr preferRelativeResize="0"/>
          <p:nvPr/>
        </p:nvPicPr>
        <p:blipFill>
          <a:blip r:embed="rId2"/>
          <a:stretch>
            <a:fillRect/>
          </a:stretch>
        </p:blipFill>
        <p:spPr>
          <a:xfrm>
            <a:off x="152400" y="1749828"/>
            <a:ext cx="5390460" cy="3861010"/>
          </a:xfrm>
          <a:prstGeom prst="rect">
            <a:avLst/>
          </a:prstGeom>
        </p:spPr>
      </p:pic>
      <p:sp>
        <p:nvSpPr>
          <p:cNvPr id="7" name="TextBox 6">
            <a:extLst>
              <a:ext uri="{FF2B5EF4-FFF2-40B4-BE49-F238E27FC236}">
                <a16:creationId xmlns:a16="http://schemas.microsoft.com/office/drawing/2014/main" id="{D144111D-EC17-C45C-D5DB-38A493CD95CB}"/>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8" name="Picture 7" descr="Map&#10;&#10;Description automatically generated">
            <a:extLst>
              <a:ext uri="{FF2B5EF4-FFF2-40B4-BE49-F238E27FC236}">
                <a16:creationId xmlns:a16="http://schemas.microsoft.com/office/drawing/2014/main" id="{00F36B4E-C08A-AED0-8F11-2B21CE89AF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461" y="1417027"/>
            <a:ext cx="6401139" cy="4526611"/>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5F54BC5B-6C4C-19FF-06B8-F5678038AA39}"/>
              </a:ext>
            </a:extLst>
          </p:cNvPr>
          <p:cNvPicPr preferRelativeResize="0"/>
          <p:nvPr/>
        </p:nvPicPr>
        <p:blipFill>
          <a:blip r:embed="rId2"/>
          <a:stretch>
            <a:fillRect/>
          </a:stretch>
        </p:blipFill>
        <p:spPr>
          <a:xfrm>
            <a:off x="1997471" y="1028700"/>
            <a:ext cx="8197057" cy="5372100"/>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pic>
        <p:nvPicPr>
          <p:cNvPr id="7" name="Picture 6">
            <a:extLst>
              <a:ext uri="{FF2B5EF4-FFF2-40B4-BE49-F238E27FC236}">
                <a16:creationId xmlns:a16="http://schemas.microsoft.com/office/drawing/2014/main" id="{1DA7E180-27B5-BEA3-9315-CAEF294DAA8D}"/>
              </a:ext>
            </a:extLst>
          </p:cNvPr>
          <p:cNvPicPr preferRelativeResize="0"/>
          <p:nvPr/>
        </p:nvPicPr>
        <p:blipFill>
          <a:blip r:embed="rId2"/>
          <a:stretch>
            <a:fillRect/>
          </a:stretch>
        </p:blipFill>
        <p:spPr>
          <a:xfrm>
            <a:off x="152399" y="1762247"/>
            <a:ext cx="5332371" cy="3819403"/>
          </a:xfrm>
          <a:prstGeom prst="rect">
            <a:avLst/>
          </a:prstGeom>
        </p:spPr>
      </p:pic>
      <p:sp>
        <p:nvSpPr>
          <p:cNvPr id="5" name="TextBox 4">
            <a:extLst>
              <a:ext uri="{FF2B5EF4-FFF2-40B4-BE49-F238E27FC236}">
                <a16:creationId xmlns:a16="http://schemas.microsoft.com/office/drawing/2014/main" id="{389E62F5-1F70-B5EC-53FE-76206FD6C0E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8" name="Picture 7" descr="Map&#10;&#10;Description automatically generated">
            <a:extLst>
              <a:ext uri="{FF2B5EF4-FFF2-40B4-BE49-F238E27FC236}">
                <a16:creationId xmlns:a16="http://schemas.microsoft.com/office/drawing/2014/main" id="{8D426747-D013-6E5E-8FEF-94A40A87D1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22725"/>
            <a:ext cx="6400800" cy="4526371"/>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BDDDEB71-5DC0-C1DE-DF85-538C2B846B7B}"/>
              </a:ext>
            </a:extLst>
          </p:cNvPr>
          <p:cNvPicPr preferRelativeResize="0"/>
          <p:nvPr/>
        </p:nvPicPr>
        <p:blipFill>
          <a:blip r:embed="rId2"/>
          <a:stretch>
            <a:fillRect/>
          </a:stretch>
        </p:blipFill>
        <p:spPr>
          <a:xfrm>
            <a:off x="1714500" y="1028700"/>
            <a:ext cx="8763000" cy="5370514"/>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C03F8CDD-2C71-D108-B829-4692C9152200}"/>
              </a:ext>
            </a:extLst>
          </p:cNvPr>
          <p:cNvPicPr/>
          <p:nvPr/>
        </p:nvPicPr>
        <p:blipFill>
          <a:blip r:embed="rId2"/>
          <a:stretch>
            <a:fillRect/>
          </a:stretch>
        </p:blipFill>
        <p:spPr>
          <a:xfrm>
            <a:off x="1928812" y="1295400"/>
            <a:ext cx="8334375" cy="5105462"/>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7FCD721-CCDE-AB42-F132-6F6912BFF0DE}"/>
              </a:ext>
            </a:extLst>
          </p:cNvPr>
          <p:cNvPicPr preferRelativeResize="0"/>
          <p:nvPr/>
        </p:nvPicPr>
        <p:blipFill>
          <a:blip r:embed="rId2"/>
          <a:stretch>
            <a:fillRect/>
          </a:stretch>
        </p:blipFill>
        <p:spPr>
          <a:xfrm>
            <a:off x="1758052" y="1010830"/>
            <a:ext cx="8296853" cy="5085170"/>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3251951" y="1701514"/>
            <a:ext cx="1198148" cy="2591052"/>
            <a:chOff x="2775759" y="1900958"/>
            <a:chExt cx="1198148" cy="2591052"/>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79907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19009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a:endCxn id="9" idx="0"/>
            </p:cNvCxnSpPr>
            <p:nvPr/>
          </p:nvCxnSpPr>
          <p:spPr>
            <a:xfrm>
              <a:off x="3374833" y="1900958"/>
              <a:ext cx="0" cy="89811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691628"/>
              <a:ext cx="0" cy="80038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8946057" y="2161651"/>
            <a:ext cx="1198148" cy="1938288"/>
            <a:chOff x="10485745" y="2943312"/>
            <a:chExt cx="1198148" cy="1938288"/>
          </a:xfrm>
        </p:grpSpPr>
        <p:sp>
          <p:nvSpPr>
            <p:cNvPr id="11" name="TextBox 10">
              <a:extLst>
                <a:ext uri="{FF2B5EF4-FFF2-40B4-BE49-F238E27FC236}">
                  <a16:creationId xmlns:a16="http://schemas.microsoft.com/office/drawing/2014/main" id="{09F5AE19-B4E3-7788-F25F-CDA80D596DAF}"/>
                </a:ext>
              </a:extLst>
            </p:cNvPr>
            <p:cNvSpPr txBox="1"/>
            <p:nvPr/>
          </p:nvSpPr>
          <p:spPr>
            <a:xfrm>
              <a:off x="10485745" y="3512734"/>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19.5</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39662" y="488160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33175" y="2943312"/>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a:endCxn id="11" idx="0"/>
            </p:cNvCxnSpPr>
            <p:nvPr/>
          </p:nvCxnSpPr>
          <p:spPr>
            <a:xfrm>
              <a:off x="11084819" y="2943312"/>
              <a:ext cx="0" cy="56942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a:stCxn id="11" idx="2"/>
            </p:cNvCxnSpPr>
            <p:nvPr/>
          </p:nvCxnSpPr>
          <p:spPr>
            <a:xfrm>
              <a:off x="11084819" y="4405286"/>
              <a:ext cx="0" cy="47631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2902D712-F65D-4B84-922C-94FE2466E393}"/>
              </a:ext>
            </a:extLst>
          </p:cNvPr>
          <p:cNvGrpSpPr/>
          <p:nvPr/>
        </p:nvGrpSpPr>
        <p:grpSpPr>
          <a:xfrm>
            <a:off x="5188087" y="1971675"/>
            <a:ext cx="1198148" cy="2248152"/>
            <a:chOff x="2775759" y="2243858"/>
            <a:chExt cx="1198148" cy="2248152"/>
          </a:xfrm>
        </p:grpSpPr>
        <p:sp>
          <p:nvSpPr>
            <p:cNvPr id="46" name="TextBox 45">
              <a:extLst>
                <a:ext uri="{FF2B5EF4-FFF2-40B4-BE49-F238E27FC236}">
                  <a16:creationId xmlns:a16="http://schemas.microsoft.com/office/drawing/2014/main" id="{52B269F4-652B-D23F-EF95-1155C4354D29}"/>
                </a:ext>
              </a:extLst>
            </p:cNvPr>
            <p:cNvSpPr txBox="1"/>
            <p:nvPr/>
          </p:nvSpPr>
          <p:spPr>
            <a:xfrm>
              <a:off x="2775759" y="2922901"/>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47" name="Straight Connector 46">
              <a:extLst>
                <a:ext uri="{FF2B5EF4-FFF2-40B4-BE49-F238E27FC236}">
                  <a16:creationId xmlns:a16="http://schemas.microsoft.com/office/drawing/2014/main" id="{461756D7-0990-AAAD-D28C-F39ABD663F94}"/>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0DFC008-E763-20E3-3C15-3CBA9E682CBC}"/>
                </a:ext>
              </a:extLst>
            </p:cNvPr>
            <p:cNvCxnSpPr/>
            <p:nvPr/>
          </p:nvCxnSpPr>
          <p:spPr>
            <a:xfrm>
              <a:off x="3217996" y="22438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AE555B9-B516-CC3B-86D2-58C679E1A7C1}"/>
                </a:ext>
              </a:extLst>
            </p:cNvPr>
            <p:cNvCxnSpPr>
              <a:cxnSpLocks/>
              <a:endCxn id="46" idx="0"/>
            </p:cNvCxnSpPr>
            <p:nvPr/>
          </p:nvCxnSpPr>
          <p:spPr>
            <a:xfrm>
              <a:off x="3374833" y="2243858"/>
              <a:ext cx="0" cy="67904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8A0DFB3-6B6C-1D7D-818E-E0D9232AD38D}"/>
                </a:ext>
              </a:extLst>
            </p:cNvPr>
            <p:cNvCxnSpPr>
              <a:cxnSpLocks/>
            </p:cNvCxnSpPr>
            <p:nvPr/>
          </p:nvCxnSpPr>
          <p:spPr>
            <a:xfrm>
              <a:off x="3374833" y="3825598"/>
              <a:ext cx="0" cy="6664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D7D8A83F-566E-C02E-CB43-57165FEE999B}"/>
              </a:ext>
            </a:extLst>
          </p:cNvPr>
          <p:cNvGrpSpPr/>
          <p:nvPr/>
        </p:nvGrpSpPr>
        <p:grpSpPr>
          <a:xfrm>
            <a:off x="7067072" y="2181689"/>
            <a:ext cx="1198148" cy="1943352"/>
            <a:chOff x="2775759" y="2548658"/>
            <a:chExt cx="1198148" cy="1943352"/>
          </a:xfrm>
        </p:grpSpPr>
        <p:sp>
          <p:nvSpPr>
            <p:cNvPr id="54" name="TextBox 53">
              <a:extLst>
                <a:ext uri="{FF2B5EF4-FFF2-40B4-BE49-F238E27FC236}">
                  <a16:creationId xmlns:a16="http://schemas.microsoft.com/office/drawing/2014/main" id="{A3E50468-1406-7218-3862-7FC87362F92A}"/>
                </a:ext>
              </a:extLst>
            </p:cNvPr>
            <p:cNvSpPr txBox="1"/>
            <p:nvPr/>
          </p:nvSpPr>
          <p:spPr>
            <a:xfrm>
              <a:off x="2775759" y="3113401"/>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19.2</a:t>
              </a:r>
            </a:p>
          </p:txBody>
        </p:sp>
        <p:cxnSp>
          <p:nvCxnSpPr>
            <p:cNvPr id="55" name="Straight Connector 54">
              <a:extLst>
                <a:ext uri="{FF2B5EF4-FFF2-40B4-BE49-F238E27FC236}">
                  <a16:creationId xmlns:a16="http://schemas.microsoft.com/office/drawing/2014/main" id="{DD422069-C41A-A5FD-79B6-A47C5758D2E0}"/>
                </a:ext>
              </a:extLst>
            </p:cNvPr>
            <p:cNvCxnSpPr/>
            <p:nvPr/>
          </p:nvCxnSpPr>
          <p:spPr>
            <a:xfrm>
              <a:off x="323704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207EDBE-016B-2169-25DF-3803131ED8E0}"/>
                </a:ext>
              </a:extLst>
            </p:cNvPr>
            <p:cNvCxnSpPr/>
            <p:nvPr/>
          </p:nvCxnSpPr>
          <p:spPr>
            <a:xfrm>
              <a:off x="3227521" y="25486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3E1635D-50E3-B15D-6150-D91884CC3ABE}"/>
                </a:ext>
              </a:extLst>
            </p:cNvPr>
            <p:cNvCxnSpPr>
              <a:cxnSpLocks/>
              <a:endCxn id="54" idx="0"/>
            </p:cNvCxnSpPr>
            <p:nvPr/>
          </p:nvCxnSpPr>
          <p:spPr>
            <a:xfrm>
              <a:off x="3374833" y="2548658"/>
              <a:ext cx="0" cy="56474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286D3F1-1487-D333-AF3C-6B0FA549693B}"/>
                </a:ext>
              </a:extLst>
            </p:cNvPr>
            <p:cNvCxnSpPr>
              <a:cxnSpLocks/>
              <a:stCxn id="54" idx="2"/>
            </p:cNvCxnSpPr>
            <p:nvPr/>
          </p:nvCxnSpPr>
          <p:spPr>
            <a:xfrm>
              <a:off x="3374833" y="4005953"/>
              <a:ext cx="0" cy="48605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54A7AAB9-475A-4B17-BC7A-2E96A5054530}"/>
              </a:ext>
            </a:extLst>
          </p:cNvPr>
          <p:cNvPicPr preferRelativeResize="0"/>
          <p:nvPr/>
        </p:nvPicPr>
        <p:blipFill>
          <a:blip r:embed="rId2"/>
          <a:stretch>
            <a:fillRect/>
          </a:stretch>
        </p:blipFill>
        <p:spPr>
          <a:xfrm>
            <a:off x="1952625" y="1030018"/>
            <a:ext cx="8291504" cy="5065982"/>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FDB38B53-C545-1091-A8A5-6C7C94B7DF27}"/>
              </a:ext>
            </a:extLst>
          </p:cNvPr>
          <p:cNvPicPr preferRelativeResize="0"/>
          <p:nvPr/>
        </p:nvPicPr>
        <p:blipFill>
          <a:blip r:embed="rId2"/>
          <a:stretch>
            <a:fillRect/>
          </a:stretch>
        </p:blipFill>
        <p:spPr>
          <a:xfrm>
            <a:off x="1708838" y="1034410"/>
            <a:ext cx="8774323" cy="5366390"/>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A228C4A1-3518-5C68-2198-51B30926923C}"/>
              </a:ext>
            </a:extLst>
          </p:cNvPr>
          <p:cNvPicPr preferRelativeResize="0"/>
          <p:nvPr/>
        </p:nvPicPr>
        <p:blipFill>
          <a:blip r:embed="rId2"/>
          <a:stretch>
            <a:fillRect/>
          </a:stretch>
        </p:blipFill>
        <p:spPr>
          <a:xfrm>
            <a:off x="1719805" y="1032291"/>
            <a:ext cx="8752389" cy="5368509"/>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B34CCF06-A26A-0FB6-FFC3-640960ECD983}"/>
              </a:ext>
            </a:extLst>
          </p:cNvPr>
          <p:cNvPicPr preferRelativeResize="0"/>
          <p:nvPr/>
        </p:nvPicPr>
        <p:blipFill>
          <a:blip r:embed="rId2"/>
          <a:stretch>
            <a:fillRect/>
          </a:stretch>
        </p:blipFill>
        <p:spPr>
          <a:xfrm>
            <a:off x="1704975" y="1024894"/>
            <a:ext cx="8775835" cy="5375905"/>
          </a:xfrm>
          <a:prstGeom prst="rect">
            <a:avLst/>
          </a:prstGeom>
        </p:spPr>
      </p:pic>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pic>
        <p:nvPicPr>
          <p:cNvPr id="6" name="Picture 5">
            <a:extLst>
              <a:ext uri="{FF2B5EF4-FFF2-40B4-BE49-F238E27FC236}">
                <a16:creationId xmlns:a16="http://schemas.microsoft.com/office/drawing/2014/main" id="{0C7DD91E-AA38-4BCC-2192-C0A06051851E}"/>
              </a:ext>
            </a:extLst>
          </p:cNvPr>
          <p:cNvPicPr preferRelativeResize="0"/>
          <p:nvPr/>
        </p:nvPicPr>
        <p:blipFill>
          <a:blip r:embed="rId2"/>
          <a:stretch>
            <a:fillRect/>
          </a:stretch>
        </p:blipFill>
        <p:spPr>
          <a:xfrm>
            <a:off x="1704975" y="1024894"/>
            <a:ext cx="8775835" cy="5375905"/>
          </a:xfrm>
          <a:prstGeom prst="rect">
            <a:avLst/>
          </a:prstGeom>
        </p:spPr>
      </p:pic>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pic>
        <p:nvPicPr>
          <p:cNvPr id="3" name="Picture 2">
            <a:extLst>
              <a:ext uri="{FF2B5EF4-FFF2-40B4-BE49-F238E27FC236}">
                <a16:creationId xmlns:a16="http://schemas.microsoft.com/office/drawing/2014/main" id="{6354CA83-B099-7D2A-B0D2-4E3646989E58}"/>
              </a:ext>
            </a:extLst>
          </p:cNvPr>
          <p:cNvPicPr preferRelativeResize="0"/>
          <p:nvPr/>
        </p:nvPicPr>
        <p:blipFill>
          <a:blip r:embed="rId2"/>
          <a:stretch>
            <a:fillRect/>
          </a:stretch>
        </p:blipFill>
        <p:spPr>
          <a:xfrm>
            <a:off x="1694290" y="1028700"/>
            <a:ext cx="8801834" cy="5372100"/>
          </a:xfrm>
          <a:prstGeom prst="rect">
            <a:avLst/>
          </a:prstGeom>
        </p:spPr>
      </p:pic>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pic>
        <p:nvPicPr>
          <p:cNvPr id="5" name="Picture 4">
            <a:extLst>
              <a:ext uri="{FF2B5EF4-FFF2-40B4-BE49-F238E27FC236}">
                <a16:creationId xmlns:a16="http://schemas.microsoft.com/office/drawing/2014/main" id="{1D9FDE56-79E4-1992-D5FA-44C9BA141C39}"/>
              </a:ext>
            </a:extLst>
          </p:cNvPr>
          <p:cNvPicPr preferRelativeResize="0"/>
          <p:nvPr/>
        </p:nvPicPr>
        <p:blipFill>
          <a:blip r:embed="rId5"/>
          <a:stretch>
            <a:fillRect/>
          </a:stretch>
        </p:blipFill>
        <p:spPr>
          <a:xfrm>
            <a:off x="1714501" y="1038604"/>
            <a:ext cx="8777626" cy="5362196"/>
          </a:xfrm>
          <a:prstGeom prst="rect">
            <a:avLst/>
          </a:prstGeom>
        </p:spPr>
      </p:pic>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841628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7713D5BC-0CED-C105-1228-A18FA90D4C5A}"/>
              </a:ext>
            </a:extLst>
          </p:cNvPr>
          <p:cNvPicPr preferRelativeResize="0"/>
          <p:nvPr/>
        </p:nvPicPr>
        <p:blipFill>
          <a:blip r:embed="rId5"/>
          <a:stretch>
            <a:fillRect/>
          </a:stretch>
        </p:blipFill>
        <p:spPr>
          <a:xfrm>
            <a:off x="1704975" y="1029952"/>
            <a:ext cx="8784098" cy="5370848"/>
          </a:xfrm>
          <a:prstGeom prst="rect">
            <a:avLst/>
          </a:prstGeom>
        </p:spPr>
      </p:pic>
    </p:spTree>
    <p:extLst>
      <p:ext uri="{BB962C8B-B14F-4D97-AF65-F5344CB8AC3E}">
        <p14:creationId xmlns:p14="http://schemas.microsoft.com/office/powerpoint/2010/main" val="30840763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2622</TotalTime>
  <Words>1457</Words>
  <Application>Microsoft Office PowerPoint</Application>
  <PresentationFormat>Widescreen</PresentationFormat>
  <Paragraphs>135</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120</cp:revision>
  <dcterms:created xsi:type="dcterms:W3CDTF">2022-07-04T13:32:28Z</dcterms:created>
  <dcterms:modified xsi:type="dcterms:W3CDTF">2023-03-09T00:58:46Z</dcterms:modified>
</cp:coreProperties>
</file>