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30BBCD-385D-4195-A19A-2613EF106FCB}" v="49" dt="2023-03-09T00:07:30.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7430BBCD-385D-4195-A19A-2613EF106FCB}"/>
    <pc:docChg chg="modSld">
      <pc:chgData name="Roberto Gallardo" userId="49a044883f185952" providerId="LiveId" clId="{7430BBCD-385D-4195-A19A-2613EF106FCB}" dt="2023-03-09T00:07:44.868" v="219" actId="1076"/>
      <pc:docMkLst>
        <pc:docMk/>
      </pc:docMkLst>
      <pc:sldChg chg="addSp modSp mod">
        <pc:chgData name="Roberto Gallardo" userId="49a044883f185952" providerId="LiveId" clId="{7430BBCD-385D-4195-A19A-2613EF106FCB}" dt="2023-03-08T23:59:43.624" v="5" actId="1076"/>
        <pc:sldMkLst>
          <pc:docMk/>
          <pc:sldMk cId="1418533539" sldId="271"/>
        </pc:sldMkLst>
        <pc:picChg chg="add mod">
          <ac:chgData name="Roberto Gallardo" userId="49a044883f185952" providerId="LiveId" clId="{7430BBCD-385D-4195-A19A-2613EF106FCB}" dt="2023-03-08T23:59:43.624" v="5" actId="1076"/>
          <ac:picMkLst>
            <pc:docMk/>
            <pc:sldMk cId="1418533539" sldId="271"/>
            <ac:picMk id="6" creationId="{A5483510-9F24-30AA-353D-0FB6C173445C}"/>
          </ac:picMkLst>
        </pc:picChg>
      </pc:sldChg>
      <pc:sldChg chg="addSp modSp mod">
        <pc:chgData name="Roberto Gallardo" userId="49a044883f185952" providerId="LiveId" clId="{7430BBCD-385D-4195-A19A-2613EF106FCB}" dt="2023-03-09T00:02:38.127" v="84" actId="1076"/>
        <pc:sldMkLst>
          <pc:docMk/>
          <pc:sldMk cId="2124848710" sldId="281"/>
        </pc:sldMkLst>
        <pc:picChg chg="add mod">
          <ac:chgData name="Roberto Gallardo" userId="49a044883f185952" providerId="LiveId" clId="{7430BBCD-385D-4195-A19A-2613EF106FCB}" dt="2023-03-09T00:02:38.127" v="84" actId="1076"/>
          <ac:picMkLst>
            <pc:docMk/>
            <pc:sldMk cId="2124848710" sldId="281"/>
            <ac:picMk id="8" creationId="{AD8437ED-D104-B9F4-E764-4E44E0002719}"/>
          </ac:picMkLst>
        </pc:picChg>
      </pc:sldChg>
      <pc:sldChg chg="addSp modSp mod">
        <pc:chgData name="Roberto Gallardo" userId="49a044883f185952" providerId="LiveId" clId="{7430BBCD-385D-4195-A19A-2613EF106FCB}" dt="2023-03-09T00:02:59.775" v="93" actId="1076"/>
        <pc:sldMkLst>
          <pc:docMk/>
          <pc:sldMk cId="2028175529" sldId="282"/>
        </pc:sldMkLst>
        <pc:picChg chg="add mod">
          <ac:chgData name="Roberto Gallardo" userId="49a044883f185952" providerId="LiveId" clId="{7430BBCD-385D-4195-A19A-2613EF106FCB}" dt="2023-03-09T00:02:59.775" v="93" actId="1076"/>
          <ac:picMkLst>
            <pc:docMk/>
            <pc:sldMk cId="2028175529" sldId="282"/>
            <ac:picMk id="8" creationId="{3D846879-D9DA-06ED-2A10-49F6C5BE4468}"/>
          </ac:picMkLst>
        </pc:picChg>
      </pc:sldChg>
      <pc:sldChg chg="addSp modSp mod">
        <pc:chgData name="Roberto Gallardo" userId="49a044883f185952" providerId="LiveId" clId="{7430BBCD-385D-4195-A19A-2613EF106FCB}" dt="2023-03-09T00:03:22.163" v="103" actId="1076"/>
        <pc:sldMkLst>
          <pc:docMk/>
          <pc:sldMk cId="1326517747" sldId="283"/>
        </pc:sldMkLst>
        <pc:picChg chg="add mod">
          <ac:chgData name="Roberto Gallardo" userId="49a044883f185952" providerId="LiveId" clId="{7430BBCD-385D-4195-A19A-2613EF106FCB}" dt="2023-03-09T00:03:22.163" v="103" actId="1076"/>
          <ac:picMkLst>
            <pc:docMk/>
            <pc:sldMk cId="1326517747" sldId="283"/>
            <ac:picMk id="8" creationId="{37F343E3-C315-3FE5-3AE6-8F1FD05BADC8}"/>
          </ac:picMkLst>
        </pc:picChg>
      </pc:sldChg>
      <pc:sldChg chg="addSp modSp mod">
        <pc:chgData name="Roberto Gallardo" userId="49a044883f185952" providerId="LiveId" clId="{7430BBCD-385D-4195-A19A-2613EF106FCB}" dt="2023-03-09T00:03:51.067" v="119" actId="1076"/>
        <pc:sldMkLst>
          <pc:docMk/>
          <pc:sldMk cId="783739251" sldId="284"/>
        </pc:sldMkLst>
        <pc:picChg chg="add mod">
          <ac:chgData name="Roberto Gallardo" userId="49a044883f185952" providerId="LiveId" clId="{7430BBCD-385D-4195-A19A-2613EF106FCB}" dt="2023-03-09T00:03:51.067" v="119" actId="1076"/>
          <ac:picMkLst>
            <pc:docMk/>
            <pc:sldMk cId="783739251" sldId="284"/>
            <ac:picMk id="8" creationId="{5890F2DE-3543-F377-79B3-07B2D9F55D26}"/>
          </ac:picMkLst>
        </pc:picChg>
      </pc:sldChg>
      <pc:sldChg chg="addSp modSp mod">
        <pc:chgData name="Roberto Gallardo" userId="49a044883f185952" providerId="LiveId" clId="{7430BBCD-385D-4195-A19A-2613EF106FCB}" dt="2023-03-09T00:04:10.698" v="128" actId="1076"/>
        <pc:sldMkLst>
          <pc:docMk/>
          <pc:sldMk cId="1676122233" sldId="285"/>
        </pc:sldMkLst>
        <pc:picChg chg="add mod">
          <ac:chgData name="Roberto Gallardo" userId="49a044883f185952" providerId="LiveId" clId="{7430BBCD-385D-4195-A19A-2613EF106FCB}" dt="2023-03-09T00:04:10.698" v="128" actId="1076"/>
          <ac:picMkLst>
            <pc:docMk/>
            <pc:sldMk cId="1676122233" sldId="285"/>
            <ac:picMk id="8" creationId="{49A80D0C-A600-467E-DF9A-C39850EB2272}"/>
          </ac:picMkLst>
        </pc:picChg>
      </pc:sldChg>
      <pc:sldChg chg="addSp modSp mod">
        <pc:chgData name="Roberto Gallardo" userId="49a044883f185952" providerId="LiveId" clId="{7430BBCD-385D-4195-A19A-2613EF106FCB}" dt="2023-03-09T00:04:27.123" v="139" actId="1076"/>
        <pc:sldMkLst>
          <pc:docMk/>
          <pc:sldMk cId="3100398757" sldId="286"/>
        </pc:sldMkLst>
        <pc:picChg chg="add mod">
          <ac:chgData name="Roberto Gallardo" userId="49a044883f185952" providerId="LiveId" clId="{7430BBCD-385D-4195-A19A-2613EF106FCB}" dt="2023-03-09T00:04:27.123" v="139" actId="1076"/>
          <ac:picMkLst>
            <pc:docMk/>
            <pc:sldMk cId="3100398757" sldId="286"/>
            <ac:picMk id="8" creationId="{A1E58DCF-C079-6233-3184-D85F392B987F}"/>
          </ac:picMkLst>
        </pc:picChg>
      </pc:sldChg>
      <pc:sldChg chg="addSp modSp mod">
        <pc:chgData name="Roberto Gallardo" userId="49a044883f185952" providerId="LiveId" clId="{7430BBCD-385D-4195-A19A-2613EF106FCB}" dt="2023-03-09T00:04:43.043" v="149" actId="1076"/>
        <pc:sldMkLst>
          <pc:docMk/>
          <pc:sldMk cId="1546475425" sldId="287"/>
        </pc:sldMkLst>
        <pc:picChg chg="add mod">
          <ac:chgData name="Roberto Gallardo" userId="49a044883f185952" providerId="LiveId" clId="{7430BBCD-385D-4195-A19A-2613EF106FCB}" dt="2023-03-09T00:04:43.043" v="149" actId="1076"/>
          <ac:picMkLst>
            <pc:docMk/>
            <pc:sldMk cId="1546475425" sldId="287"/>
            <ac:picMk id="8" creationId="{57F199BE-64F4-F6E1-1505-BC476F9A89D9}"/>
          </ac:picMkLst>
        </pc:picChg>
      </pc:sldChg>
      <pc:sldChg chg="addSp modSp mod">
        <pc:chgData name="Roberto Gallardo" userId="49a044883f185952" providerId="LiveId" clId="{7430BBCD-385D-4195-A19A-2613EF106FCB}" dt="2023-03-09T00:05:21.911" v="173" actId="1076"/>
        <pc:sldMkLst>
          <pc:docMk/>
          <pc:sldMk cId="1380517306" sldId="288"/>
        </pc:sldMkLst>
        <pc:picChg chg="add mod">
          <ac:chgData name="Roberto Gallardo" userId="49a044883f185952" providerId="LiveId" clId="{7430BBCD-385D-4195-A19A-2613EF106FCB}" dt="2023-03-09T00:05:21.911" v="173" actId="1076"/>
          <ac:picMkLst>
            <pc:docMk/>
            <pc:sldMk cId="1380517306" sldId="288"/>
            <ac:picMk id="8" creationId="{52BEBDFB-24ED-CAF0-639C-F4D9A9A2DC9C}"/>
          </ac:picMkLst>
        </pc:picChg>
      </pc:sldChg>
      <pc:sldChg chg="addSp modSp mod">
        <pc:chgData name="Roberto Gallardo" userId="49a044883f185952" providerId="LiveId" clId="{7430BBCD-385D-4195-A19A-2613EF106FCB}" dt="2023-03-09T00:05:39.863" v="182" actId="1076"/>
        <pc:sldMkLst>
          <pc:docMk/>
          <pc:sldMk cId="1388671151" sldId="289"/>
        </pc:sldMkLst>
        <pc:picChg chg="add mod">
          <ac:chgData name="Roberto Gallardo" userId="49a044883f185952" providerId="LiveId" clId="{7430BBCD-385D-4195-A19A-2613EF106FCB}" dt="2023-03-09T00:05:39.863" v="182" actId="1076"/>
          <ac:picMkLst>
            <pc:docMk/>
            <pc:sldMk cId="1388671151" sldId="289"/>
            <ac:picMk id="8" creationId="{E546F513-14CA-D4DE-3B44-E34701566538}"/>
          </ac:picMkLst>
        </pc:picChg>
      </pc:sldChg>
      <pc:sldChg chg="addSp modSp mod">
        <pc:chgData name="Roberto Gallardo" userId="49a044883f185952" providerId="LiveId" clId="{7430BBCD-385D-4195-A19A-2613EF106FCB}" dt="2023-03-09T00:07:21.083" v="209" actId="1076"/>
        <pc:sldMkLst>
          <pc:docMk/>
          <pc:sldMk cId="2355376039" sldId="290"/>
        </pc:sldMkLst>
        <pc:picChg chg="add mod">
          <ac:chgData name="Roberto Gallardo" userId="49a044883f185952" providerId="LiveId" clId="{7430BBCD-385D-4195-A19A-2613EF106FCB}" dt="2023-03-09T00:07:21.083" v="209" actId="1076"/>
          <ac:picMkLst>
            <pc:docMk/>
            <pc:sldMk cId="2355376039" sldId="290"/>
            <ac:picMk id="9" creationId="{D185653C-3939-0BDE-FA29-D45FBF7E3DBE}"/>
          </ac:picMkLst>
        </pc:picChg>
      </pc:sldChg>
      <pc:sldChg chg="addSp modSp mod">
        <pc:chgData name="Roberto Gallardo" userId="49a044883f185952" providerId="LiveId" clId="{7430BBCD-385D-4195-A19A-2613EF106FCB}" dt="2023-03-09T00:07:44.868" v="219" actId="1076"/>
        <pc:sldMkLst>
          <pc:docMk/>
          <pc:sldMk cId="3757257295" sldId="291"/>
        </pc:sldMkLst>
        <pc:picChg chg="add mod">
          <ac:chgData name="Roberto Gallardo" userId="49a044883f185952" providerId="LiveId" clId="{7430BBCD-385D-4195-A19A-2613EF106FCB}" dt="2023-03-09T00:07:44.868" v="219" actId="1076"/>
          <ac:picMkLst>
            <pc:docMk/>
            <pc:sldMk cId="3757257295" sldId="291"/>
            <ac:picMk id="9" creationId="{37DF9084-E70A-279C-732E-ABD6809C652A}"/>
          </ac:picMkLst>
        </pc:picChg>
      </pc:sldChg>
      <pc:sldChg chg="addSp modSp mod">
        <pc:chgData name="Roberto Gallardo" userId="49a044883f185952" providerId="LiveId" clId="{7430BBCD-385D-4195-A19A-2613EF106FCB}" dt="2023-03-09T00:04:57.735" v="159" actId="1076"/>
        <pc:sldMkLst>
          <pc:docMk/>
          <pc:sldMk cId="1259856727" sldId="292"/>
        </pc:sldMkLst>
        <pc:picChg chg="add mod">
          <ac:chgData name="Roberto Gallardo" userId="49a044883f185952" providerId="LiveId" clId="{7430BBCD-385D-4195-A19A-2613EF106FCB}" dt="2023-03-09T00:04:57.735" v="159" actId="1076"/>
          <ac:picMkLst>
            <pc:docMk/>
            <pc:sldMk cId="1259856727" sldId="292"/>
            <ac:picMk id="8" creationId="{BF2C59A0-233D-DDB8-60AA-DE42C2E02B71}"/>
          </ac:picMkLst>
        </pc:picChg>
      </pc:sldChg>
      <pc:sldChg chg="addSp modSp mod">
        <pc:chgData name="Roberto Gallardo" userId="49a044883f185952" providerId="LiveId" clId="{7430BBCD-385D-4195-A19A-2613EF106FCB}" dt="2023-03-09T00:02:01.135" v="71" actId="1076"/>
        <pc:sldMkLst>
          <pc:docMk/>
          <pc:sldMk cId="3324519687" sldId="293"/>
        </pc:sldMkLst>
        <pc:picChg chg="add mod">
          <ac:chgData name="Roberto Gallardo" userId="49a044883f185952" providerId="LiveId" clId="{7430BBCD-385D-4195-A19A-2613EF106FCB}" dt="2023-03-09T00:02:01.135" v="71" actId="1076"/>
          <ac:picMkLst>
            <pc:docMk/>
            <pc:sldMk cId="3324519687" sldId="293"/>
            <ac:picMk id="8" creationId="{AE4E84C6-F450-AB65-58B5-04903E3EA872}"/>
          </ac:picMkLst>
        </pc:picChg>
      </pc:sldChg>
      <pc:sldChg chg="addSp modSp mod">
        <pc:chgData name="Roberto Gallardo" userId="49a044883f185952" providerId="LiveId" clId="{7430BBCD-385D-4195-A19A-2613EF106FCB}" dt="2023-03-09T00:02:33.071" v="83" actId="1076"/>
        <pc:sldMkLst>
          <pc:docMk/>
          <pc:sldMk cId="3256182630" sldId="295"/>
        </pc:sldMkLst>
        <pc:picChg chg="add mod">
          <ac:chgData name="Roberto Gallardo" userId="49a044883f185952" providerId="LiveId" clId="{7430BBCD-385D-4195-A19A-2613EF106FCB}" dt="2023-03-09T00:02:33.071" v="83" actId="1076"/>
          <ac:picMkLst>
            <pc:docMk/>
            <pc:sldMk cId="3256182630" sldId="295"/>
            <ac:picMk id="8" creationId="{1309EF39-DD13-A238-AD1E-717BC0340FC5}"/>
          </ac:picMkLst>
        </pc:picChg>
      </pc:sldChg>
      <pc:sldChg chg="addSp modSp mod">
        <pc:chgData name="Roberto Gallardo" userId="49a044883f185952" providerId="LiveId" clId="{7430BBCD-385D-4195-A19A-2613EF106FCB}" dt="2023-03-09T00:01:39.427" v="60" actId="1076"/>
        <pc:sldMkLst>
          <pc:docMk/>
          <pc:sldMk cId="4057156843" sldId="296"/>
        </pc:sldMkLst>
        <pc:picChg chg="add mod">
          <ac:chgData name="Roberto Gallardo" userId="49a044883f185952" providerId="LiveId" clId="{7430BBCD-385D-4195-A19A-2613EF106FCB}" dt="2023-03-09T00:01:39.427" v="60" actId="1076"/>
          <ac:picMkLst>
            <pc:docMk/>
            <pc:sldMk cId="4057156843" sldId="296"/>
            <ac:picMk id="8" creationId="{853CB85B-31DD-D63E-B630-EB39A9FE5ED3}"/>
          </ac:picMkLst>
        </pc:picChg>
      </pc:sldChg>
      <pc:sldChg chg="addSp modSp mod">
        <pc:chgData name="Roberto Gallardo" userId="49a044883f185952" providerId="LiveId" clId="{7430BBCD-385D-4195-A19A-2613EF106FCB}" dt="2023-03-09T00:00:35.755" v="34" actId="1076"/>
        <pc:sldMkLst>
          <pc:docMk/>
          <pc:sldMk cId="2080110827" sldId="297"/>
        </pc:sldMkLst>
        <pc:picChg chg="add mod">
          <ac:chgData name="Roberto Gallardo" userId="49a044883f185952" providerId="LiveId" clId="{7430BBCD-385D-4195-A19A-2613EF106FCB}" dt="2023-03-09T00:00:35.755" v="34" actId="1076"/>
          <ac:picMkLst>
            <pc:docMk/>
            <pc:sldMk cId="2080110827" sldId="297"/>
            <ac:picMk id="6" creationId="{ED0AC0E1-BDA4-77B3-A679-3B008F456187}"/>
          </ac:picMkLst>
        </pc:picChg>
      </pc:sldChg>
      <pc:sldChg chg="addSp modSp mod">
        <pc:chgData name="Roberto Gallardo" userId="49a044883f185952" providerId="LiveId" clId="{7430BBCD-385D-4195-A19A-2613EF106FCB}" dt="2023-03-09T00:00:07.178" v="20" actId="1035"/>
        <pc:sldMkLst>
          <pc:docMk/>
          <pc:sldMk cId="1532666867" sldId="298"/>
        </pc:sldMkLst>
        <pc:picChg chg="add mod">
          <ac:chgData name="Roberto Gallardo" userId="49a044883f185952" providerId="LiveId" clId="{7430BBCD-385D-4195-A19A-2613EF106FCB}" dt="2023-03-09T00:00:07.178" v="20" actId="1035"/>
          <ac:picMkLst>
            <pc:docMk/>
            <pc:sldMk cId="1532666867" sldId="298"/>
            <ac:picMk id="6" creationId="{D81377B7-A16E-7C89-118B-06E9B961E872}"/>
          </ac:picMkLst>
        </pc:picChg>
      </pc:sldChg>
      <pc:sldChg chg="addSp modSp mod">
        <pc:chgData name="Roberto Gallardo" userId="49a044883f185952" providerId="LiveId" clId="{7430BBCD-385D-4195-A19A-2613EF106FCB}" dt="2023-03-09T00:06:48.578" v="195" actId="1076"/>
        <pc:sldMkLst>
          <pc:docMk/>
          <pc:sldMk cId="1951376777" sldId="299"/>
        </pc:sldMkLst>
        <pc:picChg chg="add mod">
          <ac:chgData name="Roberto Gallardo" userId="49a044883f185952" providerId="LiveId" clId="{7430BBCD-385D-4195-A19A-2613EF106FCB}" dt="2023-03-09T00:06:48.578" v="195" actId="1076"/>
          <ac:picMkLst>
            <pc:docMk/>
            <pc:sldMk cId="1951376777" sldId="299"/>
            <ac:picMk id="8" creationId="{D4F1E6D5-37B8-CAD6-F77A-1F286ED6586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Warren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1760A49-6B48-AFC2-9643-251E55E16673}"/>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D5A4F52-8F4C-490C-E434-5C59302E47B1}"/>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A5483510-9F24-30AA-353D-0FB6C1734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703" y="1028700"/>
            <a:ext cx="7622393"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81377B7-A16E-7C89-118B-06E9B961E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643" y="1035580"/>
            <a:ext cx="7630513" cy="5376247"/>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D0AC0E1-BDA4-77B3-A679-3B008F456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704" y="1028700"/>
            <a:ext cx="7622392"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DBADA30-AC6C-853C-84E8-03FBBF566230}"/>
              </a:ext>
            </a:extLst>
          </p:cNvPr>
          <p:cNvPicPr preferRelativeResize="0"/>
          <p:nvPr/>
        </p:nvPicPr>
        <p:blipFill>
          <a:blip r:embed="rId2"/>
          <a:stretch>
            <a:fillRect/>
          </a:stretch>
        </p:blipFill>
        <p:spPr>
          <a:xfrm>
            <a:off x="149225" y="1763713"/>
            <a:ext cx="5337175" cy="3829050"/>
          </a:xfrm>
          <a:prstGeom prst="rect">
            <a:avLst/>
          </a:prstGeom>
        </p:spPr>
      </p:pic>
      <p:pic>
        <p:nvPicPr>
          <p:cNvPr id="8" name="Picture 7" descr="Map&#10;&#10;Description automatically generated">
            <a:extLst>
              <a:ext uri="{FF2B5EF4-FFF2-40B4-BE49-F238E27FC236}">
                <a16:creationId xmlns:a16="http://schemas.microsoft.com/office/drawing/2014/main" id="{1309EF39-DD13-A238-AD1E-717BC0340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079" y="1468438"/>
            <a:ext cx="6300321" cy="441960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44AA904-E869-143F-C42B-ADF20C7A12D9}"/>
              </a:ext>
            </a:extLst>
          </p:cNvPr>
          <p:cNvPicPr preferRelativeResize="0"/>
          <p:nvPr/>
        </p:nvPicPr>
        <p:blipFill>
          <a:blip r:embed="rId2"/>
          <a:stretch>
            <a:fillRect/>
          </a:stretch>
        </p:blipFill>
        <p:spPr>
          <a:xfrm>
            <a:off x="149225" y="1754188"/>
            <a:ext cx="5372100" cy="3844925"/>
          </a:xfrm>
          <a:prstGeom prst="rect">
            <a:avLst/>
          </a:prstGeom>
        </p:spPr>
      </p:pic>
      <p:pic>
        <p:nvPicPr>
          <p:cNvPr id="8" name="Picture 7" descr="Map&#10;&#10;Description automatically generated">
            <a:extLst>
              <a:ext uri="{FF2B5EF4-FFF2-40B4-BE49-F238E27FC236}">
                <a16:creationId xmlns:a16="http://schemas.microsoft.com/office/drawing/2014/main" id="{853CB85B-31DD-D63E-B630-EB39A9FE5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0782"/>
            <a:ext cx="6367394" cy="4431736"/>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F8DF512C-8BE3-095E-3BE5-F00D68A8035D}"/>
              </a:ext>
            </a:extLst>
          </p:cNvPr>
          <p:cNvPicPr preferRelativeResize="0"/>
          <p:nvPr/>
        </p:nvPicPr>
        <p:blipFill>
          <a:blip r:embed="rId2"/>
          <a:stretch>
            <a:fillRect/>
          </a:stretch>
        </p:blipFill>
        <p:spPr>
          <a:xfrm>
            <a:off x="152400" y="1753993"/>
            <a:ext cx="5370513" cy="3844925"/>
          </a:xfrm>
          <a:prstGeom prst="rect">
            <a:avLst/>
          </a:prstGeom>
        </p:spPr>
      </p:pic>
      <p:pic>
        <p:nvPicPr>
          <p:cNvPr id="8" name="Picture 7" descr="Map&#10;&#10;Description automatically generated">
            <a:extLst>
              <a:ext uri="{FF2B5EF4-FFF2-40B4-BE49-F238E27FC236}">
                <a16:creationId xmlns:a16="http://schemas.microsoft.com/office/drawing/2014/main" id="{AE4E84C6-F450-AB65-58B5-04903E3EA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6654"/>
            <a:ext cx="6270907" cy="441960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9D03DDA-329A-CB8D-ED16-550E0DA4DBA6}"/>
              </a:ext>
            </a:extLst>
          </p:cNvPr>
          <p:cNvPicPr preferRelativeResize="0"/>
          <p:nvPr/>
        </p:nvPicPr>
        <p:blipFill>
          <a:blip r:embed="rId2"/>
          <a:stretch>
            <a:fillRect/>
          </a:stretch>
        </p:blipFill>
        <p:spPr>
          <a:xfrm>
            <a:off x="149225" y="1743075"/>
            <a:ext cx="5389563" cy="3865563"/>
          </a:xfrm>
          <a:prstGeom prst="rect">
            <a:avLst/>
          </a:prstGeom>
        </p:spPr>
      </p:pic>
      <p:pic>
        <p:nvPicPr>
          <p:cNvPr id="8" name="Picture 7" descr="Map&#10;&#10;Description automatically generated">
            <a:extLst>
              <a:ext uri="{FF2B5EF4-FFF2-40B4-BE49-F238E27FC236}">
                <a16:creationId xmlns:a16="http://schemas.microsoft.com/office/drawing/2014/main" id="{AD8437ED-D104-B9F4-E764-4E44E0002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6056"/>
            <a:ext cx="6270904" cy="441960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CADB7D9A-ACDF-FBFA-9718-5D44AEE9E2BF}"/>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3D846879-D9DA-06ED-2A10-49F6C5BE4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6850"/>
            <a:ext cx="6324964" cy="445770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71A2F642-05E8-45FB-A4B5-555C6A94F788}"/>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37F343E3-C315-3FE5-3AE6-8F1FD05BA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76022"/>
            <a:ext cx="6298935" cy="4439355"/>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FB287C00-AF76-47E8-22E7-CB614FBB908A}"/>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5890F2DE-3543-F377-79B3-07B2D9F55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50253"/>
            <a:ext cx="6324965" cy="445770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1D5D2107-DF44-485C-6B4C-DE2D7413F374}"/>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49A80D0C-A600-467E-DF9A-C39850EB2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88531"/>
            <a:ext cx="6263437" cy="441433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AE32DC19-3EC8-229F-8F39-A7D32622A734}"/>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A1E58DCF-C079-6233-3184-D85F392B9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75508"/>
            <a:ext cx="6270904" cy="441960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22BC9324-F078-6096-E349-83BFCED1AAB3}"/>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57F199BE-64F4-F6E1-1505-BC476F9A8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75634"/>
            <a:ext cx="6257109" cy="4409877"/>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A92C107A-649E-BCFD-AFBC-3423AB72FC60}"/>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BF2C59A0-233D-DDB8-60AA-DE42C2E02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0158"/>
            <a:ext cx="6270904" cy="441960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368BF889-1E5E-8FB0-1AA7-94AE99939833}"/>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52BEBDFB-24ED-CAF0-639C-F4D9A9A2D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7374"/>
            <a:ext cx="6291944" cy="4434427"/>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DFF4C357-E08E-1B78-1A02-0712C85D5419}"/>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E546F513-14CA-D4DE-3B44-E34701566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5793"/>
            <a:ext cx="6270905" cy="4419600"/>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4EABE33B-BDC9-ED87-F44E-D8FAA8BA4422}"/>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8" name="Picture 7" descr="Map&#10;&#10;Description automatically generated">
            <a:extLst>
              <a:ext uri="{FF2B5EF4-FFF2-40B4-BE49-F238E27FC236}">
                <a16:creationId xmlns:a16="http://schemas.microsoft.com/office/drawing/2014/main" id="{D4F1E6D5-37B8-CAD6-F77A-1F286ED65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47800"/>
            <a:ext cx="6324964" cy="445770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6F625548-7B40-4E79-D5DF-DDBFFBE4487C}"/>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9" name="Picture 8" descr="Map&#10;&#10;Description automatically generated">
            <a:extLst>
              <a:ext uri="{FF2B5EF4-FFF2-40B4-BE49-F238E27FC236}">
                <a16:creationId xmlns:a16="http://schemas.microsoft.com/office/drawing/2014/main" id="{D185653C-3939-0BDE-FA29-D45FBF7E3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81231"/>
            <a:ext cx="6240544" cy="4398203"/>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B14245F5-BE73-D6E4-5619-2E8B600F5B14}"/>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F2DB8394-CE75-371D-5698-69BE0863B760}"/>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9" name="Picture 8" descr="Map&#10;&#10;Description automatically generated">
            <a:extLst>
              <a:ext uri="{FF2B5EF4-FFF2-40B4-BE49-F238E27FC236}">
                <a16:creationId xmlns:a16="http://schemas.microsoft.com/office/drawing/2014/main" id="{37DF9084-E70A-279C-732E-ABD6809C6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62148"/>
            <a:ext cx="6270904" cy="4419600"/>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E55A06C2-7E78-20FA-FE46-E1C6794404C8}"/>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333815C-15E9-52EA-BEB7-00823C0DBD9D}"/>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4408C8-6403-7CAD-EABB-F236105239F7}"/>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51293" y="2433207"/>
            <a:ext cx="1198148" cy="2433588"/>
            <a:chOff x="10485745" y="2448012"/>
            <a:chExt cx="1198148" cy="243358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127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4480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448012"/>
              <a:ext cx="0" cy="8646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05261"/>
              <a:ext cx="0" cy="6763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43614"/>
            <a:ext cx="1198148" cy="2171952"/>
            <a:chOff x="2775759" y="2320058"/>
            <a:chExt cx="1198148" cy="21719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991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3200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3200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91653"/>
              <a:ext cx="0" cy="6003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E72CC06A-3CC8-916E-FCF7-67776B8344DF}"/>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053B03CA-DAAF-75D0-8986-E62352117140}"/>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CC3E72A-DB3D-7678-218D-9932DE25F62D}"/>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C8D02D18-BFA3-9A83-D748-F96DD606EA9A}"/>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5CF92891-F5A8-A713-81C9-5EB3A6FFFB3A}"/>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D6B9034F-9A90-89A6-1C53-FE17F5CD8FD6}"/>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2285C1F9-71D8-92CE-5240-A18421058655}"/>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8912F3D-8DAE-7245-1180-B930E83F0746}"/>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2600</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114</cp:revision>
  <dcterms:created xsi:type="dcterms:W3CDTF">2022-07-04T13:32:28Z</dcterms:created>
  <dcterms:modified xsi:type="dcterms:W3CDTF">2023-03-09T00:07:47Z</dcterms:modified>
</cp:coreProperties>
</file>