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F3664E-0D87-4B99-9936-BDCBDB9A85CA}" v="54" dt="2023-03-07T01:06:11.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A3F3664E-0D87-4B99-9936-BDCBDB9A85CA}"/>
    <pc:docChg chg="addSld delSld modSld">
      <pc:chgData name="Roberto Gallardo" userId="49a044883f185952" providerId="LiveId" clId="{A3F3664E-0D87-4B99-9936-BDCBDB9A85CA}" dt="2023-03-07T01:06:27.270" v="302" actId="1076"/>
      <pc:docMkLst>
        <pc:docMk/>
      </pc:docMkLst>
      <pc:sldChg chg="del">
        <pc:chgData name="Roberto Gallardo" userId="49a044883f185952" providerId="LiveId" clId="{A3F3664E-0D87-4B99-9936-BDCBDB9A85CA}" dt="2023-02-25T15:02:59.403" v="68" actId="47"/>
        <pc:sldMkLst>
          <pc:docMk/>
          <pc:sldMk cId="1175010214" sldId="261"/>
        </pc:sldMkLst>
      </pc:sldChg>
      <pc:sldChg chg="addSp modSp mod">
        <pc:chgData name="Roberto Gallardo" userId="49a044883f185952" providerId="LiveId" clId="{A3F3664E-0D87-4B99-9936-BDCBDB9A85CA}" dt="2023-03-07T00:57:37.600" v="80" actId="1076"/>
        <pc:sldMkLst>
          <pc:docMk/>
          <pc:sldMk cId="1418533539" sldId="271"/>
        </pc:sldMkLst>
        <pc:picChg chg="add mod">
          <ac:chgData name="Roberto Gallardo" userId="49a044883f185952" providerId="LiveId" clId="{A3F3664E-0D87-4B99-9936-BDCBDB9A85CA}" dt="2023-03-07T00:57:37.600" v="80" actId="1076"/>
          <ac:picMkLst>
            <pc:docMk/>
            <pc:sldMk cId="1418533539" sldId="271"/>
            <ac:picMk id="6" creationId="{2E716FC1-7438-3399-61AC-0AEA2033CC58}"/>
          </ac:picMkLst>
        </pc:picChg>
      </pc:sldChg>
      <pc:sldChg chg="addSp modSp mod">
        <pc:chgData name="Roberto Gallardo" userId="49a044883f185952" providerId="LiveId" clId="{A3F3664E-0D87-4B99-9936-BDCBDB9A85CA}" dt="2023-03-07T01:00:18.600" v="145" actId="1076"/>
        <pc:sldMkLst>
          <pc:docMk/>
          <pc:sldMk cId="2124848710" sldId="281"/>
        </pc:sldMkLst>
        <pc:picChg chg="add mod">
          <ac:chgData name="Roberto Gallardo" userId="49a044883f185952" providerId="LiveId" clId="{A3F3664E-0D87-4B99-9936-BDCBDB9A85CA}" dt="2023-03-07T01:00:18.600" v="145" actId="1076"/>
          <ac:picMkLst>
            <pc:docMk/>
            <pc:sldMk cId="2124848710" sldId="281"/>
            <ac:picMk id="6" creationId="{360FFEAF-B644-B75F-4BDD-1AB8DA60F72D}"/>
          </ac:picMkLst>
        </pc:picChg>
      </pc:sldChg>
      <pc:sldChg chg="addSp modSp mod">
        <pc:chgData name="Roberto Gallardo" userId="49a044883f185952" providerId="LiveId" clId="{A3F3664E-0D87-4B99-9936-BDCBDB9A85CA}" dt="2023-03-07T01:00:53.168" v="155" actId="1076"/>
        <pc:sldMkLst>
          <pc:docMk/>
          <pc:sldMk cId="2028175529" sldId="282"/>
        </pc:sldMkLst>
        <pc:picChg chg="add mod">
          <ac:chgData name="Roberto Gallardo" userId="49a044883f185952" providerId="LiveId" clId="{A3F3664E-0D87-4B99-9936-BDCBDB9A85CA}" dt="2023-03-07T01:00:53.168" v="155" actId="1076"/>
          <ac:picMkLst>
            <pc:docMk/>
            <pc:sldMk cId="2028175529" sldId="282"/>
            <ac:picMk id="7" creationId="{9124A502-9486-73B7-F4AE-3A00E00BDA0E}"/>
          </ac:picMkLst>
        </pc:picChg>
      </pc:sldChg>
      <pc:sldChg chg="addSp modSp mod">
        <pc:chgData name="Roberto Gallardo" userId="49a044883f185952" providerId="LiveId" clId="{A3F3664E-0D87-4B99-9936-BDCBDB9A85CA}" dt="2023-03-07T01:01:22.145" v="167" actId="1076"/>
        <pc:sldMkLst>
          <pc:docMk/>
          <pc:sldMk cId="1326517747" sldId="283"/>
        </pc:sldMkLst>
        <pc:picChg chg="add mod">
          <ac:chgData name="Roberto Gallardo" userId="49a044883f185952" providerId="LiveId" clId="{A3F3664E-0D87-4B99-9936-BDCBDB9A85CA}" dt="2023-03-07T01:01:22.145" v="167" actId="1076"/>
          <ac:picMkLst>
            <pc:docMk/>
            <pc:sldMk cId="1326517747" sldId="283"/>
            <ac:picMk id="7" creationId="{AB3FB38D-DA14-5F55-037D-6E1F80FDD618}"/>
          </ac:picMkLst>
        </pc:picChg>
      </pc:sldChg>
      <pc:sldChg chg="addSp modSp mod">
        <pc:chgData name="Roberto Gallardo" userId="49a044883f185952" providerId="LiveId" clId="{A3F3664E-0D87-4B99-9936-BDCBDB9A85CA}" dt="2023-03-07T01:02:23.620" v="194" actId="1036"/>
        <pc:sldMkLst>
          <pc:docMk/>
          <pc:sldMk cId="783739251" sldId="284"/>
        </pc:sldMkLst>
        <pc:picChg chg="add mod">
          <ac:chgData name="Roberto Gallardo" userId="49a044883f185952" providerId="LiveId" clId="{A3F3664E-0D87-4B99-9936-BDCBDB9A85CA}" dt="2023-03-07T01:02:23.620" v="194" actId="1036"/>
          <ac:picMkLst>
            <pc:docMk/>
            <pc:sldMk cId="783739251" sldId="284"/>
            <ac:picMk id="7" creationId="{19954617-BCAD-1B2F-C820-4A97CDAB67D0}"/>
          </ac:picMkLst>
        </pc:picChg>
      </pc:sldChg>
      <pc:sldChg chg="addSp modSp mod">
        <pc:chgData name="Roberto Gallardo" userId="49a044883f185952" providerId="LiveId" clId="{A3F3664E-0D87-4B99-9936-BDCBDB9A85CA}" dt="2023-03-07T01:03:03.517" v="204" actId="1076"/>
        <pc:sldMkLst>
          <pc:docMk/>
          <pc:sldMk cId="1676122233" sldId="285"/>
        </pc:sldMkLst>
        <pc:picChg chg="add mod">
          <ac:chgData name="Roberto Gallardo" userId="49a044883f185952" providerId="LiveId" clId="{A3F3664E-0D87-4B99-9936-BDCBDB9A85CA}" dt="2023-03-07T01:03:03.517" v="204" actId="1076"/>
          <ac:picMkLst>
            <pc:docMk/>
            <pc:sldMk cId="1676122233" sldId="285"/>
            <ac:picMk id="7" creationId="{13D12FEB-F2F4-2D0B-C6CA-15D23FE4236F}"/>
          </ac:picMkLst>
        </pc:picChg>
      </pc:sldChg>
      <pc:sldChg chg="addSp modSp mod">
        <pc:chgData name="Roberto Gallardo" userId="49a044883f185952" providerId="LiveId" clId="{A3F3664E-0D87-4B99-9936-BDCBDB9A85CA}" dt="2023-03-07T01:03:39.103" v="213" actId="1076"/>
        <pc:sldMkLst>
          <pc:docMk/>
          <pc:sldMk cId="3100398757" sldId="286"/>
        </pc:sldMkLst>
        <pc:picChg chg="add mod">
          <ac:chgData name="Roberto Gallardo" userId="49a044883f185952" providerId="LiveId" clId="{A3F3664E-0D87-4B99-9936-BDCBDB9A85CA}" dt="2023-03-07T01:03:39.103" v="213" actId="1076"/>
          <ac:picMkLst>
            <pc:docMk/>
            <pc:sldMk cId="3100398757" sldId="286"/>
            <ac:picMk id="7" creationId="{4B1AE0E4-917A-7BB1-A8DA-81493E8DE67F}"/>
          </ac:picMkLst>
        </pc:picChg>
      </pc:sldChg>
      <pc:sldChg chg="addSp modSp mod">
        <pc:chgData name="Roberto Gallardo" userId="49a044883f185952" providerId="LiveId" clId="{A3F3664E-0D87-4B99-9936-BDCBDB9A85CA}" dt="2023-03-07T01:03:59.096" v="224" actId="1076"/>
        <pc:sldMkLst>
          <pc:docMk/>
          <pc:sldMk cId="1546475425" sldId="287"/>
        </pc:sldMkLst>
        <pc:picChg chg="add mod">
          <ac:chgData name="Roberto Gallardo" userId="49a044883f185952" providerId="LiveId" clId="{A3F3664E-0D87-4B99-9936-BDCBDB9A85CA}" dt="2023-03-07T01:03:59.096" v="224" actId="1076"/>
          <ac:picMkLst>
            <pc:docMk/>
            <pc:sldMk cId="1546475425" sldId="287"/>
            <ac:picMk id="7" creationId="{9B3B576D-71D9-3163-0769-D589BACCAED2}"/>
          </ac:picMkLst>
        </pc:picChg>
      </pc:sldChg>
      <pc:sldChg chg="addSp modSp mod">
        <pc:chgData name="Roberto Gallardo" userId="49a044883f185952" providerId="LiveId" clId="{A3F3664E-0D87-4B99-9936-BDCBDB9A85CA}" dt="2023-03-07T01:04:53.385" v="250" actId="1076"/>
        <pc:sldMkLst>
          <pc:docMk/>
          <pc:sldMk cId="1380517306" sldId="288"/>
        </pc:sldMkLst>
        <pc:picChg chg="add mod">
          <ac:chgData name="Roberto Gallardo" userId="49a044883f185952" providerId="LiveId" clId="{A3F3664E-0D87-4B99-9936-BDCBDB9A85CA}" dt="2023-03-07T01:04:53.385" v="250" actId="1076"/>
          <ac:picMkLst>
            <pc:docMk/>
            <pc:sldMk cId="1380517306" sldId="288"/>
            <ac:picMk id="7" creationId="{0BF40A36-907C-C4A0-3AFF-E506D692594B}"/>
          </ac:picMkLst>
        </pc:picChg>
      </pc:sldChg>
      <pc:sldChg chg="addSp modSp mod">
        <pc:chgData name="Roberto Gallardo" userId="49a044883f185952" providerId="LiveId" clId="{A3F3664E-0D87-4B99-9936-BDCBDB9A85CA}" dt="2023-03-07T01:05:14.420" v="261" actId="1076"/>
        <pc:sldMkLst>
          <pc:docMk/>
          <pc:sldMk cId="1388671151" sldId="289"/>
        </pc:sldMkLst>
        <pc:picChg chg="add mod">
          <ac:chgData name="Roberto Gallardo" userId="49a044883f185952" providerId="LiveId" clId="{A3F3664E-0D87-4B99-9936-BDCBDB9A85CA}" dt="2023-03-07T01:05:14.420" v="261" actId="1076"/>
          <ac:picMkLst>
            <pc:docMk/>
            <pc:sldMk cId="1388671151" sldId="289"/>
            <ac:picMk id="7" creationId="{CED9A792-4902-030D-71CA-FBF3716C91B2}"/>
          </ac:picMkLst>
        </pc:picChg>
      </pc:sldChg>
      <pc:sldChg chg="addSp modSp mod">
        <pc:chgData name="Roberto Gallardo" userId="49a044883f185952" providerId="LiveId" clId="{A3F3664E-0D87-4B99-9936-BDCBDB9A85CA}" dt="2023-03-07T01:06:05.035" v="288" actId="1076"/>
        <pc:sldMkLst>
          <pc:docMk/>
          <pc:sldMk cId="2355376039" sldId="290"/>
        </pc:sldMkLst>
        <pc:picChg chg="add mod">
          <ac:chgData name="Roberto Gallardo" userId="49a044883f185952" providerId="LiveId" clId="{A3F3664E-0D87-4B99-9936-BDCBDB9A85CA}" dt="2023-03-07T01:06:05.035" v="288" actId="1076"/>
          <ac:picMkLst>
            <pc:docMk/>
            <pc:sldMk cId="2355376039" sldId="290"/>
            <ac:picMk id="8" creationId="{CC74674F-B66D-3EEE-D03B-625B3C0FE0AA}"/>
          </ac:picMkLst>
        </pc:picChg>
      </pc:sldChg>
      <pc:sldChg chg="addSp modSp mod">
        <pc:chgData name="Roberto Gallardo" userId="49a044883f185952" providerId="LiveId" clId="{A3F3664E-0D87-4B99-9936-BDCBDB9A85CA}" dt="2023-03-07T01:06:27.270" v="302" actId="1076"/>
        <pc:sldMkLst>
          <pc:docMk/>
          <pc:sldMk cId="3757257295" sldId="291"/>
        </pc:sldMkLst>
        <pc:picChg chg="add mod">
          <ac:chgData name="Roberto Gallardo" userId="49a044883f185952" providerId="LiveId" clId="{A3F3664E-0D87-4B99-9936-BDCBDB9A85CA}" dt="2023-03-07T01:06:27.270" v="302" actId="1076"/>
          <ac:picMkLst>
            <pc:docMk/>
            <pc:sldMk cId="3757257295" sldId="291"/>
            <ac:picMk id="8" creationId="{8FDCF2B3-EA9B-9F84-AF59-E096C7FB704A}"/>
          </ac:picMkLst>
        </pc:picChg>
      </pc:sldChg>
      <pc:sldChg chg="addSp modSp mod">
        <pc:chgData name="Roberto Gallardo" userId="49a044883f185952" providerId="LiveId" clId="{A3F3664E-0D87-4B99-9936-BDCBDB9A85CA}" dt="2023-03-07T01:04:23.743" v="235" actId="1076"/>
        <pc:sldMkLst>
          <pc:docMk/>
          <pc:sldMk cId="1259856727" sldId="292"/>
        </pc:sldMkLst>
        <pc:picChg chg="add mod">
          <ac:chgData name="Roberto Gallardo" userId="49a044883f185952" providerId="LiveId" clId="{A3F3664E-0D87-4B99-9936-BDCBDB9A85CA}" dt="2023-03-07T01:04:23.743" v="235" actId="1076"/>
          <ac:picMkLst>
            <pc:docMk/>
            <pc:sldMk cId="1259856727" sldId="292"/>
            <ac:picMk id="7" creationId="{9518E887-8F24-0013-33A1-5CA9627B9A5F}"/>
          </ac:picMkLst>
        </pc:picChg>
      </pc:sldChg>
      <pc:sldChg chg="addSp modSp mod">
        <pc:chgData name="Roberto Gallardo" userId="49a044883f185952" providerId="LiveId" clId="{A3F3664E-0D87-4B99-9936-BDCBDB9A85CA}" dt="2023-03-07T00:59:55.948" v="136" actId="1076"/>
        <pc:sldMkLst>
          <pc:docMk/>
          <pc:sldMk cId="3324519687" sldId="293"/>
        </pc:sldMkLst>
        <pc:picChg chg="add mod">
          <ac:chgData name="Roberto Gallardo" userId="49a044883f185952" providerId="LiveId" clId="{A3F3664E-0D87-4B99-9936-BDCBDB9A85CA}" dt="2023-03-07T00:59:55.948" v="136" actId="1076"/>
          <ac:picMkLst>
            <pc:docMk/>
            <pc:sldMk cId="3324519687" sldId="293"/>
            <ac:picMk id="7" creationId="{7EBED4CA-F383-0445-FAE4-560B09906B38}"/>
          </ac:picMkLst>
        </pc:picChg>
      </pc:sldChg>
      <pc:sldChg chg="addSp modSp mod">
        <pc:chgData name="Roberto Gallardo" userId="49a044883f185952" providerId="LiveId" clId="{A3F3664E-0D87-4B99-9936-BDCBDB9A85CA}" dt="2023-03-07T00:58:58.468" v="112" actId="1076"/>
        <pc:sldMkLst>
          <pc:docMk/>
          <pc:sldMk cId="3256182630" sldId="295"/>
        </pc:sldMkLst>
        <pc:picChg chg="add mod">
          <ac:chgData name="Roberto Gallardo" userId="49a044883f185952" providerId="LiveId" clId="{A3F3664E-0D87-4B99-9936-BDCBDB9A85CA}" dt="2023-03-07T00:58:58.468" v="112" actId="1076"/>
          <ac:picMkLst>
            <pc:docMk/>
            <pc:sldMk cId="3256182630" sldId="295"/>
            <ac:picMk id="7" creationId="{FD4E2BCE-EDAD-DFC3-9105-1F15D1D4839D}"/>
          </ac:picMkLst>
        </pc:picChg>
      </pc:sldChg>
      <pc:sldChg chg="addSp modSp mod">
        <pc:chgData name="Roberto Gallardo" userId="49a044883f185952" providerId="LiveId" clId="{A3F3664E-0D87-4B99-9936-BDCBDB9A85CA}" dt="2023-03-07T00:59:28.356" v="126" actId="1076"/>
        <pc:sldMkLst>
          <pc:docMk/>
          <pc:sldMk cId="4057156843" sldId="296"/>
        </pc:sldMkLst>
        <pc:picChg chg="add mod">
          <ac:chgData name="Roberto Gallardo" userId="49a044883f185952" providerId="LiveId" clId="{A3F3664E-0D87-4B99-9936-BDCBDB9A85CA}" dt="2023-03-07T00:59:28.356" v="126" actId="1076"/>
          <ac:picMkLst>
            <pc:docMk/>
            <pc:sldMk cId="4057156843" sldId="296"/>
            <ac:picMk id="7" creationId="{B68F9EC4-1682-7BFB-022B-C24AC69848D6}"/>
          </ac:picMkLst>
        </pc:picChg>
      </pc:sldChg>
      <pc:sldChg chg="addSp modSp mod">
        <pc:chgData name="Roberto Gallardo" userId="49a044883f185952" providerId="LiveId" clId="{A3F3664E-0D87-4B99-9936-BDCBDB9A85CA}" dt="2023-03-07T00:58:21.543" v="102" actId="1076"/>
        <pc:sldMkLst>
          <pc:docMk/>
          <pc:sldMk cId="2080110827" sldId="297"/>
        </pc:sldMkLst>
        <pc:picChg chg="add mod">
          <ac:chgData name="Roberto Gallardo" userId="49a044883f185952" providerId="LiveId" clId="{A3F3664E-0D87-4B99-9936-BDCBDB9A85CA}" dt="2023-03-07T00:58:21.543" v="102" actId="1076"/>
          <ac:picMkLst>
            <pc:docMk/>
            <pc:sldMk cId="2080110827" sldId="297"/>
            <ac:picMk id="6" creationId="{04E94050-6CEA-9EDB-3D39-B2C6BD785309}"/>
          </ac:picMkLst>
        </pc:picChg>
      </pc:sldChg>
      <pc:sldChg chg="addSp modSp mod">
        <pc:chgData name="Roberto Gallardo" userId="49a044883f185952" providerId="LiveId" clId="{A3F3664E-0D87-4B99-9936-BDCBDB9A85CA}" dt="2023-03-07T00:57:58.872" v="90" actId="1076"/>
        <pc:sldMkLst>
          <pc:docMk/>
          <pc:sldMk cId="1532666867" sldId="298"/>
        </pc:sldMkLst>
        <pc:picChg chg="add mod">
          <ac:chgData name="Roberto Gallardo" userId="49a044883f185952" providerId="LiveId" clId="{A3F3664E-0D87-4B99-9936-BDCBDB9A85CA}" dt="2023-03-07T00:57:58.872" v="90" actId="1076"/>
          <ac:picMkLst>
            <pc:docMk/>
            <pc:sldMk cId="1532666867" sldId="298"/>
            <ac:picMk id="6" creationId="{8AAB1F74-1E45-660F-055A-DFFE961C58D0}"/>
          </ac:picMkLst>
        </pc:picChg>
      </pc:sldChg>
      <pc:sldChg chg="addSp modSp mod">
        <pc:chgData name="Roberto Gallardo" userId="49a044883f185952" providerId="LiveId" clId="{A3F3664E-0D87-4B99-9936-BDCBDB9A85CA}" dt="2023-03-07T01:05:45.436" v="277" actId="1076"/>
        <pc:sldMkLst>
          <pc:docMk/>
          <pc:sldMk cId="1951376777" sldId="299"/>
        </pc:sldMkLst>
        <pc:picChg chg="add mod">
          <ac:chgData name="Roberto Gallardo" userId="49a044883f185952" providerId="LiveId" clId="{A3F3664E-0D87-4B99-9936-BDCBDB9A85CA}" dt="2023-03-07T01:05:45.436" v="277" actId="1076"/>
          <ac:picMkLst>
            <pc:docMk/>
            <pc:sldMk cId="1951376777" sldId="299"/>
            <ac:picMk id="7" creationId="{BE91D441-F2A0-3470-1DCE-92FC71156DCC}"/>
          </ac:picMkLst>
        </pc:picChg>
      </pc:sldChg>
      <pc:sldChg chg="modSp mod">
        <pc:chgData name="Roberto Gallardo" userId="49a044883f185952" providerId="LiveId" clId="{A3F3664E-0D87-4B99-9936-BDCBDB9A85CA}" dt="2023-02-25T13:13:49.885" v="66" actId="20577"/>
        <pc:sldMkLst>
          <pc:docMk/>
          <pc:sldMk cId="1515423683" sldId="302"/>
        </pc:sldMkLst>
        <pc:spChg chg="mod">
          <ac:chgData name="Roberto Gallardo" userId="49a044883f185952" providerId="LiveId" clId="{A3F3664E-0D87-4B99-9936-BDCBDB9A85CA}" dt="2023-02-25T13:13:49.885" v="66" actId="20577"/>
          <ac:spMkLst>
            <pc:docMk/>
            <pc:sldMk cId="1515423683" sldId="302"/>
            <ac:spMk id="5" creationId="{6AE302AC-8931-4144-BE52-DD1A8BA82462}"/>
          </ac:spMkLst>
        </pc:spChg>
        <pc:spChg chg="mod">
          <ac:chgData name="Roberto Gallardo" userId="49a044883f185952" providerId="LiveId" clId="{A3F3664E-0D87-4B99-9936-BDCBDB9A85CA}" dt="2023-02-25T13:13:46.464" v="65" actId="20577"/>
          <ac:spMkLst>
            <pc:docMk/>
            <pc:sldMk cId="1515423683" sldId="302"/>
            <ac:spMk id="9" creationId="{E362A98F-7DCD-C67C-23CE-1BE182A133B4}"/>
          </ac:spMkLst>
        </pc:spChg>
      </pc:sldChg>
      <pc:sldChg chg="del">
        <pc:chgData name="Roberto Gallardo" userId="49a044883f185952" providerId="LiveId" clId="{A3F3664E-0D87-4B99-9936-BDCBDB9A85CA}" dt="2023-02-25T15:02:59.403" v="68" actId="47"/>
        <pc:sldMkLst>
          <pc:docMk/>
          <pc:sldMk cId="2841628872" sldId="303"/>
        </pc:sldMkLst>
      </pc:sldChg>
      <pc:sldChg chg="del">
        <pc:chgData name="Roberto Gallardo" userId="49a044883f185952" providerId="LiveId" clId="{A3F3664E-0D87-4B99-9936-BDCBDB9A85CA}" dt="2023-02-25T15:02:59.403" v="68" actId="47"/>
        <pc:sldMkLst>
          <pc:docMk/>
          <pc:sldMk cId="3084076302" sldId="304"/>
        </pc:sldMkLst>
      </pc:sldChg>
      <pc:sldChg chg="del">
        <pc:chgData name="Roberto Gallardo" userId="49a044883f185952" providerId="LiveId" clId="{A3F3664E-0D87-4B99-9936-BDCBDB9A85CA}" dt="2023-02-25T15:02:59.403" v="68" actId="47"/>
        <pc:sldMkLst>
          <pc:docMk/>
          <pc:sldMk cId="473712435" sldId="305"/>
        </pc:sldMkLst>
      </pc:sldChg>
      <pc:sldChg chg="modSp mod">
        <pc:chgData name="Roberto Gallardo" userId="49a044883f185952" providerId="LiveId" clId="{A3F3664E-0D87-4B99-9936-BDCBDB9A85CA}" dt="2023-02-25T13:05:10.281" v="63" actId="14100"/>
        <pc:sldMkLst>
          <pc:docMk/>
          <pc:sldMk cId="2366022307" sldId="306"/>
        </pc:sldMkLst>
        <pc:spChg chg="mod">
          <ac:chgData name="Roberto Gallardo" userId="49a044883f185952" providerId="LiveId" clId="{A3F3664E-0D87-4B99-9936-BDCBDB9A85CA}" dt="2023-02-25T13:04:54.261" v="36" actId="1036"/>
          <ac:spMkLst>
            <pc:docMk/>
            <pc:sldMk cId="2366022307" sldId="306"/>
            <ac:spMk id="11" creationId="{09F5AE19-B4E3-7788-F25F-CDA80D596DAF}"/>
          </ac:spMkLst>
        </pc:spChg>
        <pc:grpChg chg="mod">
          <ac:chgData name="Roberto Gallardo" userId="49a044883f185952" providerId="LiveId" clId="{A3F3664E-0D87-4B99-9936-BDCBDB9A85CA}" dt="2023-02-25T13:04:46.757" v="16" actId="1036"/>
          <ac:grpSpMkLst>
            <pc:docMk/>
            <pc:sldMk cId="2366022307" sldId="306"/>
            <ac:grpSpMk id="6" creationId="{4BC0EAD3-A621-359E-F822-1BC272A15D80}"/>
          </ac:grpSpMkLst>
        </pc:grpChg>
        <pc:cxnChg chg="mod">
          <ac:chgData name="Roberto Gallardo" userId="49a044883f185952" providerId="LiveId" clId="{A3F3664E-0D87-4B99-9936-BDCBDB9A85CA}" dt="2023-02-25T13:05:00.413" v="61" actId="1036"/>
          <ac:cxnSpMkLst>
            <pc:docMk/>
            <pc:sldMk cId="2366022307" sldId="306"/>
            <ac:cxnSpMk id="27" creationId="{F0CF8142-8895-D0A8-A662-E40568742508}"/>
          </ac:cxnSpMkLst>
        </pc:cxnChg>
        <pc:cxnChg chg="mod">
          <ac:chgData name="Roberto Gallardo" userId="49a044883f185952" providerId="LiveId" clId="{A3F3664E-0D87-4B99-9936-BDCBDB9A85CA}" dt="2023-02-25T13:05:05.660" v="62" actId="14100"/>
          <ac:cxnSpMkLst>
            <pc:docMk/>
            <pc:sldMk cId="2366022307" sldId="306"/>
            <ac:cxnSpMk id="28" creationId="{15C28C80-F0E1-159F-F103-CEA53436F6F9}"/>
          </ac:cxnSpMkLst>
        </pc:cxnChg>
        <pc:cxnChg chg="mod">
          <ac:chgData name="Roberto Gallardo" userId="49a044883f185952" providerId="LiveId" clId="{A3F3664E-0D87-4B99-9936-BDCBDB9A85CA}" dt="2023-02-25T13:05:10.281" v="63" actId="14100"/>
          <ac:cxnSpMkLst>
            <pc:docMk/>
            <pc:sldMk cId="2366022307" sldId="306"/>
            <ac:cxnSpMk id="29" creationId="{783CFD35-8D28-EF95-B783-8C1E52BEC855}"/>
          </ac:cxnSpMkLst>
        </pc:cxnChg>
      </pc:sldChg>
      <pc:sldChg chg="add">
        <pc:chgData name="Roberto Gallardo" userId="49a044883f185952" providerId="LiveId" clId="{A3F3664E-0D87-4B99-9936-BDCBDB9A85CA}" dt="2023-02-25T15:02:56.509" v="67"/>
        <pc:sldMkLst>
          <pc:docMk/>
          <pc:sldMk cId="1971178167" sldId="307"/>
        </pc:sldMkLst>
      </pc:sldChg>
      <pc:sldChg chg="add">
        <pc:chgData name="Roberto Gallardo" userId="49a044883f185952" providerId="LiveId" clId="{A3F3664E-0D87-4B99-9936-BDCBDB9A85CA}" dt="2023-02-25T15:02:56.509" v="67"/>
        <pc:sldMkLst>
          <pc:docMk/>
          <pc:sldMk cId="56571102" sldId="308"/>
        </pc:sldMkLst>
      </pc:sldChg>
      <pc:sldChg chg="add">
        <pc:chgData name="Roberto Gallardo" userId="49a044883f185952" providerId="LiveId" clId="{A3F3664E-0D87-4B99-9936-BDCBDB9A85CA}" dt="2023-02-25T15:02:56.509" v="67"/>
        <pc:sldMkLst>
          <pc:docMk/>
          <pc:sldMk cId="633067640" sldId="309"/>
        </pc:sldMkLst>
      </pc:sldChg>
      <pc:sldChg chg="add">
        <pc:chgData name="Roberto Gallardo" userId="49a044883f185952" providerId="LiveId" clId="{A3F3664E-0D87-4B99-9936-BDCBDB9A85CA}" dt="2023-02-25T15:02:56.509" v="67"/>
        <pc:sldMkLst>
          <pc:docMk/>
          <pc:sldMk cId="2839391553"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Ashe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7D1B37D-38B6-F95D-491F-8D6F0E827DA2}"/>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63306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ADE83846-D93D-2E70-7A28-19AD9067B155}"/>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83939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2E716FC1-7438-3399-61AC-0AEA2033C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AAB1F74-1E45-660F-055A-DFFE961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278" y="1028700"/>
            <a:ext cx="7609244" cy="5380931"/>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04E94050-6CEA-9EDB-3D39-B2C6BD785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5"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B8CFAB4-6EA3-F178-5713-4890F2AA32C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FD4E2BCE-EDAD-DFC3-9105-1F15D1D48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6" cy="4528618"/>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D37CD4-CD31-F14A-A18B-FF72BD3EF1D2}"/>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B68F9EC4-1682-7BFB-022B-C24AC6984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21802155-1737-362A-4DB0-A45C414D62E7}"/>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7EBED4CA-F383-0445-FAE4-560B09906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1EE3F64-69EC-EEA9-FFE1-39730108CFD4}"/>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360FFEAF-B644-B75F-4BDD-1AB8DA60F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FCD71CD0-B07A-C8A6-5782-029A67F63F89}"/>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124A502-9486-73B7-F4AE-3A00E00BD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780"/>
            <a:ext cx="6405563" cy="452974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07075925-5CDB-8EFB-1819-B2D375E76339}"/>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B3FB38D-DA14-5F55-037D-6E1F80FDD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7"/>
            <a:ext cx="6404826" cy="452921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A5BB6A65-7416-B70C-E161-C1ED313CF5DF}"/>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9954617-BCAD-1B2F-C820-4A97CDAB6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135"/>
            <a:ext cx="6400802"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BAA24CB1-E605-001E-29E8-41C1E7EC4837}"/>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3D12FEB-F2F4-2D0B-C6CA-15D23FE42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612"/>
            <a:ext cx="6403881" cy="452855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84373D35-A23E-103C-E42C-5A9B28D6B2EF}"/>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B1AE0E4-917A-7BB1-A8DA-81493E8DE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63C36BF3-9EF9-5B3C-FAD6-D41F2EA01AED}"/>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B3B576D-71D9-3163-0769-D589BACCA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5B9C3A74-6AE8-4F69-260D-2B0166CB7E8B}"/>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518E887-8F24-0013-33A1-5CA9627B9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9" y="1407238"/>
            <a:ext cx="6399481" cy="452543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65E19F37-88A0-D1BE-3F3E-423484A72C6B}"/>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BF40A36-907C-C4A0-3AFF-E506D692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CA440909-55CF-5B46-FC47-665EC7C808B5}"/>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CED9A792-4902-030D-71CA-FBF3716C9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7E54E442-4F88-102E-6552-59C95311A8F1}"/>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BE91D441-F2A0-3470-1DCE-92FC71156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1"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19D95B47-A082-23F5-CEBF-C3BBE2FFC910}"/>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CC74674F-B66D-3EEE-D03B-625B3C0FE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C03FEA62-57FD-0705-F7CE-3DAAC4491E44}"/>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FCE8C36A-BE36-90E1-D4D0-6AD304384EBC}"/>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8FDCF2B3-EA9B-9F84-AF59-E096C7FB7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111F010D-95B0-9D77-9751-26A484433924}"/>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6872F34-E370-3FE8-6EB2-FE2B657C3356}"/>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C1F4C5-D1E6-5D9A-8666-C5DCC7695B4E}"/>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650718"/>
            <a:ext cx="1198148" cy="1958388"/>
            <a:chOff x="10485745" y="2923212"/>
            <a:chExt cx="1198148" cy="19583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746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9433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923212"/>
              <a:ext cx="0" cy="5514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67186"/>
              <a:ext cx="0" cy="50659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34089"/>
            <a:ext cx="1198148" cy="2267202"/>
            <a:chOff x="2775759" y="2224808"/>
            <a:chExt cx="1198148" cy="226720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2480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24808"/>
              <a:ext cx="0" cy="73619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8587FD7-A365-635A-8633-1D6213C642DD}"/>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486A31A5-DFFA-3446-CF08-24106D06518B}"/>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A0FAF43-2E9C-F9E6-02EE-8E8AEFD679B6}"/>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F57C65A0-D6EA-5EA6-4900-BF799576A49C}"/>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70B32345-D895-DB53-E978-2E5C6CA683FF}"/>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1E226846-5DFD-4527-4CB9-9D0B3AF8A7F0}"/>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6A64A468-C23C-6C4D-3001-EF06A8C1B09F}"/>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97117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9DB3E7B4-9B11-8410-47AB-80D83BF695DE}"/>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565711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98</cp:revision>
  <dcterms:created xsi:type="dcterms:W3CDTF">2022-07-04T13:32:28Z</dcterms:created>
  <dcterms:modified xsi:type="dcterms:W3CDTF">2023-03-07T01:06:30Z</dcterms:modified>
</cp:coreProperties>
</file>