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7" r:id="rId9"/>
    <p:sldId id="308" r:id="rId10"/>
    <p:sldId id="309" r:id="rId11"/>
    <p:sldId id="310"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guide id="7" pos="576" userDrawn="1">
          <p15:clr>
            <a:srgbClr val="A4A3A4"/>
          </p15:clr>
        </p15:guide>
        <p15:guide id="9" orient="horz" pos="3840" userDrawn="1">
          <p15:clr>
            <a:srgbClr val="A4A3A4"/>
          </p15:clr>
        </p15:guide>
        <p15:guide id="10" orient="horz" pos="816" userDrawn="1">
          <p15:clr>
            <a:srgbClr val="A4A3A4"/>
          </p15:clr>
        </p15:guide>
        <p15:guide id="11" orient="horz" pos="1032" userDrawn="1">
          <p15:clr>
            <a:srgbClr val="A4A3A4"/>
          </p15:clr>
        </p15:guide>
        <p15:guide id="12" orient="horz" pos="3600" userDrawn="1">
          <p15:clr>
            <a:srgbClr val="A4A3A4"/>
          </p15:clr>
        </p15:guide>
        <p15:guide id="13" orient="horz" pos="232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26ACAEE-5A9C-46C9-891D-644C5A02236C}" v="54" dt="2023-03-07T22:49:25.5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10" d="100"/>
          <a:sy n="110" d="100"/>
        </p:scale>
        <p:origin x="114" y="336"/>
      </p:cViewPr>
      <p:guideLst>
        <p:guide orient="horz" pos="648"/>
        <p:guide pos="3552"/>
        <p:guide pos="7584"/>
        <p:guide orient="horz" pos="4032"/>
        <p:guide pos="96"/>
        <p:guide pos="2856"/>
        <p:guide pos="576"/>
        <p:guide orient="horz" pos="3840"/>
        <p:guide orient="horz" pos="816"/>
        <p:guide orient="horz" pos="1032"/>
        <p:guide orient="horz" pos="3600"/>
        <p:guide orient="horz" pos="23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C26ACAEE-5A9C-46C9-891D-644C5A02236C}"/>
    <pc:docChg chg="undo custSel addSld delSld modSld">
      <pc:chgData name="Roberto Gallardo" userId="49a044883f185952" providerId="LiveId" clId="{C26ACAEE-5A9C-46C9-891D-644C5A02236C}" dt="2023-03-07T22:49:33.935" v="244" actId="1076"/>
      <pc:docMkLst>
        <pc:docMk/>
      </pc:docMkLst>
      <pc:sldChg chg="del">
        <pc:chgData name="Roberto Gallardo" userId="49a044883f185952" providerId="LiveId" clId="{C26ACAEE-5A9C-46C9-891D-644C5A02236C}" dt="2023-02-25T15:04:00.037" v="62" actId="47"/>
        <pc:sldMkLst>
          <pc:docMk/>
          <pc:sldMk cId="1175010214" sldId="261"/>
        </pc:sldMkLst>
      </pc:sldChg>
      <pc:sldChg chg="addSp modSp mod">
        <pc:chgData name="Roberto Gallardo" userId="49a044883f185952" providerId="LiveId" clId="{C26ACAEE-5A9C-46C9-891D-644C5A02236C}" dt="2023-03-07T22:44:05.619" v="69" actId="1076"/>
        <pc:sldMkLst>
          <pc:docMk/>
          <pc:sldMk cId="1418533539" sldId="271"/>
        </pc:sldMkLst>
        <pc:picChg chg="add mod">
          <ac:chgData name="Roberto Gallardo" userId="49a044883f185952" providerId="LiveId" clId="{C26ACAEE-5A9C-46C9-891D-644C5A02236C}" dt="2023-03-07T22:44:05.619" v="69" actId="1076"/>
          <ac:picMkLst>
            <pc:docMk/>
            <pc:sldMk cId="1418533539" sldId="271"/>
            <ac:picMk id="6" creationId="{22C62D99-D1F7-3A36-0D69-48E87766B478}"/>
          </ac:picMkLst>
        </pc:picChg>
      </pc:sldChg>
      <pc:sldChg chg="addSp delSp mod">
        <pc:chgData name="Roberto Gallardo" userId="49a044883f185952" providerId="LiveId" clId="{C26ACAEE-5A9C-46C9-891D-644C5A02236C}" dt="2023-02-25T15:03:47.991" v="60" actId="22"/>
        <pc:sldMkLst>
          <pc:docMk/>
          <pc:sldMk cId="2653937722" sldId="272"/>
        </pc:sldMkLst>
        <pc:spChg chg="add del">
          <ac:chgData name="Roberto Gallardo" userId="49a044883f185952" providerId="LiveId" clId="{C26ACAEE-5A9C-46C9-891D-644C5A02236C}" dt="2023-02-25T15:03:47.991" v="60" actId="22"/>
          <ac:spMkLst>
            <pc:docMk/>
            <pc:sldMk cId="2653937722" sldId="272"/>
            <ac:spMk id="7" creationId="{A8D89652-1250-0BB9-8B35-F16FF33B06DB}"/>
          </ac:spMkLst>
        </pc:spChg>
      </pc:sldChg>
      <pc:sldChg chg="addSp modSp mod">
        <pc:chgData name="Roberto Gallardo" userId="49a044883f185952" providerId="LiveId" clId="{C26ACAEE-5A9C-46C9-891D-644C5A02236C}" dt="2023-03-07T22:46:09.239" v="125" actId="1076"/>
        <pc:sldMkLst>
          <pc:docMk/>
          <pc:sldMk cId="2124848710" sldId="281"/>
        </pc:sldMkLst>
        <pc:picChg chg="add mod">
          <ac:chgData name="Roberto Gallardo" userId="49a044883f185952" providerId="LiveId" clId="{C26ACAEE-5A9C-46C9-891D-644C5A02236C}" dt="2023-03-07T22:46:09.239" v="125" actId="1076"/>
          <ac:picMkLst>
            <pc:docMk/>
            <pc:sldMk cId="2124848710" sldId="281"/>
            <ac:picMk id="6" creationId="{53765FF7-00E1-04E0-4B1D-E0FFD07A6402}"/>
          </ac:picMkLst>
        </pc:picChg>
      </pc:sldChg>
      <pc:sldChg chg="addSp modSp mod">
        <pc:chgData name="Roberto Gallardo" userId="49a044883f185952" providerId="LiveId" clId="{C26ACAEE-5A9C-46C9-891D-644C5A02236C}" dt="2023-03-07T22:46:24.587" v="135" actId="1076"/>
        <pc:sldMkLst>
          <pc:docMk/>
          <pc:sldMk cId="2028175529" sldId="282"/>
        </pc:sldMkLst>
        <pc:picChg chg="add mod">
          <ac:chgData name="Roberto Gallardo" userId="49a044883f185952" providerId="LiveId" clId="{C26ACAEE-5A9C-46C9-891D-644C5A02236C}" dt="2023-03-07T22:46:24.587" v="135" actId="1076"/>
          <ac:picMkLst>
            <pc:docMk/>
            <pc:sldMk cId="2028175529" sldId="282"/>
            <ac:picMk id="7" creationId="{A9184038-6B95-10DC-03E0-67E070BF9F11}"/>
          </ac:picMkLst>
        </pc:picChg>
      </pc:sldChg>
      <pc:sldChg chg="addSp modSp mod">
        <pc:chgData name="Roberto Gallardo" userId="49a044883f185952" providerId="LiveId" clId="{C26ACAEE-5A9C-46C9-891D-644C5A02236C}" dt="2023-03-07T22:46:43.050" v="146" actId="1076"/>
        <pc:sldMkLst>
          <pc:docMk/>
          <pc:sldMk cId="1326517747" sldId="283"/>
        </pc:sldMkLst>
        <pc:picChg chg="add mod">
          <ac:chgData name="Roberto Gallardo" userId="49a044883f185952" providerId="LiveId" clId="{C26ACAEE-5A9C-46C9-891D-644C5A02236C}" dt="2023-03-07T22:46:43.050" v="146" actId="1076"/>
          <ac:picMkLst>
            <pc:docMk/>
            <pc:sldMk cId="1326517747" sldId="283"/>
            <ac:picMk id="7" creationId="{DF82CEF4-4250-6B20-F032-A217FB42FB98}"/>
          </ac:picMkLst>
        </pc:picChg>
      </pc:sldChg>
      <pc:sldChg chg="addSp modSp mod">
        <pc:chgData name="Roberto Gallardo" userId="49a044883f185952" providerId="LiveId" clId="{C26ACAEE-5A9C-46C9-891D-644C5A02236C}" dt="2023-03-07T22:47:03.907" v="157" actId="1076"/>
        <pc:sldMkLst>
          <pc:docMk/>
          <pc:sldMk cId="783739251" sldId="284"/>
        </pc:sldMkLst>
        <pc:picChg chg="add mod">
          <ac:chgData name="Roberto Gallardo" userId="49a044883f185952" providerId="LiveId" clId="{C26ACAEE-5A9C-46C9-891D-644C5A02236C}" dt="2023-03-07T22:47:03.907" v="157" actId="1076"/>
          <ac:picMkLst>
            <pc:docMk/>
            <pc:sldMk cId="783739251" sldId="284"/>
            <ac:picMk id="7" creationId="{30985637-5CD9-431D-626C-13DC245486E1}"/>
          </ac:picMkLst>
        </pc:picChg>
      </pc:sldChg>
      <pc:sldChg chg="addSp modSp mod">
        <pc:chgData name="Roberto Gallardo" userId="49a044883f185952" providerId="LiveId" clId="{C26ACAEE-5A9C-46C9-891D-644C5A02236C}" dt="2023-03-07T22:47:21.459" v="168" actId="1076"/>
        <pc:sldMkLst>
          <pc:docMk/>
          <pc:sldMk cId="1676122233" sldId="285"/>
        </pc:sldMkLst>
        <pc:picChg chg="add mod">
          <ac:chgData name="Roberto Gallardo" userId="49a044883f185952" providerId="LiveId" clId="{C26ACAEE-5A9C-46C9-891D-644C5A02236C}" dt="2023-03-07T22:47:21.459" v="168" actId="1076"/>
          <ac:picMkLst>
            <pc:docMk/>
            <pc:sldMk cId="1676122233" sldId="285"/>
            <ac:picMk id="7" creationId="{FB102B63-0892-22FF-8915-23F24CADCD75}"/>
          </ac:picMkLst>
        </pc:picChg>
      </pc:sldChg>
      <pc:sldChg chg="addSp modSp mod">
        <pc:chgData name="Roberto Gallardo" userId="49a044883f185952" providerId="LiveId" clId="{C26ACAEE-5A9C-46C9-891D-644C5A02236C}" dt="2023-03-07T22:47:40.323" v="177" actId="1076"/>
        <pc:sldMkLst>
          <pc:docMk/>
          <pc:sldMk cId="3100398757" sldId="286"/>
        </pc:sldMkLst>
        <pc:picChg chg="add mod">
          <ac:chgData name="Roberto Gallardo" userId="49a044883f185952" providerId="LiveId" clId="{C26ACAEE-5A9C-46C9-891D-644C5A02236C}" dt="2023-03-07T22:47:40.323" v="177" actId="1076"/>
          <ac:picMkLst>
            <pc:docMk/>
            <pc:sldMk cId="3100398757" sldId="286"/>
            <ac:picMk id="7" creationId="{DC8AA3B7-9E14-897E-C809-08B002BFD145}"/>
          </ac:picMkLst>
        </pc:picChg>
      </pc:sldChg>
      <pc:sldChg chg="addSp modSp mod">
        <pc:chgData name="Roberto Gallardo" userId="49a044883f185952" providerId="LiveId" clId="{C26ACAEE-5A9C-46C9-891D-644C5A02236C}" dt="2023-03-07T22:47:56.066" v="185" actId="1076"/>
        <pc:sldMkLst>
          <pc:docMk/>
          <pc:sldMk cId="1546475425" sldId="287"/>
        </pc:sldMkLst>
        <pc:picChg chg="add mod">
          <ac:chgData name="Roberto Gallardo" userId="49a044883f185952" providerId="LiveId" clId="{C26ACAEE-5A9C-46C9-891D-644C5A02236C}" dt="2023-03-07T22:47:56.066" v="185" actId="1076"/>
          <ac:picMkLst>
            <pc:docMk/>
            <pc:sldMk cId="1546475425" sldId="287"/>
            <ac:picMk id="7" creationId="{8701C1F0-9527-8614-B9B7-12C136501763}"/>
          </ac:picMkLst>
        </pc:picChg>
      </pc:sldChg>
      <pc:sldChg chg="addSp modSp mod">
        <pc:chgData name="Roberto Gallardo" userId="49a044883f185952" providerId="LiveId" clId="{C26ACAEE-5A9C-46C9-891D-644C5A02236C}" dt="2023-03-07T22:48:35.775" v="208" actId="1076"/>
        <pc:sldMkLst>
          <pc:docMk/>
          <pc:sldMk cId="1380517306" sldId="288"/>
        </pc:sldMkLst>
        <pc:picChg chg="add mod">
          <ac:chgData name="Roberto Gallardo" userId="49a044883f185952" providerId="LiveId" clId="{C26ACAEE-5A9C-46C9-891D-644C5A02236C}" dt="2023-03-07T22:48:35.775" v="208" actId="1076"/>
          <ac:picMkLst>
            <pc:docMk/>
            <pc:sldMk cId="1380517306" sldId="288"/>
            <ac:picMk id="7" creationId="{66777489-7252-9AE1-B3FB-CB9DD4F2B68F}"/>
          </ac:picMkLst>
        </pc:picChg>
      </pc:sldChg>
      <pc:sldChg chg="addSp modSp mod">
        <pc:chgData name="Roberto Gallardo" userId="49a044883f185952" providerId="LiveId" clId="{C26ACAEE-5A9C-46C9-891D-644C5A02236C}" dt="2023-03-07T22:48:51.013" v="217" actId="1076"/>
        <pc:sldMkLst>
          <pc:docMk/>
          <pc:sldMk cId="1388671151" sldId="289"/>
        </pc:sldMkLst>
        <pc:picChg chg="add mod">
          <ac:chgData name="Roberto Gallardo" userId="49a044883f185952" providerId="LiveId" clId="{C26ACAEE-5A9C-46C9-891D-644C5A02236C}" dt="2023-03-07T22:48:51.013" v="217" actId="1076"/>
          <ac:picMkLst>
            <pc:docMk/>
            <pc:sldMk cId="1388671151" sldId="289"/>
            <ac:picMk id="7" creationId="{804A57DD-A6E0-2FD6-9F89-9277157938F8}"/>
          </ac:picMkLst>
        </pc:picChg>
      </pc:sldChg>
      <pc:sldChg chg="addSp modSp mod">
        <pc:chgData name="Roberto Gallardo" userId="49a044883f185952" providerId="LiveId" clId="{C26ACAEE-5A9C-46C9-891D-644C5A02236C}" dt="2023-03-07T22:49:19.183" v="234" actId="1076"/>
        <pc:sldMkLst>
          <pc:docMk/>
          <pc:sldMk cId="2355376039" sldId="290"/>
        </pc:sldMkLst>
        <pc:picChg chg="add mod">
          <ac:chgData name="Roberto Gallardo" userId="49a044883f185952" providerId="LiveId" clId="{C26ACAEE-5A9C-46C9-891D-644C5A02236C}" dt="2023-03-07T22:49:19.183" v="234" actId="1076"/>
          <ac:picMkLst>
            <pc:docMk/>
            <pc:sldMk cId="2355376039" sldId="290"/>
            <ac:picMk id="8" creationId="{98D9F8EE-AF08-4683-DA11-FBA3D1850C7C}"/>
          </ac:picMkLst>
        </pc:picChg>
      </pc:sldChg>
      <pc:sldChg chg="addSp modSp mod">
        <pc:chgData name="Roberto Gallardo" userId="49a044883f185952" providerId="LiveId" clId="{C26ACAEE-5A9C-46C9-891D-644C5A02236C}" dt="2023-03-07T22:49:33.935" v="244" actId="1076"/>
        <pc:sldMkLst>
          <pc:docMk/>
          <pc:sldMk cId="3757257295" sldId="291"/>
        </pc:sldMkLst>
        <pc:picChg chg="add mod">
          <ac:chgData name="Roberto Gallardo" userId="49a044883f185952" providerId="LiveId" clId="{C26ACAEE-5A9C-46C9-891D-644C5A02236C}" dt="2023-03-07T22:49:33.935" v="244" actId="1076"/>
          <ac:picMkLst>
            <pc:docMk/>
            <pc:sldMk cId="3757257295" sldId="291"/>
            <ac:picMk id="8" creationId="{61AA6001-CD70-4BA3-F419-8C7777098F87}"/>
          </ac:picMkLst>
        </pc:picChg>
      </pc:sldChg>
      <pc:sldChg chg="addSp modSp mod">
        <pc:chgData name="Roberto Gallardo" userId="49a044883f185952" providerId="LiveId" clId="{C26ACAEE-5A9C-46C9-891D-644C5A02236C}" dt="2023-03-07T22:48:11.918" v="195" actId="1076"/>
        <pc:sldMkLst>
          <pc:docMk/>
          <pc:sldMk cId="1259856727" sldId="292"/>
        </pc:sldMkLst>
        <pc:picChg chg="add mod">
          <ac:chgData name="Roberto Gallardo" userId="49a044883f185952" providerId="LiveId" clId="{C26ACAEE-5A9C-46C9-891D-644C5A02236C}" dt="2023-03-07T22:48:11.918" v="195" actId="1076"/>
          <ac:picMkLst>
            <pc:docMk/>
            <pc:sldMk cId="1259856727" sldId="292"/>
            <ac:picMk id="7" creationId="{DA45F725-501E-F685-83D2-15DED448B029}"/>
          </ac:picMkLst>
        </pc:picChg>
      </pc:sldChg>
      <pc:sldChg chg="addSp modSp mod">
        <pc:chgData name="Roberto Gallardo" userId="49a044883f185952" providerId="LiveId" clId="{C26ACAEE-5A9C-46C9-891D-644C5A02236C}" dt="2023-03-07T22:45:52.375" v="116" actId="1076"/>
        <pc:sldMkLst>
          <pc:docMk/>
          <pc:sldMk cId="3324519687" sldId="293"/>
        </pc:sldMkLst>
        <pc:picChg chg="add mod">
          <ac:chgData name="Roberto Gallardo" userId="49a044883f185952" providerId="LiveId" clId="{C26ACAEE-5A9C-46C9-891D-644C5A02236C}" dt="2023-03-07T22:45:52.375" v="116" actId="1076"/>
          <ac:picMkLst>
            <pc:docMk/>
            <pc:sldMk cId="3324519687" sldId="293"/>
            <ac:picMk id="7" creationId="{8A9A1D29-3841-D269-41B8-1A78D9A3A1DE}"/>
          </ac:picMkLst>
        </pc:picChg>
      </pc:sldChg>
      <pc:sldChg chg="addSp modSp mod">
        <pc:chgData name="Roberto Gallardo" userId="49a044883f185952" providerId="LiveId" clId="{C26ACAEE-5A9C-46C9-891D-644C5A02236C}" dt="2023-03-07T22:45:15.767" v="99" actId="1076"/>
        <pc:sldMkLst>
          <pc:docMk/>
          <pc:sldMk cId="3256182630" sldId="295"/>
        </pc:sldMkLst>
        <pc:picChg chg="add mod">
          <ac:chgData name="Roberto Gallardo" userId="49a044883f185952" providerId="LiveId" clId="{C26ACAEE-5A9C-46C9-891D-644C5A02236C}" dt="2023-03-07T22:45:15.767" v="99" actId="1076"/>
          <ac:picMkLst>
            <pc:docMk/>
            <pc:sldMk cId="3256182630" sldId="295"/>
            <ac:picMk id="7" creationId="{99882357-969D-707B-63DB-5B1C51EF5715}"/>
          </ac:picMkLst>
        </pc:picChg>
      </pc:sldChg>
      <pc:sldChg chg="addSp modSp mod">
        <pc:chgData name="Roberto Gallardo" userId="49a044883f185952" providerId="LiveId" clId="{C26ACAEE-5A9C-46C9-891D-644C5A02236C}" dt="2023-03-07T22:45:38.453" v="108" actId="1076"/>
        <pc:sldMkLst>
          <pc:docMk/>
          <pc:sldMk cId="4057156843" sldId="296"/>
        </pc:sldMkLst>
        <pc:picChg chg="add mod">
          <ac:chgData name="Roberto Gallardo" userId="49a044883f185952" providerId="LiveId" clId="{C26ACAEE-5A9C-46C9-891D-644C5A02236C}" dt="2023-03-07T22:45:38.453" v="108" actId="1076"/>
          <ac:picMkLst>
            <pc:docMk/>
            <pc:sldMk cId="4057156843" sldId="296"/>
            <ac:picMk id="7" creationId="{FE0345D1-C1D6-34BE-1EDB-464148DBF08F}"/>
          </ac:picMkLst>
        </pc:picChg>
      </pc:sldChg>
      <pc:sldChg chg="addSp modSp mod">
        <pc:chgData name="Roberto Gallardo" userId="49a044883f185952" providerId="LiveId" clId="{C26ACAEE-5A9C-46C9-891D-644C5A02236C}" dt="2023-03-07T22:44:43.327" v="85" actId="1076"/>
        <pc:sldMkLst>
          <pc:docMk/>
          <pc:sldMk cId="2080110827" sldId="297"/>
        </pc:sldMkLst>
        <pc:picChg chg="add mod">
          <ac:chgData name="Roberto Gallardo" userId="49a044883f185952" providerId="LiveId" clId="{C26ACAEE-5A9C-46C9-891D-644C5A02236C}" dt="2023-03-07T22:44:43.327" v="85" actId="1076"/>
          <ac:picMkLst>
            <pc:docMk/>
            <pc:sldMk cId="2080110827" sldId="297"/>
            <ac:picMk id="6" creationId="{2AF55FBD-B790-6E04-DBC0-00418679BA94}"/>
          </ac:picMkLst>
        </pc:picChg>
      </pc:sldChg>
      <pc:sldChg chg="addSp modSp mod">
        <pc:chgData name="Roberto Gallardo" userId="49a044883f185952" providerId="LiveId" clId="{C26ACAEE-5A9C-46C9-891D-644C5A02236C}" dt="2023-03-07T22:44:25.442" v="77" actId="1076"/>
        <pc:sldMkLst>
          <pc:docMk/>
          <pc:sldMk cId="1532666867" sldId="298"/>
        </pc:sldMkLst>
        <pc:picChg chg="add mod">
          <ac:chgData name="Roberto Gallardo" userId="49a044883f185952" providerId="LiveId" clId="{C26ACAEE-5A9C-46C9-891D-644C5A02236C}" dt="2023-03-07T22:44:25.442" v="77" actId="1076"/>
          <ac:picMkLst>
            <pc:docMk/>
            <pc:sldMk cId="1532666867" sldId="298"/>
            <ac:picMk id="6" creationId="{031BAA8C-8BFA-529C-DC7C-F11D3B29A6F7}"/>
          </ac:picMkLst>
        </pc:picChg>
      </pc:sldChg>
      <pc:sldChg chg="addSp modSp mod">
        <pc:chgData name="Roberto Gallardo" userId="49a044883f185952" providerId="LiveId" clId="{C26ACAEE-5A9C-46C9-891D-644C5A02236C}" dt="2023-03-07T22:49:03.815" v="225" actId="1076"/>
        <pc:sldMkLst>
          <pc:docMk/>
          <pc:sldMk cId="1951376777" sldId="299"/>
        </pc:sldMkLst>
        <pc:picChg chg="add mod">
          <ac:chgData name="Roberto Gallardo" userId="49a044883f185952" providerId="LiveId" clId="{C26ACAEE-5A9C-46C9-891D-644C5A02236C}" dt="2023-03-07T22:49:03.815" v="225" actId="1076"/>
          <ac:picMkLst>
            <pc:docMk/>
            <pc:sldMk cId="1951376777" sldId="299"/>
            <ac:picMk id="7" creationId="{4EEBD67A-4F0E-AADF-44BD-72A2232F0D24}"/>
          </ac:picMkLst>
        </pc:picChg>
      </pc:sldChg>
      <pc:sldChg chg="modSp mod">
        <pc:chgData name="Roberto Gallardo" userId="49a044883f185952" providerId="LiveId" clId="{C26ACAEE-5A9C-46C9-891D-644C5A02236C}" dt="2023-02-25T13:11:46.064" v="58" actId="20577"/>
        <pc:sldMkLst>
          <pc:docMk/>
          <pc:sldMk cId="1515423683" sldId="302"/>
        </pc:sldMkLst>
        <pc:spChg chg="mod">
          <ac:chgData name="Roberto Gallardo" userId="49a044883f185952" providerId="LiveId" clId="{C26ACAEE-5A9C-46C9-891D-644C5A02236C}" dt="2023-02-25T13:11:46.064" v="58" actId="20577"/>
          <ac:spMkLst>
            <pc:docMk/>
            <pc:sldMk cId="1515423683" sldId="302"/>
            <ac:spMk id="5" creationId="{6AE302AC-8931-4144-BE52-DD1A8BA82462}"/>
          </ac:spMkLst>
        </pc:spChg>
        <pc:spChg chg="mod">
          <ac:chgData name="Roberto Gallardo" userId="49a044883f185952" providerId="LiveId" clId="{C26ACAEE-5A9C-46C9-891D-644C5A02236C}" dt="2023-02-25T13:09:49.840" v="57" actId="20577"/>
          <ac:spMkLst>
            <pc:docMk/>
            <pc:sldMk cId="1515423683" sldId="302"/>
            <ac:spMk id="9" creationId="{E362A98F-7DCD-C67C-23CE-1BE182A133B4}"/>
          </ac:spMkLst>
        </pc:spChg>
      </pc:sldChg>
      <pc:sldChg chg="del">
        <pc:chgData name="Roberto Gallardo" userId="49a044883f185952" providerId="LiveId" clId="{C26ACAEE-5A9C-46C9-891D-644C5A02236C}" dt="2023-02-25T15:04:00.037" v="62" actId="47"/>
        <pc:sldMkLst>
          <pc:docMk/>
          <pc:sldMk cId="2841628872" sldId="303"/>
        </pc:sldMkLst>
      </pc:sldChg>
      <pc:sldChg chg="del">
        <pc:chgData name="Roberto Gallardo" userId="49a044883f185952" providerId="LiveId" clId="{C26ACAEE-5A9C-46C9-891D-644C5A02236C}" dt="2023-02-25T15:04:00.037" v="62" actId="47"/>
        <pc:sldMkLst>
          <pc:docMk/>
          <pc:sldMk cId="3084076302" sldId="304"/>
        </pc:sldMkLst>
      </pc:sldChg>
      <pc:sldChg chg="del">
        <pc:chgData name="Roberto Gallardo" userId="49a044883f185952" providerId="LiveId" clId="{C26ACAEE-5A9C-46C9-891D-644C5A02236C}" dt="2023-02-25T15:04:00.037" v="62" actId="47"/>
        <pc:sldMkLst>
          <pc:docMk/>
          <pc:sldMk cId="473712435" sldId="305"/>
        </pc:sldMkLst>
      </pc:sldChg>
      <pc:sldChg chg="modSp mod">
        <pc:chgData name="Roberto Gallardo" userId="49a044883f185952" providerId="LiveId" clId="{C26ACAEE-5A9C-46C9-891D-644C5A02236C}" dt="2023-02-25T13:09:17.867" v="55" actId="14100"/>
        <pc:sldMkLst>
          <pc:docMk/>
          <pc:sldMk cId="2366022307" sldId="306"/>
        </pc:sldMkLst>
        <pc:spChg chg="mod">
          <ac:chgData name="Roberto Gallardo" userId="49a044883f185952" providerId="LiveId" clId="{C26ACAEE-5A9C-46C9-891D-644C5A02236C}" dt="2023-02-25T13:09:01.672" v="28" actId="1036"/>
          <ac:spMkLst>
            <pc:docMk/>
            <pc:sldMk cId="2366022307" sldId="306"/>
            <ac:spMk id="11" creationId="{09F5AE19-B4E3-7788-F25F-CDA80D596DAF}"/>
          </ac:spMkLst>
        </pc:spChg>
        <pc:grpChg chg="mod">
          <ac:chgData name="Roberto Gallardo" userId="49a044883f185952" providerId="LiveId" clId="{C26ACAEE-5A9C-46C9-891D-644C5A02236C}" dt="2023-02-25T13:08:55.935" v="18" actId="1035"/>
          <ac:grpSpMkLst>
            <pc:docMk/>
            <pc:sldMk cId="2366022307" sldId="306"/>
            <ac:grpSpMk id="6" creationId="{4BC0EAD3-A621-359E-F822-1BC272A15D80}"/>
          </ac:grpSpMkLst>
        </pc:grpChg>
        <pc:cxnChg chg="mod">
          <ac:chgData name="Roberto Gallardo" userId="49a044883f185952" providerId="LiveId" clId="{C26ACAEE-5A9C-46C9-891D-644C5A02236C}" dt="2023-02-25T13:09:12.857" v="54" actId="1035"/>
          <ac:cxnSpMkLst>
            <pc:docMk/>
            <pc:sldMk cId="2366022307" sldId="306"/>
            <ac:cxnSpMk id="27" creationId="{F0CF8142-8895-D0A8-A662-E40568742508}"/>
          </ac:cxnSpMkLst>
        </pc:cxnChg>
        <pc:cxnChg chg="mod">
          <ac:chgData name="Roberto Gallardo" userId="49a044883f185952" providerId="LiveId" clId="{C26ACAEE-5A9C-46C9-891D-644C5A02236C}" dt="2023-02-25T13:09:17.867" v="55" actId="14100"/>
          <ac:cxnSpMkLst>
            <pc:docMk/>
            <pc:sldMk cId="2366022307" sldId="306"/>
            <ac:cxnSpMk id="28" creationId="{15C28C80-F0E1-159F-F103-CEA53436F6F9}"/>
          </ac:cxnSpMkLst>
        </pc:cxnChg>
        <pc:cxnChg chg="mod">
          <ac:chgData name="Roberto Gallardo" userId="49a044883f185952" providerId="LiveId" clId="{C26ACAEE-5A9C-46C9-891D-644C5A02236C}" dt="2023-02-25T13:09:06.309" v="29" actId="14100"/>
          <ac:cxnSpMkLst>
            <pc:docMk/>
            <pc:sldMk cId="2366022307" sldId="306"/>
            <ac:cxnSpMk id="29" creationId="{783CFD35-8D28-EF95-B783-8C1E52BEC855}"/>
          </ac:cxnSpMkLst>
        </pc:cxnChg>
      </pc:sldChg>
      <pc:sldChg chg="add">
        <pc:chgData name="Roberto Gallardo" userId="49a044883f185952" providerId="LiveId" clId="{C26ACAEE-5A9C-46C9-891D-644C5A02236C}" dt="2023-02-25T15:03:57.298" v="61"/>
        <pc:sldMkLst>
          <pc:docMk/>
          <pc:sldMk cId="3923500310" sldId="307"/>
        </pc:sldMkLst>
      </pc:sldChg>
      <pc:sldChg chg="add">
        <pc:chgData name="Roberto Gallardo" userId="49a044883f185952" providerId="LiveId" clId="{C26ACAEE-5A9C-46C9-891D-644C5A02236C}" dt="2023-02-25T15:03:57.298" v="61"/>
        <pc:sldMkLst>
          <pc:docMk/>
          <pc:sldMk cId="3738842166" sldId="308"/>
        </pc:sldMkLst>
      </pc:sldChg>
      <pc:sldChg chg="add">
        <pc:chgData name="Roberto Gallardo" userId="49a044883f185952" providerId="LiveId" clId="{C26ACAEE-5A9C-46C9-891D-644C5A02236C}" dt="2023-02-25T15:03:57.298" v="61"/>
        <pc:sldMkLst>
          <pc:docMk/>
          <pc:sldMk cId="945103525" sldId="309"/>
        </pc:sldMkLst>
      </pc:sldChg>
      <pc:sldChg chg="add">
        <pc:chgData name="Roberto Gallardo" userId="49a044883f185952" providerId="LiveId" clId="{C26ACAEE-5A9C-46C9-891D-644C5A02236C}" dt="2023-02-25T15:03:57.298" v="61"/>
        <pc:sldMkLst>
          <pc:docMk/>
          <pc:sldMk cId="3024238840" sldId="31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3/7/2023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3/7/2023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54874"/>
          </a:xfrm>
          <a:prstGeom prst="rect">
            <a:avLst/>
          </a:prstGeom>
          <a:noFill/>
        </p:spPr>
        <p:txBody>
          <a:bodyPr wrap="square" rtlCol="0">
            <a:spAutoFit/>
          </a:bodyPr>
          <a:lstStyle/>
          <a:p>
            <a:r>
              <a:rPr lang="en-US" sz="4000" dirty="0">
                <a:solidFill>
                  <a:schemeClr val="bg1"/>
                </a:solidFill>
              </a:rPr>
              <a:t>Avery County</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endParaRPr lang="en-US" sz="2000" dirty="0">
              <a:solidFill>
                <a:schemeClr val="bg1"/>
              </a:solidFill>
            </a:endParaRPr>
          </a:p>
          <a:p>
            <a:endParaRPr lang="en-US" sz="20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3DD8B4C2-2591-500D-85C1-D9231F8C2EF0}"/>
              </a:ext>
            </a:extLst>
          </p:cNvPr>
          <p:cNvPicPr preferRelativeResize="0"/>
          <p:nvPr/>
        </p:nvPicPr>
        <p:blipFill>
          <a:blip r:embed="rId2"/>
          <a:stretch>
            <a:fillRect/>
          </a:stretch>
        </p:blipFill>
        <p:spPr>
          <a:xfrm>
            <a:off x="1711189" y="1028700"/>
            <a:ext cx="8769622" cy="5372099"/>
          </a:xfrm>
          <a:prstGeom prst="rect">
            <a:avLst/>
          </a:prstGeom>
        </p:spPr>
      </p:pic>
    </p:spTree>
    <p:extLst>
      <p:ext uri="{BB962C8B-B14F-4D97-AF65-F5344CB8AC3E}">
        <p14:creationId xmlns:p14="http://schemas.microsoft.com/office/powerpoint/2010/main" val="9451035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DA7153D9-7E59-18D1-094A-3094B566DF0F}"/>
              </a:ext>
            </a:extLst>
          </p:cNvPr>
          <p:cNvPicPr preferRelativeResize="0"/>
          <p:nvPr/>
        </p:nvPicPr>
        <p:blipFill>
          <a:blip r:embed="rId5"/>
          <a:stretch>
            <a:fillRect/>
          </a:stretch>
        </p:blipFill>
        <p:spPr>
          <a:xfrm>
            <a:off x="1704975" y="1027818"/>
            <a:ext cx="8781613" cy="5372981"/>
          </a:xfrm>
          <a:prstGeom prst="rect">
            <a:avLst/>
          </a:prstGeom>
        </p:spPr>
      </p:pic>
    </p:spTree>
    <p:extLst>
      <p:ext uri="{BB962C8B-B14F-4D97-AF65-F5344CB8AC3E}">
        <p14:creationId xmlns:p14="http://schemas.microsoft.com/office/powerpoint/2010/main" val="30242388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22C62D99-D1F7-3A36-0D69-48E87766B4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031BAA8C-8BFA-529C-DC7C-F11D3B29A6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32846"/>
            <a:ext cx="7596756" cy="5372100"/>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2AF55FBD-B790-6E04-DBC0-00418679BA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28700"/>
            <a:ext cx="7602619" cy="5376246"/>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7181C98E-624A-4ADF-FC9F-90BC674DDEC1}"/>
              </a:ext>
            </a:extLst>
          </p:cNvPr>
          <p:cNvPicPr preferRelativeResize="0"/>
          <p:nvPr/>
        </p:nvPicPr>
        <p:blipFill>
          <a:blip r:embed="rId2"/>
          <a:stretch>
            <a:fillRect/>
          </a:stretch>
        </p:blipFill>
        <p:spPr>
          <a:xfrm>
            <a:off x="149225" y="1763713"/>
            <a:ext cx="5337175" cy="3829050"/>
          </a:xfrm>
          <a:prstGeom prst="rect">
            <a:avLst/>
          </a:prstGeom>
        </p:spPr>
      </p:pic>
      <p:pic>
        <p:nvPicPr>
          <p:cNvPr id="7" name="Picture 6" descr="Map&#10;&#10;Description automatically generated">
            <a:extLst>
              <a:ext uri="{FF2B5EF4-FFF2-40B4-BE49-F238E27FC236}">
                <a16:creationId xmlns:a16="http://schemas.microsoft.com/office/drawing/2014/main" id="{99882357-969D-707B-63DB-5B1C51EF57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052"/>
            <a:ext cx="6400800" cy="4526371"/>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C7A217F1-BACF-7C03-66A8-738B2027AF8B}"/>
              </a:ext>
            </a:extLst>
          </p:cNvPr>
          <p:cNvPicPr preferRelativeResize="0"/>
          <p:nvPr/>
        </p:nvPicPr>
        <p:blipFill>
          <a:blip r:embed="rId2"/>
          <a:stretch>
            <a:fillRect/>
          </a:stretch>
        </p:blipFill>
        <p:spPr>
          <a:xfrm>
            <a:off x="149225" y="1754188"/>
            <a:ext cx="5372100" cy="3844925"/>
          </a:xfrm>
          <a:prstGeom prst="rect">
            <a:avLst/>
          </a:prstGeom>
        </p:spPr>
      </p:pic>
      <p:pic>
        <p:nvPicPr>
          <p:cNvPr id="7" name="Picture 6" descr="Map&#10;&#10;Description automatically generated">
            <a:extLst>
              <a:ext uri="{FF2B5EF4-FFF2-40B4-BE49-F238E27FC236}">
                <a16:creationId xmlns:a16="http://schemas.microsoft.com/office/drawing/2014/main" id="{FE0345D1-C1D6-34BE-1EDB-464148DBF0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2341"/>
            <a:ext cx="6403975" cy="4528617"/>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96C0C6AD-84AF-1BCB-B08C-CF94D08E9319}"/>
              </a:ext>
            </a:extLst>
          </p:cNvPr>
          <p:cNvPicPr preferRelativeResize="0"/>
          <p:nvPr/>
        </p:nvPicPr>
        <p:blipFill>
          <a:blip r:embed="rId2"/>
          <a:stretch>
            <a:fillRect/>
          </a:stretch>
        </p:blipFill>
        <p:spPr>
          <a:xfrm>
            <a:off x="152400" y="1753993"/>
            <a:ext cx="5370513" cy="3844925"/>
          </a:xfrm>
          <a:prstGeom prst="rect">
            <a:avLst/>
          </a:prstGeom>
        </p:spPr>
      </p:pic>
      <p:pic>
        <p:nvPicPr>
          <p:cNvPr id="7" name="Picture 6" descr="Map&#10;&#10;Description automatically generated">
            <a:extLst>
              <a:ext uri="{FF2B5EF4-FFF2-40B4-BE49-F238E27FC236}">
                <a16:creationId xmlns:a16="http://schemas.microsoft.com/office/drawing/2014/main" id="{8A9A1D29-3841-D269-41B8-1A78D9A3A1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269"/>
            <a:ext cx="6400800" cy="4526372"/>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C207DC4A-D9F9-944F-19CC-36090660248A}"/>
              </a:ext>
            </a:extLst>
          </p:cNvPr>
          <p:cNvPicPr preferRelativeResize="0"/>
          <p:nvPr/>
        </p:nvPicPr>
        <p:blipFill>
          <a:blip r:embed="rId2"/>
          <a:stretch>
            <a:fillRect/>
          </a:stretch>
        </p:blipFill>
        <p:spPr>
          <a:xfrm>
            <a:off x="149225" y="1743075"/>
            <a:ext cx="5389563" cy="3865563"/>
          </a:xfrm>
          <a:prstGeom prst="rect">
            <a:avLst/>
          </a:prstGeom>
        </p:spPr>
      </p:pic>
      <p:pic>
        <p:nvPicPr>
          <p:cNvPr id="6" name="Picture 5" descr="Map&#10;&#10;Description automatically generated with medium confidence">
            <a:extLst>
              <a:ext uri="{FF2B5EF4-FFF2-40B4-BE49-F238E27FC236}">
                <a16:creationId xmlns:a16="http://schemas.microsoft.com/office/drawing/2014/main" id="{53765FF7-00E1-04E0-4B1D-E0FFD07A64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1547"/>
            <a:ext cx="6403975" cy="4528617"/>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pic>
        <p:nvPicPr>
          <p:cNvPr id="6" name="Picture 5">
            <a:extLst>
              <a:ext uri="{FF2B5EF4-FFF2-40B4-BE49-F238E27FC236}">
                <a16:creationId xmlns:a16="http://schemas.microsoft.com/office/drawing/2014/main" id="{AE2C41DC-8B45-1A5E-A241-E721CC2BACEB}"/>
              </a:ext>
            </a:extLst>
          </p:cNvPr>
          <p:cNvPicPr preferRelativeResize="0"/>
          <p:nvPr/>
        </p:nvPicPr>
        <p:blipFill>
          <a:blip r:embed="rId2"/>
          <a:stretch>
            <a:fillRect/>
          </a:stretch>
        </p:blipFill>
        <p:spPr>
          <a:xfrm>
            <a:off x="147638" y="1741488"/>
            <a:ext cx="5475287" cy="3870325"/>
          </a:xfrm>
          <a:prstGeom prst="rect">
            <a:avLst/>
          </a:prstGeom>
        </p:spPr>
      </p:pic>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A9184038-6B95-10DC-03E0-67E070BF9F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1780"/>
            <a:ext cx="6405562" cy="4529739"/>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pic>
        <p:nvPicPr>
          <p:cNvPr id="6" name="Picture 5">
            <a:extLst>
              <a:ext uri="{FF2B5EF4-FFF2-40B4-BE49-F238E27FC236}">
                <a16:creationId xmlns:a16="http://schemas.microsoft.com/office/drawing/2014/main" id="{4AB8E184-1575-128C-AB19-37E80CCE4A1C}"/>
              </a:ext>
            </a:extLst>
          </p:cNvPr>
          <p:cNvPicPr preferRelativeResize="0"/>
          <p:nvPr/>
        </p:nvPicPr>
        <p:blipFill>
          <a:blip r:embed="rId2"/>
          <a:stretch>
            <a:fillRect/>
          </a:stretch>
        </p:blipFill>
        <p:spPr>
          <a:xfrm>
            <a:off x="148374" y="1747984"/>
            <a:ext cx="5345536" cy="3833666"/>
          </a:xfrm>
          <a:prstGeom prst="rect">
            <a:avLst/>
          </a:prstGeom>
        </p:spPr>
      </p:pic>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DF82CEF4-4250-6B20-F032-A217FB42FB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0207"/>
            <a:ext cx="6404826" cy="4529219"/>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pic>
        <p:nvPicPr>
          <p:cNvPr id="6" name="Picture 5">
            <a:extLst>
              <a:ext uri="{FF2B5EF4-FFF2-40B4-BE49-F238E27FC236}">
                <a16:creationId xmlns:a16="http://schemas.microsoft.com/office/drawing/2014/main" id="{A559C85E-4139-F638-98DD-436ABD947E74}"/>
              </a:ext>
            </a:extLst>
          </p:cNvPr>
          <p:cNvPicPr preferRelativeResize="0"/>
          <p:nvPr/>
        </p:nvPicPr>
        <p:blipFill>
          <a:blip r:embed="rId2"/>
          <a:stretch>
            <a:fillRect/>
          </a:stretch>
        </p:blipFill>
        <p:spPr>
          <a:xfrm>
            <a:off x="152399" y="1767032"/>
            <a:ext cx="5336325" cy="3824143"/>
          </a:xfrm>
          <a:prstGeom prst="rect">
            <a:avLst/>
          </a:prstGeom>
        </p:spPr>
      </p:pic>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30985637-5CD9-431D-626C-13DC245486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799" y="1415917"/>
            <a:ext cx="6400801" cy="4526372"/>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pic>
        <p:nvPicPr>
          <p:cNvPr id="6" name="Picture 5">
            <a:extLst>
              <a:ext uri="{FF2B5EF4-FFF2-40B4-BE49-F238E27FC236}">
                <a16:creationId xmlns:a16="http://schemas.microsoft.com/office/drawing/2014/main" id="{C1ADCACD-7193-30FC-B0C2-FC36D7C81340}"/>
              </a:ext>
            </a:extLst>
          </p:cNvPr>
          <p:cNvPicPr/>
          <p:nvPr/>
        </p:nvPicPr>
        <p:blipFill>
          <a:blip r:embed="rId2"/>
          <a:stretch>
            <a:fillRect/>
          </a:stretch>
        </p:blipFill>
        <p:spPr>
          <a:xfrm>
            <a:off x="149319" y="1762125"/>
            <a:ext cx="5329881" cy="3819525"/>
          </a:xfrm>
          <a:prstGeom prst="rect">
            <a:avLst/>
          </a:prstGeom>
        </p:spPr>
      </p:pic>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FB102B63-0892-22FF-8915-23F24CADCD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7612"/>
            <a:ext cx="6403881" cy="4528550"/>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pic>
        <p:nvPicPr>
          <p:cNvPr id="6" name="Picture 5">
            <a:extLst>
              <a:ext uri="{FF2B5EF4-FFF2-40B4-BE49-F238E27FC236}">
                <a16:creationId xmlns:a16="http://schemas.microsoft.com/office/drawing/2014/main" id="{BC551C3A-4DCE-8370-4147-988CB96A65A9}"/>
              </a:ext>
            </a:extLst>
          </p:cNvPr>
          <p:cNvPicPr preferRelativeResize="0"/>
          <p:nvPr/>
        </p:nvPicPr>
        <p:blipFill>
          <a:blip r:embed="rId2"/>
          <a:stretch>
            <a:fillRect/>
          </a:stretch>
        </p:blipFill>
        <p:spPr>
          <a:xfrm>
            <a:off x="142875" y="1769918"/>
            <a:ext cx="5341512" cy="3830781"/>
          </a:xfrm>
          <a:prstGeom prst="rect">
            <a:avLst/>
          </a:prstGeom>
        </p:spPr>
      </p:pic>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DC8AA3B7-9E14-897E-C809-08B002BFD1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8325" y="1422122"/>
            <a:ext cx="6400800" cy="4526371"/>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pic>
        <p:nvPicPr>
          <p:cNvPr id="6" name="Picture 5">
            <a:extLst>
              <a:ext uri="{FF2B5EF4-FFF2-40B4-BE49-F238E27FC236}">
                <a16:creationId xmlns:a16="http://schemas.microsoft.com/office/drawing/2014/main" id="{87EA5B34-0963-4E5D-9781-5C47561A6DE2}"/>
              </a:ext>
            </a:extLst>
          </p:cNvPr>
          <p:cNvPicPr preferRelativeResize="0"/>
          <p:nvPr/>
        </p:nvPicPr>
        <p:blipFill>
          <a:blip r:embed="rId2"/>
          <a:stretch>
            <a:fillRect/>
          </a:stretch>
        </p:blipFill>
        <p:spPr>
          <a:xfrm>
            <a:off x="152400" y="1750149"/>
            <a:ext cx="5383438" cy="3860849"/>
          </a:xfrm>
          <a:prstGeom prst="rect">
            <a:avLst/>
          </a:prstGeom>
        </p:spPr>
      </p:pic>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8701C1F0-9527-8614-B9B7-12C1365017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387"/>
            <a:ext cx="6400800" cy="4526371"/>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pic>
        <p:nvPicPr>
          <p:cNvPr id="6" name="Picture 5">
            <a:extLst>
              <a:ext uri="{FF2B5EF4-FFF2-40B4-BE49-F238E27FC236}">
                <a16:creationId xmlns:a16="http://schemas.microsoft.com/office/drawing/2014/main" id="{2524775A-AC26-1E3B-ADC6-635D88D99ABB}"/>
              </a:ext>
            </a:extLst>
          </p:cNvPr>
          <p:cNvPicPr preferRelativeResize="0"/>
          <p:nvPr/>
        </p:nvPicPr>
        <p:blipFill>
          <a:blip r:embed="rId2"/>
          <a:stretch>
            <a:fillRect/>
          </a:stretch>
        </p:blipFill>
        <p:spPr>
          <a:xfrm>
            <a:off x="153719" y="1767793"/>
            <a:ext cx="5311329" cy="3804331"/>
          </a:xfrm>
          <a:prstGeom prst="rect">
            <a:avLst/>
          </a:prstGeom>
        </p:spPr>
      </p:pic>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DA45F725-501E-F685-83D2-15DED448B0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7239"/>
            <a:ext cx="6399481" cy="4525438"/>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pic>
        <p:nvPicPr>
          <p:cNvPr id="6" name="Picture 5">
            <a:extLst>
              <a:ext uri="{FF2B5EF4-FFF2-40B4-BE49-F238E27FC236}">
                <a16:creationId xmlns:a16="http://schemas.microsoft.com/office/drawing/2014/main" id="{569D222B-1D50-57F2-0997-0A5E060D32A1}"/>
              </a:ext>
            </a:extLst>
          </p:cNvPr>
          <p:cNvPicPr preferRelativeResize="0"/>
          <p:nvPr/>
        </p:nvPicPr>
        <p:blipFill>
          <a:blip r:embed="rId2"/>
          <a:stretch>
            <a:fillRect/>
          </a:stretch>
        </p:blipFill>
        <p:spPr>
          <a:xfrm>
            <a:off x="152400" y="1758951"/>
            <a:ext cx="5370086" cy="3851274"/>
          </a:xfrm>
          <a:prstGeom prst="rect">
            <a:avLst/>
          </a:prstGeom>
        </p:spPr>
      </p:pic>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66777489-7252-9AE1-B3FB-CB9DD4F2B6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1402"/>
            <a:ext cx="6400800" cy="4526371"/>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pic>
        <p:nvPicPr>
          <p:cNvPr id="6" name="Picture 5">
            <a:extLst>
              <a:ext uri="{FF2B5EF4-FFF2-40B4-BE49-F238E27FC236}">
                <a16:creationId xmlns:a16="http://schemas.microsoft.com/office/drawing/2014/main" id="{D94E9B30-C750-7C41-4F83-3323ED8DCE35}"/>
              </a:ext>
            </a:extLst>
          </p:cNvPr>
          <p:cNvPicPr preferRelativeResize="0"/>
          <p:nvPr/>
        </p:nvPicPr>
        <p:blipFill>
          <a:blip r:embed="rId2"/>
          <a:stretch>
            <a:fillRect/>
          </a:stretch>
        </p:blipFill>
        <p:spPr>
          <a:xfrm>
            <a:off x="152400" y="1750485"/>
            <a:ext cx="5368611" cy="3850216"/>
          </a:xfrm>
          <a:prstGeom prst="rect">
            <a:avLst/>
          </a:prstGeom>
        </p:spPr>
      </p:pic>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804A57DD-A6E0-2FD6-9F89-9277157938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2407"/>
            <a:ext cx="6400800" cy="4526372"/>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pic>
        <p:nvPicPr>
          <p:cNvPr id="6" name="Picture 5">
            <a:extLst>
              <a:ext uri="{FF2B5EF4-FFF2-40B4-BE49-F238E27FC236}">
                <a16:creationId xmlns:a16="http://schemas.microsoft.com/office/drawing/2014/main" id="{EB046534-B8ED-805C-B9CB-D5866011531F}"/>
              </a:ext>
            </a:extLst>
          </p:cNvPr>
          <p:cNvPicPr preferRelativeResize="0"/>
          <p:nvPr/>
        </p:nvPicPr>
        <p:blipFill>
          <a:blip r:embed="rId2"/>
          <a:stretch>
            <a:fillRect/>
          </a:stretch>
        </p:blipFill>
        <p:spPr>
          <a:xfrm>
            <a:off x="152400" y="1743075"/>
            <a:ext cx="5407227" cy="3867150"/>
          </a:xfrm>
          <a:prstGeom prst="rect">
            <a:avLst/>
          </a:prstGeom>
        </p:spPr>
      </p:pic>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7" name="Picture 6" descr="Map&#10;&#10;Description automatically generated">
            <a:extLst>
              <a:ext uri="{FF2B5EF4-FFF2-40B4-BE49-F238E27FC236}">
                <a16:creationId xmlns:a16="http://schemas.microsoft.com/office/drawing/2014/main" id="{4EEBD67A-4F0E-AADF-44BD-72A2232F0D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464"/>
            <a:ext cx="6400800" cy="4526371"/>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pic>
        <p:nvPicPr>
          <p:cNvPr id="5" name="Picture 4">
            <a:extLst>
              <a:ext uri="{FF2B5EF4-FFF2-40B4-BE49-F238E27FC236}">
                <a16:creationId xmlns:a16="http://schemas.microsoft.com/office/drawing/2014/main" id="{B93CD185-EABC-1CB3-0406-535742A7FDE4}"/>
              </a:ext>
            </a:extLst>
          </p:cNvPr>
          <p:cNvPicPr preferRelativeResize="0"/>
          <p:nvPr/>
        </p:nvPicPr>
        <p:blipFill>
          <a:blip r:embed="rId2"/>
          <a:stretch>
            <a:fillRect/>
          </a:stretch>
        </p:blipFill>
        <p:spPr>
          <a:xfrm>
            <a:off x="152400" y="1749828"/>
            <a:ext cx="5390460" cy="3861010"/>
          </a:xfrm>
          <a:prstGeom prst="rect">
            <a:avLst/>
          </a:prstGeom>
        </p:spPr>
      </p:pic>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8" name="Picture 7" descr="Map&#10;&#10;Description automatically generated">
            <a:extLst>
              <a:ext uri="{FF2B5EF4-FFF2-40B4-BE49-F238E27FC236}">
                <a16:creationId xmlns:a16="http://schemas.microsoft.com/office/drawing/2014/main" id="{98D9F8EE-AF08-4683-DA11-FBA3D1850C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147"/>
            <a:ext cx="6400800" cy="4526372"/>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9155B88F-80EC-FF59-DF7B-099447C99C3D}"/>
              </a:ext>
            </a:extLst>
          </p:cNvPr>
          <p:cNvPicPr preferRelativeResize="0"/>
          <p:nvPr/>
        </p:nvPicPr>
        <p:blipFill>
          <a:blip r:embed="rId2"/>
          <a:stretch>
            <a:fillRect/>
          </a:stretch>
        </p:blipFill>
        <p:spPr>
          <a:xfrm>
            <a:off x="1997471" y="1028700"/>
            <a:ext cx="8197057" cy="5372100"/>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pic>
        <p:nvPicPr>
          <p:cNvPr id="7" name="Picture 6">
            <a:extLst>
              <a:ext uri="{FF2B5EF4-FFF2-40B4-BE49-F238E27FC236}">
                <a16:creationId xmlns:a16="http://schemas.microsoft.com/office/drawing/2014/main" id="{43DD19E9-1FCE-FBBE-3999-57C052C54B1A}"/>
              </a:ext>
            </a:extLst>
          </p:cNvPr>
          <p:cNvPicPr preferRelativeResize="0"/>
          <p:nvPr/>
        </p:nvPicPr>
        <p:blipFill>
          <a:blip r:embed="rId2"/>
          <a:stretch>
            <a:fillRect/>
          </a:stretch>
        </p:blipFill>
        <p:spPr>
          <a:xfrm>
            <a:off x="152399" y="1762247"/>
            <a:ext cx="5332371" cy="3819403"/>
          </a:xfrm>
          <a:prstGeom prst="rect">
            <a:avLst/>
          </a:prstGeom>
        </p:spPr>
      </p:pic>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8" name="Picture 7" descr="Map&#10;&#10;Description automatically generated">
            <a:extLst>
              <a:ext uri="{FF2B5EF4-FFF2-40B4-BE49-F238E27FC236}">
                <a16:creationId xmlns:a16="http://schemas.microsoft.com/office/drawing/2014/main" id="{61AA6001-CD70-4BA3-F419-8C7777098F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8762"/>
            <a:ext cx="6400801" cy="4526372"/>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3CD8505D-ED37-A800-90AB-C23CF938B58F}"/>
              </a:ext>
            </a:extLst>
          </p:cNvPr>
          <p:cNvPicPr preferRelativeResize="0"/>
          <p:nvPr/>
        </p:nvPicPr>
        <p:blipFill>
          <a:blip r:embed="rId2"/>
          <a:stretch>
            <a:fillRect/>
          </a:stretch>
        </p:blipFill>
        <p:spPr>
          <a:xfrm>
            <a:off x="1714500" y="1028700"/>
            <a:ext cx="8763000" cy="5370514"/>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A9FD5FFD-3564-B8D8-4866-30ACFCB39D19}"/>
              </a:ext>
            </a:extLst>
          </p:cNvPr>
          <p:cNvPicPr/>
          <p:nvPr/>
        </p:nvPicPr>
        <p:blipFill>
          <a:blip r:embed="rId2"/>
          <a:stretch>
            <a:fillRect/>
          </a:stretch>
        </p:blipFill>
        <p:spPr>
          <a:xfrm>
            <a:off x="1928812" y="1295400"/>
            <a:ext cx="8334375" cy="5105462"/>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3ADF4FF-6FD5-29C8-DC61-844B1794184B}"/>
              </a:ext>
            </a:extLst>
          </p:cNvPr>
          <p:cNvPicPr preferRelativeResize="0"/>
          <p:nvPr/>
        </p:nvPicPr>
        <p:blipFill>
          <a:blip r:embed="rId2"/>
          <a:stretch>
            <a:fillRect/>
          </a:stretch>
        </p:blipFill>
        <p:spPr>
          <a:xfrm>
            <a:off x="1758052" y="1010830"/>
            <a:ext cx="8296853" cy="5085170"/>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3251951" y="1701514"/>
            <a:ext cx="1198148" cy="2591052"/>
            <a:chOff x="2775759" y="1900958"/>
            <a:chExt cx="1198148" cy="2591052"/>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990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a:endCxn id="9" idx="0"/>
            </p:cNvCxnSpPr>
            <p:nvPr/>
          </p:nvCxnSpPr>
          <p:spPr>
            <a:xfrm>
              <a:off x="3374833" y="1900958"/>
              <a:ext cx="0" cy="8981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91628"/>
              <a:ext cx="0" cy="8003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983452" y="2508893"/>
            <a:ext cx="1198148" cy="2119263"/>
            <a:chOff x="10485745" y="2762337"/>
            <a:chExt cx="1198148" cy="2119263"/>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3379384"/>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21.3</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9662" y="488160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276233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2762337"/>
              <a:ext cx="0" cy="61704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4271936"/>
              <a:ext cx="0" cy="60966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2902D712-F65D-4B84-922C-94FE2466E393}"/>
              </a:ext>
            </a:extLst>
          </p:cNvPr>
          <p:cNvGrpSpPr/>
          <p:nvPr/>
        </p:nvGrpSpPr>
        <p:grpSpPr>
          <a:xfrm>
            <a:off x="5188087" y="1971675"/>
            <a:ext cx="1198148" cy="2248152"/>
            <a:chOff x="2775759" y="2243858"/>
            <a:chExt cx="1198148" cy="2248152"/>
          </a:xfrm>
        </p:grpSpPr>
        <p:sp>
          <p:nvSpPr>
            <p:cNvPr id="46" name="TextBox 45">
              <a:extLst>
                <a:ext uri="{FF2B5EF4-FFF2-40B4-BE49-F238E27FC236}">
                  <a16:creationId xmlns:a16="http://schemas.microsoft.com/office/drawing/2014/main" id="{52B269F4-652B-D23F-EF95-1155C4354D29}"/>
                </a:ext>
              </a:extLst>
            </p:cNvPr>
            <p:cNvSpPr txBox="1"/>
            <p:nvPr/>
          </p:nvSpPr>
          <p:spPr>
            <a:xfrm>
              <a:off x="2775759" y="29229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47" name="Straight Connector 46">
              <a:extLst>
                <a:ext uri="{FF2B5EF4-FFF2-40B4-BE49-F238E27FC236}">
                  <a16:creationId xmlns:a16="http://schemas.microsoft.com/office/drawing/2014/main" id="{461756D7-0990-AAAD-D28C-F39ABD663F94}"/>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0DFC008-E763-20E3-3C15-3CBA9E682CBC}"/>
                </a:ext>
              </a:extLst>
            </p:cNvPr>
            <p:cNvCxnSpPr/>
            <p:nvPr/>
          </p:nvCxnSpPr>
          <p:spPr>
            <a:xfrm>
              <a:off x="3217996" y="22438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AE555B9-B516-CC3B-86D2-58C679E1A7C1}"/>
                </a:ext>
              </a:extLst>
            </p:cNvPr>
            <p:cNvCxnSpPr>
              <a:cxnSpLocks/>
              <a:endCxn id="46" idx="0"/>
            </p:cNvCxnSpPr>
            <p:nvPr/>
          </p:nvCxnSpPr>
          <p:spPr>
            <a:xfrm>
              <a:off x="3374833" y="2243858"/>
              <a:ext cx="0" cy="6790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8A0DFB3-6B6C-1D7D-818E-E0D9232AD38D}"/>
                </a:ext>
              </a:extLst>
            </p:cNvPr>
            <p:cNvCxnSpPr>
              <a:cxnSpLocks/>
            </p:cNvCxnSpPr>
            <p:nvPr/>
          </p:nvCxnSpPr>
          <p:spPr>
            <a:xfrm>
              <a:off x="3374833" y="3825598"/>
              <a:ext cx="0" cy="66641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7D8A83F-566E-C02E-CB43-57165FEE999B}"/>
              </a:ext>
            </a:extLst>
          </p:cNvPr>
          <p:cNvGrpSpPr/>
          <p:nvPr/>
        </p:nvGrpSpPr>
        <p:grpSpPr>
          <a:xfrm>
            <a:off x="7067072" y="2334089"/>
            <a:ext cx="1198148" cy="2267202"/>
            <a:chOff x="2775759" y="2224808"/>
            <a:chExt cx="1198148" cy="2267202"/>
          </a:xfrm>
        </p:grpSpPr>
        <p:sp>
          <p:nvSpPr>
            <p:cNvPr id="54" name="TextBox 53">
              <a:extLst>
                <a:ext uri="{FF2B5EF4-FFF2-40B4-BE49-F238E27FC236}">
                  <a16:creationId xmlns:a16="http://schemas.microsoft.com/office/drawing/2014/main" id="{A3E50468-1406-7218-3862-7FC87362F92A}"/>
                </a:ext>
              </a:extLst>
            </p:cNvPr>
            <p:cNvSpPr txBox="1"/>
            <p:nvPr/>
          </p:nvSpPr>
          <p:spPr>
            <a:xfrm>
              <a:off x="2775759" y="29610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22.6</a:t>
              </a:r>
            </a:p>
          </p:txBody>
        </p:sp>
        <p:cxnSp>
          <p:nvCxnSpPr>
            <p:cNvPr id="55" name="Straight Connector 54">
              <a:extLst>
                <a:ext uri="{FF2B5EF4-FFF2-40B4-BE49-F238E27FC236}">
                  <a16:creationId xmlns:a16="http://schemas.microsoft.com/office/drawing/2014/main" id="{DD422069-C41A-A5FD-79B6-A47C5758D2E0}"/>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207EDBE-016B-2169-25DF-3803131ED8E0}"/>
                </a:ext>
              </a:extLst>
            </p:cNvPr>
            <p:cNvCxnSpPr/>
            <p:nvPr/>
          </p:nvCxnSpPr>
          <p:spPr>
            <a:xfrm>
              <a:off x="3227521" y="222480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3E1635D-50E3-B15D-6150-D91884CC3ABE}"/>
                </a:ext>
              </a:extLst>
            </p:cNvPr>
            <p:cNvCxnSpPr>
              <a:cxnSpLocks/>
              <a:endCxn id="54" idx="0"/>
            </p:cNvCxnSpPr>
            <p:nvPr/>
          </p:nvCxnSpPr>
          <p:spPr>
            <a:xfrm>
              <a:off x="3374833" y="2224808"/>
              <a:ext cx="0" cy="73619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86D3F1-1487-D333-AF3C-6B0FA549693B}"/>
                </a:ext>
              </a:extLst>
            </p:cNvPr>
            <p:cNvCxnSpPr>
              <a:cxnSpLocks/>
              <a:stCxn id="54" idx="2"/>
            </p:cNvCxnSpPr>
            <p:nvPr/>
          </p:nvCxnSpPr>
          <p:spPr>
            <a:xfrm>
              <a:off x="3374833" y="3853553"/>
              <a:ext cx="0" cy="63845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C60F5F72-3EB4-39A3-2E0F-5491A2B5D075}"/>
              </a:ext>
            </a:extLst>
          </p:cNvPr>
          <p:cNvPicPr preferRelativeResize="0"/>
          <p:nvPr/>
        </p:nvPicPr>
        <p:blipFill>
          <a:blip r:embed="rId2"/>
          <a:stretch>
            <a:fillRect/>
          </a:stretch>
        </p:blipFill>
        <p:spPr>
          <a:xfrm>
            <a:off x="1952625" y="1030018"/>
            <a:ext cx="8291504" cy="5065982"/>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E0F96840-A716-811C-8106-FC3DC554B5E6}"/>
              </a:ext>
            </a:extLst>
          </p:cNvPr>
          <p:cNvPicPr preferRelativeResize="0"/>
          <p:nvPr/>
        </p:nvPicPr>
        <p:blipFill>
          <a:blip r:embed="rId2"/>
          <a:stretch>
            <a:fillRect/>
          </a:stretch>
        </p:blipFill>
        <p:spPr>
          <a:xfrm>
            <a:off x="1708838" y="1034410"/>
            <a:ext cx="8774323" cy="5366390"/>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2EB6DA8D-3E45-F983-A433-638551BA8D87}"/>
              </a:ext>
            </a:extLst>
          </p:cNvPr>
          <p:cNvPicPr preferRelativeResize="0"/>
          <p:nvPr/>
        </p:nvPicPr>
        <p:blipFill>
          <a:blip r:embed="rId2"/>
          <a:stretch>
            <a:fillRect/>
          </a:stretch>
        </p:blipFill>
        <p:spPr>
          <a:xfrm>
            <a:off x="1719805" y="1032291"/>
            <a:ext cx="8752389" cy="5368509"/>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B3885ED5-FAD7-7297-C72D-87D20C076623}"/>
              </a:ext>
            </a:extLst>
          </p:cNvPr>
          <p:cNvPicPr preferRelativeResize="0"/>
          <p:nvPr/>
        </p:nvPicPr>
        <p:blipFill>
          <a:blip r:embed="rId2"/>
          <a:stretch>
            <a:fillRect/>
          </a:stretch>
        </p:blipFill>
        <p:spPr>
          <a:xfrm>
            <a:off x="1704975" y="1024894"/>
            <a:ext cx="8775835" cy="5375905"/>
          </a:xfrm>
          <a:prstGeom prst="rect">
            <a:avLst/>
          </a:prstGeom>
        </p:spPr>
      </p:pic>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pic>
        <p:nvPicPr>
          <p:cNvPr id="6" name="Picture 5">
            <a:extLst>
              <a:ext uri="{FF2B5EF4-FFF2-40B4-BE49-F238E27FC236}">
                <a16:creationId xmlns:a16="http://schemas.microsoft.com/office/drawing/2014/main" id="{B2EA2A1C-C58A-C532-6FFB-CFFF932125C8}"/>
              </a:ext>
            </a:extLst>
          </p:cNvPr>
          <p:cNvPicPr preferRelativeResize="0"/>
          <p:nvPr/>
        </p:nvPicPr>
        <p:blipFill>
          <a:blip r:embed="rId2"/>
          <a:stretch>
            <a:fillRect/>
          </a:stretch>
        </p:blipFill>
        <p:spPr>
          <a:xfrm>
            <a:off x="1704975" y="1024894"/>
            <a:ext cx="8775835" cy="5375905"/>
          </a:xfrm>
          <a:prstGeom prst="rect">
            <a:avLst/>
          </a:prstGeom>
        </p:spPr>
      </p:pic>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pic>
        <p:nvPicPr>
          <p:cNvPr id="3" name="Picture 2">
            <a:extLst>
              <a:ext uri="{FF2B5EF4-FFF2-40B4-BE49-F238E27FC236}">
                <a16:creationId xmlns:a16="http://schemas.microsoft.com/office/drawing/2014/main" id="{8FF1813F-AB2B-9B4C-F979-B1BC2AC5F7F1}"/>
              </a:ext>
            </a:extLst>
          </p:cNvPr>
          <p:cNvPicPr preferRelativeResize="0"/>
          <p:nvPr/>
        </p:nvPicPr>
        <p:blipFill>
          <a:blip r:embed="rId2"/>
          <a:stretch>
            <a:fillRect/>
          </a:stretch>
        </p:blipFill>
        <p:spPr>
          <a:xfrm>
            <a:off x="1694290" y="1028700"/>
            <a:ext cx="8801834" cy="5372100"/>
          </a:xfrm>
          <a:prstGeom prst="rect">
            <a:avLst/>
          </a:prstGeom>
        </p:spPr>
      </p:pic>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pic>
        <p:nvPicPr>
          <p:cNvPr id="5" name="Picture 4">
            <a:extLst>
              <a:ext uri="{FF2B5EF4-FFF2-40B4-BE49-F238E27FC236}">
                <a16:creationId xmlns:a16="http://schemas.microsoft.com/office/drawing/2014/main" id="{3291DC54-4F24-EDFC-BE5F-79159CF6D0F2}"/>
              </a:ext>
            </a:extLst>
          </p:cNvPr>
          <p:cNvPicPr preferRelativeResize="0"/>
          <p:nvPr/>
        </p:nvPicPr>
        <p:blipFill>
          <a:blip r:embed="rId5"/>
          <a:stretch>
            <a:fillRect/>
          </a:stretch>
        </p:blipFill>
        <p:spPr>
          <a:xfrm>
            <a:off x="1714501" y="1038604"/>
            <a:ext cx="8777626" cy="5362196"/>
          </a:xfrm>
          <a:prstGeom prst="rect">
            <a:avLst/>
          </a:prstGeom>
        </p:spPr>
      </p:pic>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9235003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BBFA2C1F-5104-79FC-A5B0-C0E8872995DF}"/>
              </a:ext>
            </a:extLst>
          </p:cNvPr>
          <p:cNvPicPr preferRelativeResize="0"/>
          <p:nvPr/>
        </p:nvPicPr>
        <p:blipFill>
          <a:blip r:embed="rId5"/>
          <a:stretch>
            <a:fillRect/>
          </a:stretch>
        </p:blipFill>
        <p:spPr>
          <a:xfrm>
            <a:off x="1704975" y="1029952"/>
            <a:ext cx="8784098" cy="5370848"/>
          </a:xfrm>
          <a:prstGeom prst="rect">
            <a:avLst/>
          </a:prstGeom>
        </p:spPr>
      </p:pic>
    </p:spTree>
    <p:extLst>
      <p:ext uri="{BB962C8B-B14F-4D97-AF65-F5344CB8AC3E}">
        <p14:creationId xmlns:p14="http://schemas.microsoft.com/office/powerpoint/2010/main" val="373884216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2336</TotalTime>
  <Words>1457</Words>
  <Application>Microsoft Office PowerPoint</Application>
  <PresentationFormat>Widescreen</PresentationFormat>
  <Paragraphs>135</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99</cp:revision>
  <dcterms:created xsi:type="dcterms:W3CDTF">2022-07-04T13:32:28Z</dcterms:created>
  <dcterms:modified xsi:type="dcterms:W3CDTF">2023-03-07T22:49:38Z</dcterms:modified>
</cp:coreProperties>
</file>