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7" r:id="rId9"/>
    <p:sldId id="308" r:id="rId10"/>
    <p:sldId id="309" r:id="rId11"/>
    <p:sldId id="310"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311" r:id="rId30"/>
    <p:sldId id="312"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5BC2E3-2DD9-421A-90EF-E6E800310AFC}" v="56" dt="2023-03-06T00:08:53.7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02" d="100"/>
          <a:sy n="102" d="100"/>
        </p:scale>
        <p:origin x="138" y="678"/>
      </p:cViewPr>
      <p:guideLst>
        <p:guide orient="horz" pos="648"/>
        <p:guide pos="3552"/>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C95BC2E3-2DD9-421A-90EF-E6E800310AFC}"/>
    <pc:docChg chg="custSel addSld delSld modSld">
      <pc:chgData name="Roberto Gallardo" userId="49a044883f185952" providerId="LiveId" clId="{C95BC2E3-2DD9-421A-90EF-E6E800310AFC}" dt="2023-03-06T00:08:55.448" v="202" actId="47"/>
      <pc:docMkLst>
        <pc:docMk/>
      </pc:docMkLst>
      <pc:sldChg chg="del">
        <pc:chgData name="Roberto Gallardo" userId="49a044883f185952" providerId="LiveId" clId="{C95BC2E3-2DD9-421A-90EF-E6E800310AFC}" dt="2023-02-25T14:56:23.366" v="4" actId="47"/>
        <pc:sldMkLst>
          <pc:docMk/>
          <pc:sldMk cId="1175010214" sldId="261"/>
        </pc:sldMkLst>
      </pc:sldChg>
      <pc:sldChg chg="addSp modSp mod">
        <pc:chgData name="Roberto Gallardo" userId="49a044883f185952" providerId="LiveId" clId="{C95BC2E3-2DD9-421A-90EF-E6E800310AFC}" dt="2023-03-05T23:38:09.718" v="11" actId="1076"/>
        <pc:sldMkLst>
          <pc:docMk/>
          <pc:sldMk cId="1418533539" sldId="271"/>
        </pc:sldMkLst>
        <pc:picChg chg="add mod">
          <ac:chgData name="Roberto Gallardo" userId="49a044883f185952" providerId="LiveId" clId="{C95BC2E3-2DD9-421A-90EF-E6E800310AFC}" dt="2023-03-05T23:38:09.718" v="11" actId="1076"/>
          <ac:picMkLst>
            <pc:docMk/>
            <pc:sldMk cId="1418533539" sldId="271"/>
            <ac:picMk id="6" creationId="{57C15A48-C628-EC4D-01D9-3BC656BBEAA8}"/>
          </ac:picMkLst>
        </pc:picChg>
      </pc:sldChg>
      <pc:sldChg chg="addSp modSp mod">
        <pc:chgData name="Roberto Gallardo" userId="49a044883f185952" providerId="LiveId" clId="{C95BC2E3-2DD9-421A-90EF-E6E800310AFC}" dt="2023-03-05T23:40:03.745" v="70" actId="1076"/>
        <pc:sldMkLst>
          <pc:docMk/>
          <pc:sldMk cId="2124848710" sldId="281"/>
        </pc:sldMkLst>
        <pc:picChg chg="add mod">
          <ac:chgData name="Roberto Gallardo" userId="49a044883f185952" providerId="LiveId" clId="{C95BC2E3-2DD9-421A-90EF-E6E800310AFC}" dt="2023-03-05T23:40:03.745" v="70" actId="1076"/>
          <ac:picMkLst>
            <pc:docMk/>
            <pc:sldMk cId="2124848710" sldId="281"/>
            <ac:picMk id="6" creationId="{A6FECA8D-97C2-6165-B077-E3399156BF67}"/>
          </ac:picMkLst>
        </pc:picChg>
      </pc:sldChg>
      <pc:sldChg chg="addSp modSp mod">
        <pc:chgData name="Roberto Gallardo" userId="49a044883f185952" providerId="LiveId" clId="{C95BC2E3-2DD9-421A-90EF-E6E800310AFC}" dt="2023-03-05T23:40:23.202" v="81" actId="1076"/>
        <pc:sldMkLst>
          <pc:docMk/>
          <pc:sldMk cId="2028175529" sldId="282"/>
        </pc:sldMkLst>
        <pc:picChg chg="add mod">
          <ac:chgData name="Roberto Gallardo" userId="49a044883f185952" providerId="LiveId" clId="{C95BC2E3-2DD9-421A-90EF-E6E800310AFC}" dt="2023-03-05T23:40:23.202" v="81" actId="1076"/>
          <ac:picMkLst>
            <pc:docMk/>
            <pc:sldMk cId="2028175529" sldId="282"/>
            <ac:picMk id="7" creationId="{88A3E1D3-12EC-B533-204F-C0777AF19490}"/>
          </ac:picMkLst>
        </pc:picChg>
      </pc:sldChg>
      <pc:sldChg chg="addSp modSp mod">
        <pc:chgData name="Roberto Gallardo" userId="49a044883f185952" providerId="LiveId" clId="{C95BC2E3-2DD9-421A-90EF-E6E800310AFC}" dt="2023-03-05T23:40:38.706" v="91" actId="1076"/>
        <pc:sldMkLst>
          <pc:docMk/>
          <pc:sldMk cId="1326517747" sldId="283"/>
        </pc:sldMkLst>
        <pc:picChg chg="add mod">
          <ac:chgData name="Roberto Gallardo" userId="49a044883f185952" providerId="LiveId" clId="{C95BC2E3-2DD9-421A-90EF-E6E800310AFC}" dt="2023-03-05T23:40:38.706" v="91" actId="1076"/>
          <ac:picMkLst>
            <pc:docMk/>
            <pc:sldMk cId="1326517747" sldId="283"/>
            <ac:picMk id="7" creationId="{97F498BE-1BE8-E177-6517-5FF685060582}"/>
          </ac:picMkLst>
        </pc:picChg>
      </pc:sldChg>
      <pc:sldChg chg="addSp modSp mod">
        <pc:chgData name="Roberto Gallardo" userId="49a044883f185952" providerId="LiveId" clId="{C95BC2E3-2DD9-421A-90EF-E6E800310AFC}" dt="2023-03-05T23:41:01.134" v="104" actId="1076"/>
        <pc:sldMkLst>
          <pc:docMk/>
          <pc:sldMk cId="783739251" sldId="284"/>
        </pc:sldMkLst>
        <pc:picChg chg="add mod">
          <ac:chgData name="Roberto Gallardo" userId="49a044883f185952" providerId="LiveId" clId="{C95BC2E3-2DD9-421A-90EF-E6E800310AFC}" dt="2023-03-05T23:41:01.134" v="104" actId="1076"/>
          <ac:picMkLst>
            <pc:docMk/>
            <pc:sldMk cId="783739251" sldId="284"/>
            <ac:picMk id="7" creationId="{56658FDE-B501-67E1-F645-F0AD0C438279}"/>
          </ac:picMkLst>
        </pc:picChg>
      </pc:sldChg>
      <pc:sldChg chg="addSp modSp mod">
        <pc:chgData name="Roberto Gallardo" userId="49a044883f185952" providerId="LiveId" clId="{C95BC2E3-2DD9-421A-90EF-E6E800310AFC}" dt="2023-03-05T23:41:17.286" v="114" actId="1076"/>
        <pc:sldMkLst>
          <pc:docMk/>
          <pc:sldMk cId="1676122233" sldId="285"/>
        </pc:sldMkLst>
        <pc:picChg chg="add mod">
          <ac:chgData name="Roberto Gallardo" userId="49a044883f185952" providerId="LiveId" clId="{C95BC2E3-2DD9-421A-90EF-E6E800310AFC}" dt="2023-03-05T23:41:17.286" v="114" actId="1076"/>
          <ac:picMkLst>
            <pc:docMk/>
            <pc:sldMk cId="1676122233" sldId="285"/>
            <ac:picMk id="7" creationId="{EC6DB9C8-7CC8-F71E-03DC-F441F1687048}"/>
          </ac:picMkLst>
        </pc:picChg>
      </pc:sldChg>
      <pc:sldChg chg="addSp modSp mod">
        <pc:chgData name="Roberto Gallardo" userId="49a044883f185952" providerId="LiveId" clId="{C95BC2E3-2DD9-421A-90EF-E6E800310AFC}" dt="2023-03-05T23:41:33.943" v="125" actId="1076"/>
        <pc:sldMkLst>
          <pc:docMk/>
          <pc:sldMk cId="3100398757" sldId="286"/>
        </pc:sldMkLst>
        <pc:picChg chg="add mod">
          <ac:chgData name="Roberto Gallardo" userId="49a044883f185952" providerId="LiveId" clId="{C95BC2E3-2DD9-421A-90EF-E6E800310AFC}" dt="2023-03-05T23:41:33.943" v="125" actId="1076"/>
          <ac:picMkLst>
            <pc:docMk/>
            <pc:sldMk cId="3100398757" sldId="286"/>
            <ac:picMk id="7" creationId="{C456FAEF-A8F7-BE3E-AF05-B8BB79EFE391}"/>
          </ac:picMkLst>
        </pc:picChg>
      </pc:sldChg>
      <pc:sldChg chg="addSp modSp mod">
        <pc:chgData name="Roberto Gallardo" userId="49a044883f185952" providerId="LiveId" clId="{C95BC2E3-2DD9-421A-90EF-E6E800310AFC}" dt="2023-03-05T23:41:52.021" v="135" actId="1076"/>
        <pc:sldMkLst>
          <pc:docMk/>
          <pc:sldMk cId="1546475425" sldId="287"/>
        </pc:sldMkLst>
        <pc:picChg chg="add mod">
          <ac:chgData name="Roberto Gallardo" userId="49a044883f185952" providerId="LiveId" clId="{C95BC2E3-2DD9-421A-90EF-E6E800310AFC}" dt="2023-03-05T23:41:52.021" v="135" actId="1076"/>
          <ac:picMkLst>
            <pc:docMk/>
            <pc:sldMk cId="1546475425" sldId="287"/>
            <ac:picMk id="7" creationId="{EADD22B6-26EB-D400-929B-297AA8E0559B}"/>
          </ac:picMkLst>
        </pc:picChg>
      </pc:sldChg>
      <pc:sldChg chg="addSp modSp mod">
        <pc:chgData name="Roberto Gallardo" userId="49a044883f185952" providerId="LiveId" clId="{C95BC2E3-2DD9-421A-90EF-E6E800310AFC}" dt="2023-03-05T23:42:29.058" v="157" actId="1076"/>
        <pc:sldMkLst>
          <pc:docMk/>
          <pc:sldMk cId="1380517306" sldId="288"/>
        </pc:sldMkLst>
        <pc:picChg chg="add mod">
          <ac:chgData name="Roberto Gallardo" userId="49a044883f185952" providerId="LiveId" clId="{C95BC2E3-2DD9-421A-90EF-E6E800310AFC}" dt="2023-03-05T23:42:29.058" v="157" actId="1076"/>
          <ac:picMkLst>
            <pc:docMk/>
            <pc:sldMk cId="1380517306" sldId="288"/>
            <ac:picMk id="7" creationId="{C5A057A0-1E32-F328-E00D-163873B2277A}"/>
          </ac:picMkLst>
        </pc:picChg>
      </pc:sldChg>
      <pc:sldChg chg="addSp modSp mod">
        <pc:chgData name="Roberto Gallardo" userId="49a044883f185952" providerId="LiveId" clId="{C95BC2E3-2DD9-421A-90EF-E6E800310AFC}" dt="2023-03-05T23:42:45.324" v="168" actId="1076"/>
        <pc:sldMkLst>
          <pc:docMk/>
          <pc:sldMk cId="1388671151" sldId="289"/>
        </pc:sldMkLst>
        <pc:picChg chg="add mod">
          <ac:chgData name="Roberto Gallardo" userId="49a044883f185952" providerId="LiveId" clId="{C95BC2E3-2DD9-421A-90EF-E6E800310AFC}" dt="2023-03-05T23:42:45.324" v="168" actId="1076"/>
          <ac:picMkLst>
            <pc:docMk/>
            <pc:sldMk cId="1388671151" sldId="289"/>
            <ac:picMk id="7" creationId="{A136CAF3-56BD-69FA-D447-50EFF9CF5C07}"/>
          </ac:picMkLst>
        </pc:picChg>
      </pc:sldChg>
      <pc:sldChg chg="addSp delSp modSp del mod">
        <pc:chgData name="Roberto Gallardo" userId="49a044883f185952" providerId="LiveId" clId="{C95BC2E3-2DD9-421A-90EF-E6E800310AFC}" dt="2023-03-06T00:08:41.996" v="199" actId="47"/>
        <pc:sldMkLst>
          <pc:docMk/>
          <pc:sldMk cId="2355376039" sldId="290"/>
        </pc:sldMkLst>
        <pc:picChg chg="add del mod">
          <ac:chgData name="Roberto Gallardo" userId="49a044883f185952" providerId="LiveId" clId="{C95BC2E3-2DD9-421A-90EF-E6E800310AFC}" dt="2023-03-06T00:08:26.310" v="197" actId="21"/>
          <ac:picMkLst>
            <pc:docMk/>
            <pc:sldMk cId="2355376039" sldId="290"/>
            <ac:picMk id="8" creationId="{AA1DE9D4-557D-1D0D-21D1-99BA4E85C42A}"/>
          </ac:picMkLst>
        </pc:picChg>
      </pc:sldChg>
      <pc:sldChg chg="addSp delSp modSp del mod">
        <pc:chgData name="Roberto Gallardo" userId="49a044883f185952" providerId="LiveId" clId="{C95BC2E3-2DD9-421A-90EF-E6E800310AFC}" dt="2023-03-06T00:08:55.448" v="202" actId="47"/>
        <pc:sldMkLst>
          <pc:docMk/>
          <pc:sldMk cId="3757257295" sldId="291"/>
        </pc:sldMkLst>
        <pc:picChg chg="add del mod">
          <ac:chgData name="Roberto Gallardo" userId="49a044883f185952" providerId="LiveId" clId="{C95BC2E3-2DD9-421A-90EF-E6E800310AFC}" dt="2023-03-06T00:08:45.948" v="200" actId="21"/>
          <ac:picMkLst>
            <pc:docMk/>
            <pc:sldMk cId="3757257295" sldId="291"/>
            <ac:picMk id="8" creationId="{EA538CB2-E2CF-6744-14E2-6FDB60D30166}"/>
          </ac:picMkLst>
        </pc:picChg>
      </pc:sldChg>
      <pc:sldChg chg="addSp modSp mod">
        <pc:chgData name="Roberto Gallardo" userId="49a044883f185952" providerId="LiveId" clId="{C95BC2E3-2DD9-421A-90EF-E6E800310AFC}" dt="2023-03-05T23:42:15.202" v="148" actId="1076"/>
        <pc:sldMkLst>
          <pc:docMk/>
          <pc:sldMk cId="1259856727" sldId="292"/>
        </pc:sldMkLst>
        <pc:picChg chg="add mod">
          <ac:chgData name="Roberto Gallardo" userId="49a044883f185952" providerId="LiveId" clId="{C95BC2E3-2DD9-421A-90EF-E6E800310AFC}" dt="2023-03-05T23:42:15.202" v="148" actId="1076"/>
          <ac:picMkLst>
            <pc:docMk/>
            <pc:sldMk cId="1259856727" sldId="292"/>
            <ac:picMk id="7" creationId="{1E1C7499-C612-3BCF-CC11-96F781E4B67E}"/>
          </ac:picMkLst>
        </pc:picChg>
      </pc:sldChg>
      <pc:sldChg chg="addSp modSp mod">
        <pc:chgData name="Roberto Gallardo" userId="49a044883f185952" providerId="LiveId" clId="{C95BC2E3-2DD9-421A-90EF-E6E800310AFC}" dt="2023-03-05T23:39:45.722" v="59" actId="1076"/>
        <pc:sldMkLst>
          <pc:docMk/>
          <pc:sldMk cId="3324519687" sldId="293"/>
        </pc:sldMkLst>
        <pc:picChg chg="add mod">
          <ac:chgData name="Roberto Gallardo" userId="49a044883f185952" providerId="LiveId" clId="{C95BC2E3-2DD9-421A-90EF-E6E800310AFC}" dt="2023-03-05T23:39:45.722" v="59" actId="1076"/>
          <ac:picMkLst>
            <pc:docMk/>
            <pc:sldMk cId="3324519687" sldId="293"/>
            <ac:picMk id="7" creationId="{89E2D5AF-FA30-3190-7D8B-3932E9FCF7D4}"/>
          </ac:picMkLst>
        </pc:picChg>
      </pc:sldChg>
      <pc:sldChg chg="addSp modSp mod">
        <pc:chgData name="Roberto Gallardo" userId="49a044883f185952" providerId="LiveId" clId="{C95BC2E3-2DD9-421A-90EF-E6E800310AFC}" dt="2023-03-05T23:39:10.667" v="41" actId="1076"/>
        <pc:sldMkLst>
          <pc:docMk/>
          <pc:sldMk cId="3256182630" sldId="295"/>
        </pc:sldMkLst>
        <pc:picChg chg="add mod">
          <ac:chgData name="Roberto Gallardo" userId="49a044883f185952" providerId="LiveId" clId="{C95BC2E3-2DD9-421A-90EF-E6E800310AFC}" dt="2023-03-05T23:39:10.667" v="41" actId="1076"/>
          <ac:picMkLst>
            <pc:docMk/>
            <pc:sldMk cId="3256182630" sldId="295"/>
            <ac:picMk id="7" creationId="{9E3ABEEC-1E51-31C2-7B8C-1F714DACE7C2}"/>
          </ac:picMkLst>
        </pc:picChg>
      </pc:sldChg>
      <pc:sldChg chg="addSp modSp mod">
        <pc:chgData name="Roberto Gallardo" userId="49a044883f185952" providerId="LiveId" clId="{C95BC2E3-2DD9-421A-90EF-E6E800310AFC}" dt="2023-03-05T23:39:30.730" v="50" actId="1076"/>
        <pc:sldMkLst>
          <pc:docMk/>
          <pc:sldMk cId="4057156843" sldId="296"/>
        </pc:sldMkLst>
        <pc:picChg chg="add mod">
          <ac:chgData name="Roberto Gallardo" userId="49a044883f185952" providerId="LiveId" clId="{C95BC2E3-2DD9-421A-90EF-E6E800310AFC}" dt="2023-03-05T23:39:30.730" v="50" actId="1076"/>
          <ac:picMkLst>
            <pc:docMk/>
            <pc:sldMk cId="4057156843" sldId="296"/>
            <ac:picMk id="7" creationId="{7BB37025-CAFA-64FC-265E-BBA84A9F70A2}"/>
          </ac:picMkLst>
        </pc:picChg>
      </pc:sldChg>
      <pc:sldChg chg="addSp modSp mod">
        <pc:chgData name="Roberto Gallardo" userId="49a044883f185952" providerId="LiveId" clId="{C95BC2E3-2DD9-421A-90EF-E6E800310AFC}" dt="2023-03-05T23:38:46.983" v="30" actId="1076"/>
        <pc:sldMkLst>
          <pc:docMk/>
          <pc:sldMk cId="2080110827" sldId="297"/>
        </pc:sldMkLst>
        <pc:picChg chg="add mod">
          <ac:chgData name="Roberto Gallardo" userId="49a044883f185952" providerId="LiveId" clId="{C95BC2E3-2DD9-421A-90EF-E6E800310AFC}" dt="2023-03-05T23:38:46.983" v="30" actId="1076"/>
          <ac:picMkLst>
            <pc:docMk/>
            <pc:sldMk cId="2080110827" sldId="297"/>
            <ac:picMk id="6" creationId="{DCDF9C3F-93A2-D4B8-7213-6272EE135253}"/>
          </ac:picMkLst>
        </pc:picChg>
      </pc:sldChg>
      <pc:sldChg chg="addSp modSp mod">
        <pc:chgData name="Roberto Gallardo" userId="49a044883f185952" providerId="LiveId" clId="{C95BC2E3-2DD9-421A-90EF-E6E800310AFC}" dt="2023-03-05T23:38:26.438" v="18" actId="1076"/>
        <pc:sldMkLst>
          <pc:docMk/>
          <pc:sldMk cId="1532666867" sldId="298"/>
        </pc:sldMkLst>
        <pc:picChg chg="add mod">
          <ac:chgData name="Roberto Gallardo" userId="49a044883f185952" providerId="LiveId" clId="{C95BC2E3-2DD9-421A-90EF-E6E800310AFC}" dt="2023-03-05T23:38:26.438" v="18" actId="1076"/>
          <ac:picMkLst>
            <pc:docMk/>
            <pc:sldMk cId="1532666867" sldId="298"/>
            <ac:picMk id="6" creationId="{E0C26A2D-33D0-0A0A-E9E3-8BC073C8929E}"/>
          </ac:picMkLst>
        </pc:picChg>
      </pc:sldChg>
      <pc:sldChg chg="addSp modSp mod">
        <pc:chgData name="Roberto Gallardo" userId="49a044883f185952" providerId="LiveId" clId="{C95BC2E3-2DD9-421A-90EF-E6E800310AFC}" dt="2023-03-05T23:43:03.042" v="177" actId="1076"/>
        <pc:sldMkLst>
          <pc:docMk/>
          <pc:sldMk cId="1951376777" sldId="299"/>
        </pc:sldMkLst>
        <pc:picChg chg="add mod">
          <ac:chgData name="Roberto Gallardo" userId="49a044883f185952" providerId="LiveId" clId="{C95BC2E3-2DD9-421A-90EF-E6E800310AFC}" dt="2023-03-05T23:43:03.042" v="177" actId="1076"/>
          <ac:picMkLst>
            <pc:docMk/>
            <pc:sldMk cId="1951376777" sldId="299"/>
            <ac:picMk id="7" creationId="{7CCAE8BC-DCA4-A741-626A-8828CDE26391}"/>
          </ac:picMkLst>
        </pc:picChg>
      </pc:sldChg>
      <pc:sldChg chg="modSp mod">
        <pc:chgData name="Roberto Gallardo" userId="49a044883f185952" providerId="LiveId" clId="{C95BC2E3-2DD9-421A-90EF-E6E800310AFC}" dt="2023-02-25T13:24:41.451" v="2" actId="20577"/>
        <pc:sldMkLst>
          <pc:docMk/>
          <pc:sldMk cId="1515423683" sldId="302"/>
        </pc:sldMkLst>
        <pc:spChg chg="mod">
          <ac:chgData name="Roberto Gallardo" userId="49a044883f185952" providerId="LiveId" clId="{C95BC2E3-2DD9-421A-90EF-E6E800310AFC}" dt="2023-02-25T13:24:41.451" v="2" actId="20577"/>
          <ac:spMkLst>
            <pc:docMk/>
            <pc:sldMk cId="1515423683" sldId="302"/>
            <ac:spMk id="5" creationId="{6AE302AC-8931-4144-BE52-DD1A8BA82462}"/>
          </ac:spMkLst>
        </pc:spChg>
        <pc:spChg chg="mod">
          <ac:chgData name="Roberto Gallardo" userId="49a044883f185952" providerId="LiveId" clId="{C95BC2E3-2DD9-421A-90EF-E6E800310AFC}" dt="2023-02-25T13:24:38.559" v="1" actId="20577"/>
          <ac:spMkLst>
            <pc:docMk/>
            <pc:sldMk cId="1515423683" sldId="302"/>
            <ac:spMk id="9" creationId="{E362A98F-7DCD-C67C-23CE-1BE182A133B4}"/>
          </ac:spMkLst>
        </pc:spChg>
      </pc:sldChg>
      <pc:sldChg chg="del">
        <pc:chgData name="Roberto Gallardo" userId="49a044883f185952" providerId="LiveId" clId="{C95BC2E3-2DD9-421A-90EF-E6E800310AFC}" dt="2023-02-25T14:56:23.366" v="4" actId="47"/>
        <pc:sldMkLst>
          <pc:docMk/>
          <pc:sldMk cId="2841628872" sldId="303"/>
        </pc:sldMkLst>
      </pc:sldChg>
      <pc:sldChg chg="del">
        <pc:chgData name="Roberto Gallardo" userId="49a044883f185952" providerId="LiveId" clId="{C95BC2E3-2DD9-421A-90EF-E6E800310AFC}" dt="2023-02-25T14:56:23.366" v="4" actId="47"/>
        <pc:sldMkLst>
          <pc:docMk/>
          <pc:sldMk cId="3084076302" sldId="304"/>
        </pc:sldMkLst>
      </pc:sldChg>
      <pc:sldChg chg="del">
        <pc:chgData name="Roberto Gallardo" userId="49a044883f185952" providerId="LiveId" clId="{C95BC2E3-2DD9-421A-90EF-E6E800310AFC}" dt="2023-02-25T14:56:23.366" v="4" actId="47"/>
        <pc:sldMkLst>
          <pc:docMk/>
          <pc:sldMk cId="473712435" sldId="305"/>
        </pc:sldMkLst>
      </pc:sldChg>
      <pc:sldChg chg="add">
        <pc:chgData name="Roberto Gallardo" userId="49a044883f185952" providerId="LiveId" clId="{C95BC2E3-2DD9-421A-90EF-E6E800310AFC}" dt="2023-02-25T14:56:20.383" v="3"/>
        <pc:sldMkLst>
          <pc:docMk/>
          <pc:sldMk cId="1363464855" sldId="307"/>
        </pc:sldMkLst>
      </pc:sldChg>
      <pc:sldChg chg="add">
        <pc:chgData name="Roberto Gallardo" userId="49a044883f185952" providerId="LiveId" clId="{C95BC2E3-2DD9-421A-90EF-E6E800310AFC}" dt="2023-02-25T14:56:20.383" v="3"/>
        <pc:sldMkLst>
          <pc:docMk/>
          <pc:sldMk cId="650241552" sldId="308"/>
        </pc:sldMkLst>
      </pc:sldChg>
      <pc:sldChg chg="add">
        <pc:chgData name="Roberto Gallardo" userId="49a044883f185952" providerId="LiveId" clId="{C95BC2E3-2DD9-421A-90EF-E6E800310AFC}" dt="2023-02-25T14:56:20.383" v="3"/>
        <pc:sldMkLst>
          <pc:docMk/>
          <pc:sldMk cId="3449781170" sldId="309"/>
        </pc:sldMkLst>
      </pc:sldChg>
      <pc:sldChg chg="add">
        <pc:chgData name="Roberto Gallardo" userId="49a044883f185952" providerId="LiveId" clId="{C95BC2E3-2DD9-421A-90EF-E6E800310AFC}" dt="2023-02-25T14:56:20.383" v="3"/>
        <pc:sldMkLst>
          <pc:docMk/>
          <pc:sldMk cId="859078625" sldId="310"/>
        </pc:sldMkLst>
      </pc:sldChg>
      <pc:sldChg chg="add">
        <pc:chgData name="Roberto Gallardo" userId="49a044883f185952" providerId="LiveId" clId="{C95BC2E3-2DD9-421A-90EF-E6E800310AFC}" dt="2023-03-06T00:08:40.186" v="198"/>
        <pc:sldMkLst>
          <pc:docMk/>
          <pc:sldMk cId="1236862662" sldId="311"/>
        </pc:sldMkLst>
      </pc:sldChg>
      <pc:sldChg chg="add">
        <pc:chgData name="Roberto Gallardo" userId="49a044883f185952" providerId="LiveId" clId="{C95BC2E3-2DD9-421A-90EF-E6E800310AFC}" dt="2023-03-06T00:08:53.757" v="201"/>
        <pc:sldMkLst>
          <pc:docMk/>
          <pc:sldMk cId="2876966338" sldId="31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631763"/>
          </a:xfrm>
          <a:prstGeom prst="rect">
            <a:avLst/>
          </a:prstGeom>
          <a:noFill/>
        </p:spPr>
        <p:txBody>
          <a:bodyPr wrap="square" rtlCol="0">
            <a:spAutoFit/>
          </a:bodyPr>
          <a:lstStyle/>
          <a:p>
            <a:r>
              <a:rPr lang="en-US" sz="4000" dirty="0">
                <a:solidFill>
                  <a:schemeClr val="bg1"/>
                </a:solidFill>
              </a:rPr>
              <a:t>Craven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AB7F9430-F89C-A436-63D3-44E793F300C5}"/>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34497811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50CEE271-57E6-F375-A7AD-D93A66F8B479}"/>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8590786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Diagram, schematic&#10;&#10;Description automatically generated">
            <a:extLst>
              <a:ext uri="{FF2B5EF4-FFF2-40B4-BE49-F238E27FC236}">
                <a16:creationId xmlns:a16="http://schemas.microsoft.com/office/drawing/2014/main" id="{57C15A48-C628-EC4D-01D9-3BC656BBEA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Diagram&#10;&#10;Description automatically generated">
            <a:extLst>
              <a:ext uri="{FF2B5EF4-FFF2-40B4-BE49-F238E27FC236}">
                <a16:creationId xmlns:a16="http://schemas.microsoft.com/office/drawing/2014/main" id="{E0C26A2D-33D0-0A0A-E9E3-8BC073C892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4554"/>
            <a:ext cx="7602619" cy="5376246"/>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Diagram, schematic&#10;&#10;Description automatically generated">
            <a:extLst>
              <a:ext uri="{FF2B5EF4-FFF2-40B4-BE49-F238E27FC236}">
                <a16:creationId xmlns:a16="http://schemas.microsoft.com/office/drawing/2014/main" id="{DCDF9C3F-93A2-D4B8-7213-6272EE135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1F1A7212-A0F0-4571-51C0-609A7B6FE275}"/>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Diagram, schematic&#10;&#10;Description automatically generated">
            <a:extLst>
              <a:ext uri="{FF2B5EF4-FFF2-40B4-BE49-F238E27FC236}">
                <a16:creationId xmlns:a16="http://schemas.microsoft.com/office/drawing/2014/main" id="{9E3ABEEC-1E51-31C2-7B8C-1F714DACE7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52"/>
            <a:ext cx="6400800" cy="4526371"/>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98B3B8F1-F7DE-4AE4-2337-3A865D744060}"/>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Diagram, schematic&#10;&#10;Description automatically generated">
            <a:extLst>
              <a:ext uri="{FF2B5EF4-FFF2-40B4-BE49-F238E27FC236}">
                <a16:creationId xmlns:a16="http://schemas.microsoft.com/office/drawing/2014/main" id="{7BB37025-CAFA-64FC-265E-BBA84A9F70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464"/>
            <a:ext cx="6400800" cy="4526372"/>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B9F3B04C-EDED-74BC-9D3A-0FFAC1348F42}"/>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Diagram, schematic&#10;&#10;Description automatically generated">
            <a:extLst>
              <a:ext uri="{FF2B5EF4-FFF2-40B4-BE49-F238E27FC236}">
                <a16:creationId xmlns:a16="http://schemas.microsoft.com/office/drawing/2014/main" id="{89E2D5AF-FA30-3190-7D8B-3932E9FCF7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269"/>
            <a:ext cx="6400800" cy="452637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9C7897E4-2BC7-98FD-3715-FCD55F124AFB}"/>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Diagram&#10;&#10;Description automatically generated">
            <a:extLst>
              <a:ext uri="{FF2B5EF4-FFF2-40B4-BE49-F238E27FC236}">
                <a16:creationId xmlns:a16="http://schemas.microsoft.com/office/drawing/2014/main" id="{A6FECA8D-97C2-6165-B077-E3399156BF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1975" y="1412670"/>
            <a:ext cx="6400800" cy="4526372"/>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BB528637-B8FA-34C9-62AE-F7204BE7925B}"/>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a:extLst>
              <a:ext uri="{FF2B5EF4-FFF2-40B4-BE49-F238E27FC236}">
                <a16:creationId xmlns:a16="http://schemas.microsoft.com/office/drawing/2014/main" id="{88A3E1D3-12EC-B533-204F-C0777AF194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464"/>
            <a:ext cx="6400800" cy="4526371"/>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a:t>
            </a:r>
            <a:r>
              <a:rPr lang="en-US" sz="1400"/>
              <a:t>color)).</a:t>
            </a:r>
            <a:endParaRPr lang="en-US" sz="1400" dirty="0"/>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2D86770F-215F-EC85-554C-C781771525C9}"/>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a:extLst>
              <a:ext uri="{FF2B5EF4-FFF2-40B4-BE49-F238E27FC236}">
                <a16:creationId xmlns:a16="http://schemas.microsoft.com/office/drawing/2014/main" id="{97F498BE-1BE8-E177-6517-5FF6850605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2826" y="1401631"/>
            <a:ext cx="6400800" cy="4526371"/>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7C9F4BF9-054D-D9E3-2DB8-B17505CB3649}"/>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a:extLst>
              <a:ext uri="{FF2B5EF4-FFF2-40B4-BE49-F238E27FC236}">
                <a16:creationId xmlns:a16="http://schemas.microsoft.com/office/drawing/2014/main" id="{56658FDE-B501-67E1-F645-F0AD0C4382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917"/>
            <a:ext cx="6400800" cy="4526371"/>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28813D4D-087F-9AF8-593C-9D2423E99EA7}"/>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a:extLst>
              <a:ext uri="{FF2B5EF4-FFF2-40B4-BE49-F238E27FC236}">
                <a16:creationId xmlns:a16="http://schemas.microsoft.com/office/drawing/2014/main" id="{EC6DB9C8-7CC8-F71E-03DC-F441F16870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0121" y="1408079"/>
            <a:ext cx="6402560" cy="4527616"/>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3A2C6A65-DA27-D65B-BA93-459B8231668E}"/>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a:extLst>
              <a:ext uri="{FF2B5EF4-FFF2-40B4-BE49-F238E27FC236}">
                <a16:creationId xmlns:a16="http://schemas.microsoft.com/office/drawing/2014/main" id="{C456FAEF-A8F7-BE3E-AF05-B8BB79EFE3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8754"/>
            <a:ext cx="6410325" cy="4533107"/>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B179DD7B-69FA-65D9-CCD7-985052BFE09A}"/>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a:extLst>
              <a:ext uri="{FF2B5EF4-FFF2-40B4-BE49-F238E27FC236}">
                <a16:creationId xmlns:a16="http://schemas.microsoft.com/office/drawing/2014/main" id="{EADD22B6-26EB-D400-929B-297AA8E055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387"/>
            <a:ext cx="6400800" cy="452637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48000546-DD6B-7147-49C1-CBDCF579F3F5}"/>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1E1C7499-C612-3BCF-CC11-96F781E4B6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6772"/>
            <a:ext cx="6400800" cy="4526372"/>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8D5306AC-77E0-E153-1147-D8949FC8C9DB}"/>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a:extLst>
              <a:ext uri="{FF2B5EF4-FFF2-40B4-BE49-F238E27FC236}">
                <a16:creationId xmlns:a16="http://schemas.microsoft.com/office/drawing/2014/main" id="{C5A057A0-1E32-F328-E00D-163873B227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1402"/>
            <a:ext cx="6400800" cy="4526372"/>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EB62F64A-E76A-F1E0-C789-E198F10A05E8}"/>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a:extLst>
              <a:ext uri="{FF2B5EF4-FFF2-40B4-BE49-F238E27FC236}">
                <a16:creationId xmlns:a16="http://schemas.microsoft.com/office/drawing/2014/main" id="{A136CAF3-56BD-69FA-D447-50EFF9CF5C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407"/>
            <a:ext cx="6400800" cy="452637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9B2FB7DF-D153-D00E-DDC6-7B3CFF484A16}"/>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Diagram, map&#10;&#10;Description automatically generated">
            <a:extLst>
              <a:ext uri="{FF2B5EF4-FFF2-40B4-BE49-F238E27FC236}">
                <a16:creationId xmlns:a16="http://schemas.microsoft.com/office/drawing/2014/main" id="{7CCAE8BC-DCA4-A741-626A-8828CDE263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464"/>
            <a:ext cx="6400800" cy="4526372"/>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49511ECB-9069-5FB2-8A5E-C90A6A7BE7A4}"/>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9" name="Picture 8" descr="Diagram&#10;&#10;Description automatically generated">
            <a:extLst>
              <a:ext uri="{FF2B5EF4-FFF2-40B4-BE49-F238E27FC236}">
                <a16:creationId xmlns:a16="http://schemas.microsoft.com/office/drawing/2014/main" id="{A1C1FF2E-C043-9B42-EB5B-8E0805674A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147"/>
            <a:ext cx="6400800" cy="4526371"/>
          </a:xfrm>
          <a:prstGeom prst="rect">
            <a:avLst/>
          </a:prstGeom>
        </p:spPr>
      </p:pic>
    </p:spTree>
    <p:extLst>
      <p:ext uri="{BB962C8B-B14F-4D97-AF65-F5344CB8AC3E}">
        <p14:creationId xmlns:p14="http://schemas.microsoft.com/office/powerpoint/2010/main" val="12368626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8E945969-2DD7-5276-EB47-C688B0B1A4BD}"/>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F36C197A-5111-4A37-1E78-FA7A71822D39}"/>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Diagram&#10;&#10;Description automatically generated">
            <a:extLst>
              <a:ext uri="{FF2B5EF4-FFF2-40B4-BE49-F238E27FC236}">
                <a16:creationId xmlns:a16="http://schemas.microsoft.com/office/drawing/2014/main" id="{15C60945-E599-4B24-12AC-8F5AE1FB2B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762"/>
            <a:ext cx="6400801" cy="4526372"/>
          </a:xfrm>
          <a:prstGeom prst="rect">
            <a:avLst/>
          </a:prstGeom>
        </p:spPr>
      </p:pic>
    </p:spTree>
    <p:extLst>
      <p:ext uri="{BB962C8B-B14F-4D97-AF65-F5344CB8AC3E}">
        <p14:creationId xmlns:p14="http://schemas.microsoft.com/office/powerpoint/2010/main" val="28769663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ACCE1A86-A90B-9729-F1FC-F403A5767CF0}"/>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F55B8771-68EC-7FE5-1183-D38318714A4A}"/>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26773A0-EBA7-EF3C-58C7-9A5A595A677A}"/>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32901" y="1691989"/>
            <a:ext cx="1198148" cy="2600577"/>
            <a:chOff x="2775759" y="1891433"/>
            <a:chExt cx="1198148" cy="2600577"/>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609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p:cNvCxnSpPr>
            <p:nvPr/>
          </p:nvCxnSpPr>
          <p:spPr>
            <a:xfrm>
              <a:off x="3374833" y="1891433"/>
              <a:ext cx="0" cy="80396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53528"/>
              <a:ext cx="0" cy="8384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0E243481-3895-8F9B-0452-2542039D8679}"/>
              </a:ext>
            </a:extLst>
          </p:cNvPr>
          <p:cNvGrpSpPr/>
          <p:nvPr/>
        </p:nvGrpSpPr>
        <p:grpSpPr>
          <a:xfrm>
            <a:off x="5147278" y="1991801"/>
            <a:ext cx="1198148" cy="2227585"/>
            <a:chOff x="5385750" y="2201038"/>
            <a:chExt cx="1198148" cy="2227585"/>
          </a:xfrm>
        </p:grpSpPr>
        <p:sp>
          <p:nvSpPr>
            <p:cNvPr id="16" name="TextBox 15">
              <a:extLst>
                <a:ext uri="{FF2B5EF4-FFF2-40B4-BE49-F238E27FC236}">
                  <a16:creationId xmlns:a16="http://schemas.microsoft.com/office/drawing/2014/main" id="{420A225E-A640-906C-A470-552759842A43}"/>
                </a:ext>
              </a:extLst>
            </p:cNvPr>
            <p:cNvSpPr txBox="1"/>
            <p:nvPr/>
          </p:nvSpPr>
          <p:spPr>
            <a:xfrm>
              <a:off x="5385750" y="296489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17" name="Straight Connector 16">
              <a:extLst>
                <a:ext uri="{FF2B5EF4-FFF2-40B4-BE49-F238E27FC236}">
                  <a16:creationId xmlns:a16="http://schemas.microsoft.com/office/drawing/2014/main" id="{26BD209E-6819-82CB-9B59-E03611EAC1FC}"/>
                </a:ext>
              </a:extLst>
            </p:cNvPr>
            <p:cNvCxnSpPr/>
            <p:nvPr/>
          </p:nvCxnSpPr>
          <p:spPr>
            <a:xfrm>
              <a:off x="5834222" y="442862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736966-F272-CC1E-CA8B-886785B2B5EB}"/>
                </a:ext>
              </a:extLst>
            </p:cNvPr>
            <p:cNvCxnSpPr/>
            <p:nvPr/>
          </p:nvCxnSpPr>
          <p:spPr>
            <a:xfrm>
              <a:off x="5831277" y="22010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0587E0-05D3-43D7-B764-184E1AB6C561}"/>
                </a:ext>
              </a:extLst>
            </p:cNvPr>
            <p:cNvCxnSpPr>
              <a:cxnSpLocks/>
              <a:endCxn id="16" idx="0"/>
            </p:cNvCxnSpPr>
            <p:nvPr/>
          </p:nvCxnSpPr>
          <p:spPr>
            <a:xfrm>
              <a:off x="5984824" y="2201038"/>
              <a:ext cx="0" cy="76385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C1B3BE-8F7B-FCC3-C3CB-625A8A3E620F}"/>
                </a:ext>
              </a:extLst>
            </p:cNvPr>
            <p:cNvCxnSpPr>
              <a:cxnSpLocks/>
              <a:stCxn id="16" idx="2"/>
            </p:cNvCxnSpPr>
            <p:nvPr/>
          </p:nvCxnSpPr>
          <p:spPr>
            <a:xfrm>
              <a:off x="5984824" y="3857446"/>
              <a:ext cx="0" cy="56860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2F068F95-0687-AB57-94F9-C55A9D7A2FD0}"/>
              </a:ext>
            </a:extLst>
          </p:cNvPr>
          <p:cNvGrpSpPr/>
          <p:nvPr/>
        </p:nvGrpSpPr>
        <p:grpSpPr>
          <a:xfrm>
            <a:off x="7083649" y="2604909"/>
            <a:ext cx="1198148" cy="2120188"/>
            <a:chOff x="8052264" y="2525400"/>
            <a:chExt cx="1198148" cy="2120188"/>
          </a:xfrm>
        </p:grpSpPr>
        <p:sp>
          <p:nvSpPr>
            <p:cNvPr id="21" name="TextBox 20">
              <a:extLst>
                <a:ext uri="{FF2B5EF4-FFF2-40B4-BE49-F238E27FC236}">
                  <a16:creationId xmlns:a16="http://schemas.microsoft.com/office/drawing/2014/main" id="{9A68ADBE-AECC-EE60-7E94-3675B33E08AE}"/>
                </a:ext>
              </a:extLst>
            </p:cNvPr>
            <p:cNvSpPr txBox="1"/>
            <p:nvPr/>
          </p:nvSpPr>
          <p:spPr>
            <a:xfrm>
              <a:off x="8052264" y="321606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21.4</a:t>
              </a:r>
            </a:p>
          </p:txBody>
        </p:sp>
        <p:cxnSp>
          <p:nvCxnSpPr>
            <p:cNvPr id="22" name="Straight Connector 21">
              <a:extLst>
                <a:ext uri="{FF2B5EF4-FFF2-40B4-BE49-F238E27FC236}">
                  <a16:creationId xmlns:a16="http://schemas.microsoft.com/office/drawing/2014/main" id="{1B423FA0-E4B3-6570-929B-A9283D503787}"/>
                </a:ext>
              </a:extLst>
            </p:cNvPr>
            <p:cNvCxnSpPr/>
            <p:nvPr/>
          </p:nvCxnSpPr>
          <p:spPr>
            <a:xfrm>
              <a:off x="8482681" y="464558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16797E-0044-3804-BA5A-23B8EB309CA5}"/>
                </a:ext>
              </a:extLst>
            </p:cNvPr>
            <p:cNvCxnSpPr/>
            <p:nvPr/>
          </p:nvCxnSpPr>
          <p:spPr>
            <a:xfrm>
              <a:off x="8492549" y="25254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A6256E-6780-BAE0-B803-D02FE024579F}"/>
                </a:ext>
              </a:extLst>
            </p:cNvPr>
            <p:cNvCxnSpPr>
              <a:cxnSpLocks/>
            </p:cNvCxnSpPr>
            <p:nvPr/>
          </p:nvCxnSpPr>
          <p:spPr>
            <a:xfrm>
              <a:off x="8639518" y="2525400"/>
              <a:ext cx="0" cy="60076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2B7492E-2C75-E0CD-947E-C582F412F7D7}"/>
                </a:ext>
              </a:extLst>
            </p:cNvPr>
            <p:cNvCxnSpPr>
              <a:cxnSpLocks/>
              <a:stCxn id="21" idx="2"/>
            </p:cNvCxnSpPr>
            <p:nvPr/>
          </p:nvCxnSpPr>
          <p:spPr>
            <a:xfrm>
              <a:off x="8651338" y="4108620"/>
              <a:ext cx="0" cy="5286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45352" y="2649955"/>
            <a:ext cx="1198148" cy="2016301"/>
            <a:chOff x="10485745" y="2865299"/>
            <a:chExt cx="1198148" cy="2016301"/>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503209"/>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20.2</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816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88616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p:cNvCxnSpPr>
            <p:nvPr/>
          </p:nvCxnSpPr>
          <p:spPr>
            <a:xfrm>
              <a:off x="11085195" y="2865299"/>
              <a:ext cx="0" cy="64562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395761"/>
              <a:ext cx="0" cy="48583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8EDA9090-3328-A61F-EBF0-0B28320514D5}"/>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ECD14A44-92EC-D353-A2E2-4C215D54F431}"/>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5681E4AF-FFC2-A368-98AD-B210CA308A4E}"/>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F26D2E12-9FBE-197D-50E7-323F60DDF598}"/>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14D83992-E695-C4C7-65BE-38A3654E696A}"/>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1ED89331-1005-982F-D658-F9AF26067954}"/>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49FB68DE-D2FC-75CC-EC36-6E8D5B3353E1}"/>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13634648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7FBA89BF-FD59-2D01-FDF1-1E23F76C6867}"/>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65024155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2278</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82</cp:revision>
  <dcterms:created xsi:type="dcterms:W3CDTF">2022-07-04T13:32:28Z</dcterms:created>
  <dcterms:modified xsi:type="dcterms:W3CDTF">2023-03-06T00:09:04Z</dcterms:modified>
</cp:coreProperties>
</file>