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311" r:id="rId30"/>
    <p:sldId id="312"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BC2E3-2DD9-421A-90EF-E6E800310AFC}" v="56" dt="2023-03-06T00:08:53.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2" d="100"/>
          <a:sy n="102" d="100"/>
        </p:scale>
        <p:origin x="138" y="67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C95BC2E3-2DD9-421A-90EF-E6E800310AFC}"/>
    <pc:docChg chg="custSel addSld delSld modSld">
      <pc:chgData name="Roberto Gallardo" userId="49a044883f185952" providerId="LiveId" clId="{C95BC2E3-2DD9-421A-90EF-E6E800310AFC}" dt="2023-03-06T00:08:55.448" v="202" actId="47"/>
      <pc:docMkLst>
        <pc:docMk/>
      </pc:docMkLst>
      <pc:sldChg chg="del">
        <pc:chgData name="Roberto Gallardo" userId="49a044883f185952" providerId="LiveId" clId="{C95BC2E3-2DD9-421A-90EF-E6E800310AFC}" dt="2023-02-25T14:56:23.366" v="4" actId="47"/>
        <pc:sldMkLst>
          <pc:docMk/>
          <pc:sldMk cId="1175010214" sldId="261"/>
        </pc:sldMkLst>
      </pc:sldChg>
      <pc:sldChg chg="addSp modSp mod">
        <pc:chgData name="Roberto Gallardo" userId="49a044883f185952" providerId="LiveId" clId="{C95BC2E3-2DD9-421A-90EF-E6E800310AFC}" dt="2023-03-05T23:38:09.718" v="11" actId="1076"/>
        <pc:sldMkLst>
          <pc:docMk/>
          <pc:sldMk cId="1418533539" sldId="271"/>
        </pc:sldMkLst>
        <pc:picChg chg="add mod">
          <ac:chgData name="Roberto Gallardo" userId="49a044883f185952" providerId="LiveId" clId="{C95BC2E3-2DD9-421A-90EF-E6E800310AFC}" dt="2023-03-05T23:38:09.718" v="11" actId="1076"/>
          <ac:picMkLst>
            <pc:docMk/>
            <pc:sldMk cId="1418533539" sldId="271"/>
            <ac:picMk id="6" creationId="{57C15A48-C628-EC4D-01D9-3BC656BBEAA8}"/>
          </ac:picMkLst>
        </pc:picChg>
      </pc:sldChg>
      <pc:sldChg chg="addSp modSp mod">
        <pc:chgData name="Roberto Gallardo" userId="49a044883f185952" providerId="LiveId" clId="{C95BC2E3-2DD9-421A-90EF-E6E800310AFC}" dt="2023-03-05T23:40:03.745" v="70" actId="1076"/>
        <pc:sldMkLst>
          <pc:docMk/>
          <pc:sldMk cId="2124848710" sldId="281"/>
        </pc:sldMkLst>
        <pc:picChg chg="add mod">
          <ac:chgData name="Roberto Gallardo" userId="49a044883f185952" providerId="LiveId" clId="{C95BC2E3-2DD9-421A-90EF-E6E800310AFC}" dt="2023-03-05T23:40:03.745" v="70" actId="1076"/>
          <ac:picMkLst>
            <pc:docMk/>
            <pc:sldMk cId="2124848710" sldId="281"/>
            <ac:picMk id="6" creationId="{A6FECA8D-97C2-6165-B077-E3399156BF67}"/>
          </ac:picMkLst>
        </pc:picChg>
      </pc:sldChg>
      <pc:sldChg chg="addSp modSp mod">
        <pc:chgData name="Roberto Gallardo" userId="49a044883f185952" providerId="LiveId" clId="{C95BC2E3-2DD9-421A-90EF-E6E800310AFC}" dt="2023-03-05T23:40:23.202" v="81" actId="1076"/>
        <pc:sldMkLst>
          <pc:docMk/>
          <pc:sldMk cId="2028175529" sldId="282"/>
        </pc:sldMkLst>
        <pc:picChg chg="add mod">
          <ac:chgData name="Roberto Gallardo" userId="49a044883f185952" providerId="LiveId" clId="{C95BC2E3-2DD9-421A-90EF-E6E800310AFC}" dt="2023-03-05T23:40:23.202" v="81" actId="1076"/>
          <ac:picMkLst>
            <pc:docMk/>
            <pc:sldMk cId="2028175529" sldId="282"/>
            <ac:picMk id="7" creationId="{88A3E1D3-12EC-B533-204F-C0777AF19490}"/>
          </ac:picMkLst>
        </pc:picChg>
      </pc:sldChg>
      <pc:sldChg chg="addSp modSp mod">
        <pc:chgData name="Roberto Gallardo" userId="49a044883f185952" providerId="LiveId" clId="{C95BC2E3-2DD9-421A-90EF-E6E800310AFC}" dt="2023-03-05T23:40:38.706" v="91" actId="1076"/>
        <pc:sldMkLst>
          <pc:docMk/>
          <pc:sldMk cId="1326517747" sldId="283"/>
        </pc:sldMkLst>
        <pc:picChg chg="add mod">
          <ac:chgData name="Roberto Gallardo" userId="49a044883f185952" providerId="LiveId" clId="{C95BC2E3-2DD9-421A-90EF-E6E800310AFC}" dt="2023-03-05T23:40:38.706" v="91" actId="1076"/>
          <ac:picMkLst>
            <pc:docMk/>
            <pc:sldMk cId="1326517747" sldId="283"/>
            <ac:picMk id="7" creationId="{97F498BE-1BE8-E177-6517-5FF685060582}"/>
          </ac:picMkLst>
        </pc:picChg>
      </pc:sldChg>
      <pc:sldChg chg="addSp modSp mod">
        <pc:chgData name="Roberto Gallardo" userId="49a044883f185952" providerId="LiveId" clId="{C95BC2E3-2DD9-421A-90EF-E6E800310AFC}" dt="2023-03-05T23:41:01.134" v="104" actId="1076"/>
        <pc:sldMkLst>
          <pc:docMk/>
          <pc:sldMk cId="783739251" sldId="284"/>
        </pc:sldMkLst>
        <pc:picChg chg="add mod">
          <ac:chgData name="Roberto Gallardo" userId="49a044883f185952" providerId="LiveId" clId="{C95BC2E3-2DD9-421A-90EF-E6E800310AFC}" dt="2023-03-05T23:41:01.134" v="104" actId="1076"/>
          <ac:picMkLst>
            <pc:docMk/>
            <pc:sldMk cId="783739251" sldId="284"/>
            <ac:picMk id="7" creationId="{56658FDE-B501-67E1-F645-F0AD0C438279}"/>
          </ac:picMkLst>
        </pc:picChg>
      </pc:sldChg>
      <pc:sldChg chg="addSp modSp mod">
        <pc:chgData name="Roberto Gallardo" userId="49a044883f185952" providerId="LiveId" clId="{C95BC2E3-2DD9-421A-90EF-E6E800310AFC}" dt="2023-03-05T23:41:17.286" v="114" actId="1076"/>
        <pc:sldMkLst>
          <pc:docMk/>
          <pc:sldMk cId="1676122233" sldId="285"/>
        </pc:sldMkLst>
        <pc:picChg chg="add mod">
          <ac:chgData name="Roberto Gallardo" userId="49a044883f185952" providerId="LiveId" clId="{C95BC2E3-2DD9-421A-90EF-E6E800310AFC}" dt="2023-03-05T23:41:17.286" v="114" actId="1076"/>
          <ac:picMkLst>
            <pc:docMk/>
            <pc:sldMk cId="1676122233" sldId="285"/>
            <ac:picMk id="7" creationId="{EC6DB9C8-7CC8-F71E-03DC-F441F1687048}"/>
          </ac:picMkLst>
        </pc:picChg>
      </pc:sldChg>
      <pc:sldChg chg="addSp modSp mod">
        <pc:chgData name="Roberto Gallardo" userId="49a044883f185952" providerId="LiveId" clId="{C95BC2E3-2DD9-421A-90EF-E6E800310AFC}" dt="2023-03-05T23:41:33.943" v="125" actId="1076"/>
        <pc:sldMkLst>
          <pc:docMk/>
          <pc:sldMk cId="3100398757" sldId="286"/>
        </pc:sldMkLst>
        <pc:picChg chg="add mod">
          <ac:chgData name="Roberto Gallardo" userId="49a044883f185952" providerId="LiveId" clId="{C95BC2E3-2DD9-421A-90EF-E6E800310AFC}" dt="2023-03-05T23:41:33.943" v="125" actId="1076"/>
          <ac:picMkLst>
            <pc:docMk/>
            <pc:sldMk cId="3100398757" sldId="286"/>
            <ac:picMk id="7" creationId="{C456FAEF-A8F7-BE3E-AF05-B8BB79EFE391}"/>
          </ac:picMkLst>
        </pc:picChg>
      </pc:sldChg>
      <pc:sldChg chg="addSp modSp mod">
        <pc:chgData name="Roberto Gallardo" userId="49a044883f185952" providerId="LiveId" clId="{C95BC2E3-2DD9-421A-90EF-E6E800310AFC}" dt="2023-03-05T23:41:52.021" v="135" actId="1076"/>
        <pc:sldMkLst>
          <pc:docMk/>
          <pc:sldMk cId="1546475425" sldId="287"/>
        </pc:sldMkLst>
        <pc:picChg chg="add mod">
          <ac:chgData name="Roberto Gallardo" userId="49a044883f185952" providerId="LiveId" clId="{C95BC2E3-2DD9-421A-90EF-E6E800310AFC}" dt="2023-03-05T23:41:52.021" v="135" actId="1076"/>
          <ac:picMkLst>
            <pc:docMk/>
            <pc:sldMk cId="1546475425" sldId="287"/>
            <ac:picMk id="7" creationId="{EADD22B6-26EB-D400-929B-297AA8E0559B}"/>
          </ac:picMkLst>
        </pc:picChg>
      </pc:sldChg>
      <pc:sldChg chg="addSp modSp mod">
        <pc:chgData name="Roberto Gallardo" userId="49a044883f185952" providerId="LiveId" clId="{C95BC2E3-2DD9-421A-90EF-E6E800310AFC}" dt="2023-03-05T23:42:29.058" v="157" actId="1076"/>
        <pc:sldMkLst>
          <pc:docMk/>
          <pc:sldMk cId="1380517306" sldId="288"/>
        </pc:sldMkLst>
        <pc:picChg chg="add mod">
          <ac:chgData name="Roberto Gallardo" userId="49a044883f185952" providerId="LiveId" clId="{C95BC2E3-2DD9-421A-90EF-E6E800310AFC}" dt="2023-03-05T23:42:29.058" v="157" actId="1076"/>
          <ac:picMkLst>
            <pc:docMk/>
            <pc:sldMk cId="1380517306" sldId="288"/>
            <ac:picMk id="7" creationId="{C5A057A0-1E32-F328-E00D-163873B2277A}"/>
          </ac:picMkLst>
        </pc:picChg>
      </pc:sldChg>
      <pc:sldChg chg="addSp modSp mod">
        <pc:chgData name="Roberto Gallardo" userId="49a044883f185952" providerId="LiveId" clId="{C95BC2E3-2DD9-421A-90EF-E6E800310AFC}" dt="2023-03-05T23:42:45.324" v="168" actId="1076"/>
        <pc:sldMkLst>
          <pc:docMk/>
          <pc:sldMk cId="1388671151" sldId="289"/>
        </pc:sldMkLst>
        <pc:picChg chg="add mod">
          <ac:chgData name="Roberto Gallardo" userId="49a044883f185952" providerId="LiveId" clId="{C95BC2E3-2DD9-421A-90EF-E6E800310AFC}" dt="2023-03-05T23:42:45.324" v="168" actId="1076"/>
          <ac:picMkLst>
            <pc:docMk/>
            <pc:sldMk cId="1388671151" sldId="289"/>
            <ac:picMk id="7" creationId="{A136CAF3-56BD-69FA-D447-50EFF9CF5C07}"/>
          </ac:picMkLst>
        </pc:picChg>
      </pc:sldChg>
      <pc:sldChg chg="addSp delSp modSp del mod">
        <pc:chgData name="Roberto Gallardo" userId="49a044883f185952" providerId="LiveId" clId="{C95BC2E3-2DD9-421A-90EF-E6E800310AFC}" dt="2023-03-06T00:08:41.996" v="199" actId="47"/>
        <pc:sldMkLst>
          <pc:docMk/>
          <pc:sldMk cId="2355376039" sldId="290"/>
        </pc:sldMkLst>
        <pc:picChg chg="add del mod">
          <ac:chgData name="Roberto Gallardo" userId="49a044883f185952" providerId="LiveId" clId="{C95BC2E3-2DD9-421A-90EF-E6E800310AFC}" dt="2023-03-06T00:08:26.310" v="197" actId="21"/>
          <ac:picMkLst>
            <pc:docMk/>
            <pc:sldMk cId="2355376039" sldId="290"/>
            <ac:picMk id="8" creationId="{AA1DE9D4-557D-1D0D-21D1-99BA4E85C42A}"/>
          </ac:picMkLst>
        </pc:picChg>
      </pc:sldChg>
      <pc:sldChg chg="addSp delSp modSp del mod">
        <pc:chgData name="Roberto Gallardo" userId="49a044883f185952" providerId="LiveId" clId="{C95BC2E3-2DD9-421A-90EF-E6E800310AFC}" dt="2023-03-06T00:08:55.448" v="202" actId="47"/>
        <pc:sldMkLst>
          <pc:docMk/>
          <pc:sldMk cId="3757257295" sldId="291"/>
        </pc:sldMkLst>
        <pc:picChg chg="add del mod">
          <ac:chgData name="Roberto Gallardo" userId="49a044883f185952" providerId="LiveId" clId="{C95BC2E3-2DD9-421A-90EF-E6E800310AFC}" dt="2023-03-06T00:08:45.948" v="200" actId="21"/>
          <ac:picMkLst>
            <pc:docMk/>
            <pc:sldMk cId="3757257295" sldId="291"/>
            <ac:picMk id="8" creationId="{EA538CB2-E2CF-6744-14E2-6FDB60D30166}"/>
          </ac:picMkLst>
        </pc:picChg>
      </pc:sldChg>
      <pc:sldChg chg="addSp modSp mod">
        <pc:chgData name="Roberto Gallardo" userId="49a044883f185952" providerId="LiveId" clId="{C95BC2E3-2DD9-421A-90EF-E6E800310AFC}" dt="2023-03-05T23:42:15.202" v="148" actId="1076"/>
        <pc:sldMkLst>
          <pc:docMk/>
          <pc:sldMk cId="1259856727" sldId="292"/>
        </pc:sldMkLst>
        <pc:picChg chg="add mod">
          <ac:chgData name="Roberto Gallardo" userId="49a044883f185952" providerId="LiveId" clId="{C95BC2E3-2DD9-421A-90EF-E6E800310AFC}" dt="2023-03-05T23:42:15.202" v="148" actId="1076"/>
          <ac:picMkLst>
            <pc:docMk/>
            <pc:sldMk cId="1259856727" sldId="292"/>
            <ac:picMk id="7" creationId="{1E1C7499-C612-3BCF-CC11-96F781E4B67E}"/>
          </ac:picMkLst>
        </pc:picChg>
      </pc:sldChg>
      <pc:sldChg chg="addSp modSp mod">
        <pc:chgData name="Roberto Gallardo" userId="49a044883f185952" providerId="LiveId" clId="{C95BC2E3-2DD9-421A-90EF-E6E800310AFC}" dt="2023-03-05T23:39:45.722" v="59" actId="1076"/>
        <pc:sldMkLst>
          <pc:docMk/>
          <pc:sldMk cId="3324519687" sldId="293"/>
        </pc:sldMkLst>
        <pc:picChg chg="add mod">
          <ac:chgData name="Roberto Gallardo" userId="49a044883f185952" providerId="LiveId" clId="{C95BC2E3-2DD9-421A-90EF-E6E800310AFC}" dt="2023-03-05T23:39:45.722" v="59" actId="1076"/>
          <ac:picMkLst>
            <pc:docMk/>
            <pc:sldMk cId="3324519687" sldId="293"/>
            <ac:picMk id="7" creationId="{89E2D5AF-FA30-3190-7D8B-3932E9FCF7D4}"/>
          </ac:picMkLst>
        </pc:picChg>
      </pc:sldChg>
      <pc:sldChg chg="addSp modSp mod">
        <pc:chgData name="Roberto Gallardo" userId="49a044883f185952" providerId="LiveId" clId="{C95BC2E3-2DD9-421A-90EF-E6E800310AFC}" dt="2023-03-05T23:39:10.667" v="41" actId="1076"/>
        <pc:sldMkLst>
          <pc:docMk/>
          <pc:sldMk cId="3256182630" sldId="295"/>
        </pc:sldMkLst>
        <pc:picChg chg="add mod">
          <ac:chgData name="Roberto Gallardo" userId="49a044883f185952" providerId="LiveId" clId="{C95BC2E3-2DD9-421A-90EF-E6E800310AFC}" dt="2023-03-05T23:39:10.667" v="41" actId="1076"/>
          <ac:picMkLst>
            <pc:docMk/>
            <pc:sldMk cId="3256182630" sldId="295"/>
            <ac:picMk id="7" creationId="{9E3ABEEC-1E51-31C2-7B8C-1F714DACE7C2}"/>
          </ac:picMkLst>
        </pc:picChg>
      </pc:sldChg>
      <pc:sldChg chg="addSp modSp mod">
        <pc:chgData name="Roberto Gallardo" userId="49a044883f185952" providerId="LiveId" clId="{C95BC2E3-2DD9-421A-90EF-E6E800310AFC}" dt="2023-03-05T23:39:30.730" v="50" actId="1076"/>
        <pc:sldMkLst>
          <pc:docMk/>
          <pc:sldMk cId="4057156843" sldId="296"/>
        </pc:sldMkLst>
        <pc:picChg chg="add mod">
          <ac:chgData name="Roberto Gallardo" userId="49a044883f185952" providerId="LiveId" clId="{C95BC2E3-2DD9-421A-90EF-E6E800310AFC}" dt="2023-03-05T23:39:30.730" v="50" actId="1076"/>
          <ac:picMkLst>
            <pc:docMk/>
            <pc:sldMk cId="4057156843" sldId="296"/>
            <ac:picMk id="7" creationId="{7BB37025-CAFA-64FC-265E-BBA84A9F70A2}"/>
          </ac:picMkLst>
        </pc:picChg>
      </pc:sldChg>
      <pc:sldChg chg="addSp modSp mod">
        <pc:chgData name="Roberto Gallardo" userId="49a044883f185952" providerId="LiveId" clId="{C95BC2E3-2DD9-421A-90EF-E6E800310AFC}" dt="2023-03-05T23:38:46.983" v="30" actId="1076"/>
        <pc:sldMkLst>
          <pc:docMk/>
          <pc:sldMk cId="2080110827" sldId="297"/>
        </pc:sldMkLst>
        <pc:picChg chg="add mod">
          <ac:chgData name="Roberto Gallardo" userId="49a044883f185952" providerId="LiveId" clId="{C95BC2E3-2DD9-421A-90EF-E6E800310AFC}" dt="2023-03-05T23:38:46.983" v="30" actId="1076"/>
          <ac:picMkLst>
            <pc:docMk/>
            <pc:sldMk cId="2080110827" sldId="297"/>
            <ac:picMk id="6" creationId="{DCDF9C3F-93A2-D4B8-7213-6272EE135253}"/>
          </ac:picMkLst>
        </pc:picChg>
      </pc:sldChg>
      <pc:sldChg chg="addSp modSp mod">
        <pc:chgData name="Roberto Gallardo" userId="49a044883f185952" providerId="LiveId" clId="{C95BC2E3-2DD9-421A-90EF-E6E800310AFC}" dt="2023-03-05T23:38:26.438" v="18" actId="1076"/>
        <pc:sldMkLst>
          <pc:docMk/>
          <pc:sldMk cId="1532666867" sldId="298"/>
        </pc:sldMkLst>
        <pc:picChg chg="add mod">
          <ac:chgData name="Roberto Gallardo" userId="49a044883f185952" providerId="LiveId" clId="{C95BC2E3-2DD9-421A-90EF-E6E800310AFC}" dt="2023-03-05T23:38:26.438" v="18" actId="1076"/>
          <ac:picMkLst>
            <pc:docMk/>
            <pc:sldMk cId="1532666867" sldId="298"/>
            <ac:picMk id="6" creationId="{E0C26A2D-33D0-0A0A-E9E3-8BC073C8929E}"/>
          </ac:picMkLst>
        </pc:picChg>
      </pc:sldChg>
      <pc:sldChg chg="addSp modSp mod">
        <pc:chgData name="Roberto Gallardo" userId="49a044883f185952" providerId="LiveId" clId="{C95BC2E3-2DD9-421A-90EF-E6E800310AFC}" dt="2023-03-05T23:43:03.042" v="177" actId="1076"/>
        <pc:sldMkLst>
          <pc:docMk/>
          <pc:sldMk cId="1951376777" sldId="299"/>
        </pc:sldMkLst>
        <pc:picChg chg="add mod">
          <ac:chgData name="Roberto Gallardo" userId="49a044883f185952" providerId="LiveId" clId="{C95BC2E3-2DD9-421A-90EF-E6E800310AFC}" dt="2023-03-05T23:43:03.042" v="177" actId="1076"/>
          <ac:picMkLst>
            <pc:docMk/>
            <pc:sldMk cId="1951376777" sldId="299"/>
            <ac:picMk id="7" creationId="{7CCAE8BC-DCA4-A741-626A-8828CDE26391}"/>
          </ac:picMkLst>
        </pc:picChg>
      </pc:sldChg>
      <pc:sldChg chg="modSp mod">
        <pc:chgData name="Roberto Gallardo" userId="49a044883f185952" providerId="LiveId" clId="{C95BC2E3-2DD9-421A-90EF-E6E800310AFC}" dt="2023-02-25T13:24:41.451" v="2" actId="20577"/>
        <pc:sldMkLst>
          <pc:docMk/>
          <pc:sldMk cId="1515423683" sldId="302"/>
        </pc:sldMkLst>
        <pc:spChg chg="mod">
          <ac:chgData name="Roberto Gallardo" userId="49a044883f185952" providerId="LiveId" clId="{C95BC2E3-2DD9-421A-90EF-E6E800310AFC}" dt="2023-02-25T13:24:41.451" v="2" actId="20577"/>
          <ac:spMkLst>
            <pc:docMk/>
            <pc:sldMk cId="1515423683" sldId="302"/>
            <ac:spMk id="5" creationId="{6AE302AC-8931-4144-BE52-DD1A8BA82462}"/>
          </ac:spMkLst>
        </pc:spChg>
        <pc:spChg chg="mod">
          <ac:chgData name="Roberto Gallardo" userId="49a044883f185952" providerId="LiveId" clId="{C95BC2E3-2DD9-421A-90EF-E6E800310AFC}" dt="2023-02-25T13:24:38.559" v="1" actId="20577"/>
          <ac:spMkLst>
            <pc:docMk/>
            <pc:sldMk cId="1515423683" sldId="302"/>
            <ac:spMk id="9" creationId="{E362A98F-7DCD-C67C-23CE-1BE182A133B4}"/>
          </ac:spMkLst>
        </pc:spChg>
      </pc:sldChg>
      <pc:sldChg chg="del">
        <pc:chgData name="Roberto Gallardo" userId="49a044883f185952" providerId="LiveId" clId="{C95BC2E3-2DD9-421A-90EF-E6E800310AFC}" dt="2023-02-25T14:56:23.366" v="4" actId="47"/>
        <pc:sldMkLst>
          <pc:docMk/>
          <pc:sldMk cId="2841628872" sldId="303"/>
        </pc:sldMkLst>
      </pc:sldChg>
      <pc:sldChg chg="del">
        <pc:chgData name="Roberto Gallardo" userId="49a044883f185952" providerId="LiveId" clId="{C95BC2E3-2DD9-421A-90EF-E6E800310AFC}" dt="2023-02-25T14:56:23.366" v="4" actId="47"/>
        <pc:sldMkLst>
          <pc:docMk/>
          <pc:sldMk cId="3084076302" sldId="304"/>
        </pc:sldMkLst>
      </pc:sldChg>
      <pc:sldChg chg="del">
        <pc:chgData name="Roberto Gallardo" userId="49a044883f185952" providerId="LiveId" clId="{C95BC2E3-2DD9-421A-90EF-E6E800310AFC}" dt="2023-02-25T14:56:23.366" v="4" actId="47"/>
        <pc:sldMkLst>
          <pc:docMk/>
          <pc:sldMk cId="473712435" sldId="305"/>
        </pc:sldMkLst>
      </pc:sldChg>
      <pc:sldChg chg="add">
        <pc:chgData name="Roberto Gallardo" userId="49a044883f185952" providerId="LiveId" clId="{C95BC2E3-2DD9-421A-90EF-E6E800310AFC}" dt="2023-02-25T14:56:20.383" v="3"/>
        <pc:sldMkLst>
          <pc:docMk/>
          <pc:sldMk cId="1363464855" sldId="307"/>
        </pc:sldMkLst>
      </pc:sldChg>
      <pc:sldChg chg="add">
        <pc:chgData name="Roberto Gallardo" userId="49a044883f185952" providerId="LiveId" clId="{C95BC2E3-2DD9-421A-90EF-E6E800310AFC}" dt="2023-02-25T14:56:20.383" v="3"/>
        <pc:sldMkLst>
          <pc:docMk/>
          <pc:sldMk cId="650241552" sldId="308"/>
        </pc:sldMkLst>
      </pc:sldChg>
      <pc:sldChg chg="add">
        <pc:chgData name="Roberto Gallardo" userId="49a044883f185952" providerId="LiveId" clId="{C95BC2E3-2DD9-421A-90EF-E6E800310AFC}" dt="2023-02-25T14:56:20.383" v="3"/>
        <pc:sldMkLst>
          <pc:docMk/>
          <pc:sldMk cId="3449781170" sldId="309"/>
        </pc:sldMkLst>
      </pc:sldChg>
      <pc:sldChg chg="add">
        <pc:chgData name="Roberto Gallardo" userId="49a044883f185952" providerId="LiveId" clId="{C95BC2E3-2DD9-421A-90EF-E6E800310AFC}" dt="2023-02-25T14:56:20.383" v="3"/>
        <pc:sldMkLst>
          <pc:docMk/>
          <pc:sldMk cId="859078625" sldId="310"/>
        </pc:sldMkLst>
      </pc:sldChg>
      <pc:sldChg chg="add">
        <pc:chgData name="Roberto Gallardo" userId="49a044883f185952" providerId="LiveId" clId="{C95BC2E3-2DD9-421A-90EF-E6E800310AFC}" dt="2023-03-06T00:08:40.186" v="198"/>
        <pc:sldMkLst>
          <pc:docMk/>
          <pc:sldMk cId="1236862662" sldId="311"/>
        </pc:sldMkLst>
      </pc:sldChg>
      <pc:sldChg chg="add">
        <pc:chgData name="Roberto Gallardo" userId="49a044883f185952" providerId="LiveId" clId="{C95BC2E3-2DD9-421A-90EF-E6E800310AFC}" dt="2023-03-06T00:08:53.757" v="201"/>
        <pc:sldMkLst>
          <pc:docMk/>
          <pc:sldMk cId="2876966338"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Craven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B7F9430-F89C-A436-63D3-44E793F300C5}"/>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44978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0CEE271-57E6-F375-A7AD-D93A66F8B479}"/>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85907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schematic&#10;&#10;Description automatically generated">
            <a:extLst>
              <a:ext uri="{FF2B5EF4-FFF2-40B4-BE49-F238E27FC236}">
                <a16:creationId xmlns:a16="http://schemas.microsoft.com/office/drawing/2014/main" id="{57C15A48-C628-EC4D-01D9-3BC656BBE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E0C26A2D-33D0-0A0A-E9E3-8BC073C89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10;&#10;Description automatically generated">
            <a:extLst>
              <a:ext uri="{FF2B5EF4-FFF2-40B4-BE49-F238E27FC236}">
                <a16:creationId xmlns:a16="http://schemas.microsoft.com/office/drawing/2014/main" id="{DCDF9C3F-93A2-D4B8-7213-6272EE135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F1A7212-A0F0-4571-51C0-609A7B6FE275}"/>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schematic&#10;&#10;Description automatically generated">
            <a:extLst>
              <a:ext uri="{FF2B5EF4-FFF2-40B4-BE49-F238E27FC236}">
                <a16:creationId xmlns:a16="http://schemas.microsoft.com/office/drawing/2014/main" id="{9E3ABEEC-1E51-31C2-7B8C-1F714DACE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8B3B8F1-F7DE-4AE4-2337-3A865D74406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7BB37025-CAFA-64FC-265E-BBA84A9F7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9F3B04C-EDED-74BC-9D3A-0FFAC1348F42}"/>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89E2D5AF-FA30-3190-7D8B-3932E9FCF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C7897E4-2BC7-98FD-3715-FCD55F124AF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10;&#10;Description automatically generated">
            <a:extLst>
              <a:ext uri="{FF2B5EF4-FFF2-40B4-BE49-F238E27FC236}">
                <a16:creationId xmlns:a16="http://schemas.microsoft.com/office/drawing/2014/main" id="{A6FECA8D-97C2-6165-B077-E3399156B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2670"/>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BB528637-B8FA-34C9-62AE-F7204BE7925B}"/>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88A3E1D3-12EC-B533-204F-C0777AF19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2D86770F-215F-EC85-554C-C781771525C9}"/>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97F498BE-1BE8-E177-6517-5FF685060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6" y="1401631"/>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7C9F4BF9-054D-D9E3-2DB8-B17505CB3649}"/>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56658FDE-B501-67E1-F645-F0AD0C438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28813D4D-087F-9AF8-593C-9D2423E99EA7}"/>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EC6DB9C8-7CC8-F71E-03DC-F441F1687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21" y="1408079"/>
            <a:ext cx="6402560" cy="452761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3A2C6A65-DA27-D65B-BA93-459B8231668E}"/>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C456FAEF-A8F7-BE3E-AF05-B8BB79EF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4"/>
            <a:ext cx="6410325" cy="453310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B179DD7B-69FA-65D9-CCD7-985052BFE09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EADD22B6-26EB-D400-929B-297AA8E05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48000546-DD6B-7147-49C1-CBDCF579F3F5}"/>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1E1C7499-C612-3BCF-CC11-96F781E4B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D5306AC-77E0-E153-1147-D8949FC8C9DB}"/>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C5A057A0-1E32-F328-E00D-163873B22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EB62F64A-E76A-F1E0-C789-E198F10A05E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A136CAF3-56BD-69FA-D447-50EFF9CF5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9B2FB7DF-D153-D00E-DDC6-7B3CFF484A16}"/>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7CCAE8BC-DCA4-A741-626A-8828CDE26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49511ECB-9069-5FB2-8A5E-C90A6A7BE7A4}"/>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Diagram&#10;&#10;Description automatically generated">
            <a:extLst>
              <a:ext uri="{FF2B5EF4-FFF2-40B4-BE49-F238E27FC236}">
                <a16:creationId xmlns:a16="http://schemas.microsoft.com/office/drawing/2014/main" id="{A1C1FF2E-C043-9B42-EB5B-8E0805674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123686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E945969-2DD7-5276-EB47-C688B0B1A4B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F36C197A-5111-4A37-1E78-FA7A71822D39}"/>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15C60945-E599-4B24-12AC-8F5AE1FB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1" cy="4526372"/>
          </a:xfrm>
          <a:prstGeom prst="rect">
            <a:avLst/>
          </a:prstGeom>
        </p:spPr>
      </p:pic>
    </p:spTree>
    <p:extLst>
      <p:ext uri="{BB962C8B-B14F-4D97-AF65-F5344CB8AC3E}">
        <p14:creationId xmlns:p14="http://schemas.microsoft.com/office/powerpoint/2010/main" val="2876966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ACCE1A86-A90B-9729-F1FC-F403A5767CF0}"/>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55B8771-68EC-7FE5-1183-D38318714A4A}"/>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773A0-EBA7-EF3C-58C7-9A5A595A677A}"/>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83649" y="2604909"/>
            <a:ext cx="1198148" cy="2120188"/>
            <a:chOff x="8052264" y="2525400"/>
            <a:chExt cx="1198148" cy="2120188"/>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5254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525400"/>
              <a:ext cx="0" cy="6007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5352" y="2649955"/>
            <a:ext cx="1198148" cy="2016301"/>
            <a:chOff x="10485745" y="2865299"/>
            <a:chExt cx="1198148" cy="201630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032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861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p:cNvCxnSpPr>
            <p:nvPr/>
          </p:nvCxnSpPr>
          <p:spPr>
            <a:xfrm>
              <a:off x="11085195" y="2865299"/>
              <a:ext cx="0" cy="6456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95761"/>
              <a:ext cx="0" cy="4858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8EDA9090-3328-A61F-EBF0-0B28320514D5}"/>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CD14A44-92EC-D353-A2E2-4C215D54F431}"/>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681E4AF-FFC2-A368-98AD-B210CA308A4E}"/>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26D2E12-9FBE-197D-50E7-323F60DDF598}"/>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14D83992-E695-C4C7-65BE-38A3654E696A}"/>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1ED89331-1005-982F-D658-F9AF26067954}"/>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49FB68DE-D2FC-75CC-EC36-6E8D5B3353E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36346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FBA89BF-FD59-2D01-FDF1-1E23F76C6867}"/>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650241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82</cp:revision>
  <dcterms:created xsi:type="dcterms:W3CDTF">2022-07-04T13:32:28Z</dcterms:created>
  <dcterms:modified xsi:type="dcterms:W3CDTF">2023-03-06T00:09:04Z</dcterms:modified>
</cp:coreProperties>
</file>