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744"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65863C-65D5-4CC6-AC52-86F96566240B}" v="74" dt="2023-03-05T13:27:01.8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10" d="100"/>
          <a:sy n="110" d="100"/>
        </p:scale>
        <p:origin x="555" y="39"/>
      </p:cViewPr>
      <p:guideLst>
        <p:guide orient="horz" pos="648"/>
        <p:guide pos="3744"/>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D865863C-65D5-4CC6-AC52-86F96566240B}"/>
    <pc:docChg chg="undo custSel addSld delSld modSld">
      <pc:chgData name="Roberto Gallardo" userId="49a044883f185952" providerId="LiveId" clId="{D865863C-65D5-4CC6-AC52-86F96566240B}" dt="2023-03-05T13:27:14.318" v="362" actId="167"/>
      <pc:docMkLst>
        <pc:docMk/>
      </pc:docMkLst>
      <pc:sldChg chg="del">
        <pc:chgData name="Roberto Gallardo" userId="49a044883f185952" providerId="LiveId" clId="{D865863C-65D5-4CC6-AC52-86F96566240B}" dt="2023-02-25T14:48:22.238" v="101" actId="47"/>
        <pc:sldMkLst>
          <pc:docMk/>
          <pc:sldMk cId="1175010214" sldId="261"/>
        </pc:sldMkLst>
      </pc:sldChg>
      <pc:sldChg chg="addSp delSp modSp mod">
        <pc:chgData name="Roberto Gallardo" userId="49a044883f185952" providerId="LiveId" clId="{D865863C-65D5-4CC6-AC52-86F96566240B}" dt="2023-03-05T12:47:44.168" v="113" actId="1076"/>
        <pc:sldMkLst>
          <pc:docMk/>
          <pc:sldMk cId="1418533539" sldId="271"/>
        </pc:sldMkLst>
        <pc:picChg chg="add del mod">
          <ac:chgData name="Roberto Gallardo" userId="49a044883f185952" providerId="LiveId" clId="{D865863C-65D5-4CC6-AC52-86F96566240B}" dt="2023-03-05T12:47:34.339" v="107" actId="478"/>
          <ac:picMkLst>
            <pc:docMk/>
            <pc:sldMk cId="1418533539" sldId="271"/>
            <ac:picMk id="5" creationId="{3F572C8F-1BFA-5399-88DF-7E95C0FA3A6D}"/>
          </ac:picMkLst>
        </pc:picChg>
        <pc:picChg chg="add mod">
          <ac:chgData name="Roberto Gallardo" userId="49a044883f185952" providerId="LiveId" clId="{D865863C-65D5-4CC6-AC52-86F96566240B}" dt="2023-03-05T12:47:44.168" v="113" actId="1076"/>
          <ac:picMkLst>
            <pc:docMk/>
            <pc:sldMk cId="1418533539" sldId="271"/>
            <ac:picMk id="7" creationId="{38E25750-8AC1-81A9-656D-B3C23DB3B6F0}"/>
          </ac:picMkLst>
        </pc:picChg>
      </pc:sldChg>
      <pc:sldChg chg="addSp delSp modSp mod">
        <pc:chgData name="Roberto Gallardo" userId="49a044883f185952" providerId="LiveId" clId="{D865863C-65D5-4CC6-AC52-86F96566240B}" dt="2023-03-05T12:54:29.014" v="232" actId="167"/>
        <pc:sldMkLst>
          <pc:docMk/>
          <pc:sldMk cId="2124848710" sldId="281"/>
        </pc:sldMkLst>
        <pc:picChg chg="add del mod ord">
          <ac:chgData name="Roberto Gallardo" userId="49a044883f185952" providerId="LiveId" clId="{D865863C-65D5-4CC6-AC52-86F96566240B}" dt="2023-03-05T12:52:03.320" v="170" actId="478"/>
          <ac:picMkLst>
            <pc:docMk/>
            <pc:sldMk cId="2124848710" sldId="281"/>
            <ac:picMk id="6" creationId="{9146A319-AB6D-1021-69B6-30D7D10E72DA}"/>
          </ac:picMkLst>
        </pc:picChg>
        <pc:picChg chg="add mod ord">
          <ac:chgData name="Roberto Gallardo" userId="49a044883f185952" providerId="LiveId" clId="{D865863C-65D5-4CC6-AC52-86F96566240B}" dt="2023-03-05T12:54:29.014" v="232" actId="167"/>
          <ac:picMkLst>
            <pc:docMk/>
            <pc:sldMk cId="2124848710" sldId="281"/>
            <ac:picMk id="8" creationId="{328257ED-F1EB-78AD-C8FD-6998547E8841}"/>
          </ac:picMkLst>
        </pc:picChg>
      </pc:sldChg>
      <pc:sldChg chg="addSp delSp modSp mod">
        <pc:chgData name="Roberto Gallardo" userId="49a044883f185952" providerId="LiveId" clId="{D865863C-65D5-4CC6-AC52-86F96566240B}" dt="2023-03-05T13:21:28.646" v="259" actId="167"/>
        <pc:sldMkLst>
          <pc:docMk/>
          <pc:sldMk cId="2028175529" sldId="282"/>
        </pc:sldMkLst>
        <pc:picChg chg="add del mod ord">
          <ac:chgData name="Roberto Gallardo" userId="49a044883f185952" providerId="LiveId" clId="{D865863C-65D5-4CC6-AC52-86F96566240B}" dt="2023-03-05T12:54:45.359" v="233" actId="478"/>
          <ac:picMkLst>
            <pc:docMk/>
            <pc:sldMk cId="2028175529" sldId="282"/>
            <ac:picMk id="6" creationId="{0396F045-555B-2173-2E4A-58BB5A2908C9}"/>
          </ac:picMkLst>
        </pc:picChg>
        <pc:picChg chg="add mod ord">
          <ac:chgData name="Roberto Gallardo" userId="49a044883f185952" providerId="LiveId" clId="{D865863C-65D5-4CC6-AC52-86F96566240B}" dt="2023-03-05T13:21:28.646" v="259" actId="167"/>
          <ac:picMkLst>
            <pc:docMk/>
            <pc:sldMk cId="2028175529" sldId="282"/>
            <ac:picMk id="8" creationId="{3D1FF0DD-562D-E791-A255-E26394284D62}"/>
          </ac:picMkLst>
        </pc:picChg>
      </pc:sldChg>
      <pc:sldChg chg="addSp delSp modSp mod">
        <pc:chgData name="Roberto Gallardo" userId="49a044883f185952" providerId="LiveId" clId="{D865863C-65D5-4CC6-AC52-86F96566240B}" dt="2023-03-05T13:22:45.572" v="269" actId="14100"/>
        <pc:sldMkLst>
          <pc:docMk/>
          <pc:sldMk cId="1326517747" sldId="283"/>
        </pc:sldMkLst>
        <pc:picChg chg="add del mod ord">
          <ac:chgData name="Roberto Gallardo" userId="49a044883f185952" providerId="LiveId" clId="{D865863C-65D5-4CC6-AC52-86F96566240B}" dt="2023-03-05T12:54:47.451" v="234" actId="478"/>
          <ac:picMkLst>
            <pc:docMk/>
            <pc:sldMk cId="1326517747" sldId="283"/>
            <ac:picMk id="6" creationId="{777BEF85-1EF0-E730-F8C5-340C6651105D}"/>
          </ac:picMkLst>
        </pc:picChg>
        <pc:picChg chg="add mod ord">
          <ac:chgData name="Roberto Gallardo" userId="49a044883f185952" providerId="LiveId" clId="{D865863C-65D5-4CC6-AC52-86F96566240B}" dt="2023-03-05T13:22:45.572" v="269" actId="14100"/>
          <ac:picMkLst>
            <pc:docMk/>
            <pc:sldMk cId="1326517747" sldId="283"/>
            <ac:picMk id="8" creationId="{4D538331-7063-619D-A2B0-3D401D3A8838}"/>
          </ac:picMkLst>
        </pc:picChg>
      </pc:sldChg>
      <pc:sldChg chg="addSp delSp modSp mod">
        <pc:chgData name="Roberto Gallardo" userId="49a044883f185952" providerId="LiveId" clId="{D865863C-65D5-4CC6-AC52-86F96566240B}" dt="2023-03-05T13:23:15.238" v="277" actId="167"/>
        <pc:sldMkLst>
          <pc:docMk/>
          <pc:sldMk cId="783739251" sldId="284"/>
        </pc:sldMkLst>
        <pc:picChg chg="add del mod ord">
          <ac:chgData name="Roberto Gallardo" userId="49a044883f185952" providerId="LiveId" clId="{D865863C-65D5-4CC6-AC52-86F96566240B}" dt="2023-03-05T12:54:49.273" v="235" actId="478"/>
          <ac:picMkLst>
            <pc:docMk/>
            <pc:sldMk cId="783739251" sldId="284"/>
            <ac:picMk id="6" creationId="{10663A4B-9B75-B341-E0FA-927C8F0746A1}"/>
          </ac:picMkLst>
        </pc:picChg>
        <pc:picChg chg="add mod ord">
          <ac:chgData name="Roberto Gallardo" userId="49a044883f185952" providerId="LiveId" clId="{D865863C-65D5-4CC6-AC52-86F96566240B}" dt="2023-03-05T13:23:15.238" v="277" actId="167"/>
          <ac:picMkLst>
            <pc:docMk/>
            <pc:sldMk cId="783739251" sldId="284"/>
            <ac:picMk id="8" creationId="{F09D13A1-BBD1-37E3-8A2E-727D24092914}"/>
          </ac:picMkLst>
        </pc:picChg>
      </pc:sldChg>
      <pc:sldChg chg="addSp delSp modSp mod">
        <pc:chgData name="Roberto Gallardo" userId="49a044883f185952" providerId="LiveId" clId="{D865863C-65D5-4CC6-AC52-86F96566240B}" dt="2023-03-05T13:23:38.917" v="286" actId="167"/>
        <pc:sldMkLst>
          <pc:docMk/>
          <pc:sldMk cId="1676122233" sldId="285"/>
        </pc:sldMkLst>
        <pc:picChg chg="add del mod ord">
          <ac:chgData name="Roberto Gallardo" userId="49a044883f185952" providerId="LiveId" clId="{D865863C-65D5-4CC6-AC52-86F96566240B}" dt="2023-03-05T12:54:54.334" v="236" actId="478"/>
          <ac:picMkLst>
            <pc:docMk/>
            <pc:sldMk cId="1676122233" sldId="285"/>
            <ac:picMk id="6" creationId="{22284432-ECE3-8E5F-1582-9098FFD043C1}"/>
          </ac:picMkLst>
        </pc:picChg>
        <pc:picChg chg="add mod ord">
          <ac:chgData name="Roberto Gallardo" userId="49a044883f185952" providerId="LiveId" clId="{D865863C-65D5-4CC6-AC52-86F96566240B}" dt="2023-03-05T13:23:38.917" v="286" actId="167"/>
          <ac:picMkLst>
            <pc:docMk/>
            <pc:sldMk cId="1676122233" sldId="285"/>
            <ac:picMk id="8" creationId="{D09B29D6-A66C-892C-E0AA-78D5D9411A9E}"/>
          </ac:picMkLst>
        </pc:picChg>
      </pc:sldChg>
      <pc:sldChg chg="addSp delSp modSp mod">
        <pc:chgData name="Roberto Gallardo" userId="49a044883f185952" providerId="LiveId" clId="{D865863C-65D5-4CC6-AC52-86F96566240B}" dt="2023-03-05T13:23:59.935" v="295" actId="167"/>
        <pc:sldMkLst>
          <pc:docMk/>
          <pc:sldMk cId="3100398757" sldId="286"/>
        </pc:sldMkLst>
        <pc:picChg chg="add del mod ord">
          <ac:chgData name="Roberto Gallardo" userId="49a044883f185952" providerId="LiveId" clId="{D865863C-65D5-4CC6-AC52-86F96566240B}" dt="2023-03-05T12:54:56.522" v="237" actId="478"/>
          <ac:picMkLst>
            <pc:docMk/>
            <pc:sldMk cId="3100398757" sldId="286"/>
            <ac:picMk id="6" creationId="{0E85F648-C951-0E5A-C8B1-0992DE56FB40}"/>
          </ac:picMkLst>
        </pc:picChg>
        <pc:picChg chg="add mod ord">
          <ac:chgData name="Roberto Gallardo" userId="49a044883f185952" providerId="LiveId" clId="{D865863C-65D5-4CC6-AC52-86F96566240B}" dt="2023-03-05T13:23:59.935" v="295" actId="167"/>
          <ac:picMkLst>
            <pc:docMk/>
            <pc:sldMk cId="3100398757" sldId="286"/>
            <ac:picMk id="8" creationId="{35B1AC72-208F-4955-C9E5-23490FCD65F9}"/>
          </ac:picMkLst>
        </pc:picChg>
      </pc:sldChg>
      <pc:sldChg chg="addSp delSp modSp mod">
        <pc:chgData name="Roberto Gallardo" userId="49a044883f185952" providerId="LiveId" clId="{D865863C-65D5-4CC6-AC52-86F96566240B}" dt="2023-03-05T13:24:29.451" v="304" actId="167"/>
        <pc:sldMkLst>
          <pc:docMk/>
          <pc:sldMk cId="1546475425" sldId="287"/>
        </pc:sldMkLst>
        <pc:picChg chg="add del mod">
          <ac:chgData name="Roberto Gallardo" userId="49a044883f185952" providerId="LiveId" clId="{D865863C-65D5-4CC6-AC52-86F96566240B}" dt="2023-03-05T12:54:58.935" v="238" actId="478"/>
          <ac:picMkLst>
            <pc:docMk/>
            <pc:sldMk cId="1546475425" sldId="287"/>
            <ac:picMk id="6" creationId="{A952E20C-D3CB-4874-8F4A-43059D366FDC}"/>
          </ac:picMkLst>
        </pc:picChg>
        <pc:picChg chg="add mod ord">
          <ac:chgData name="Roberto Gallardo" userId="49a044883f185952" providerId="LiveId" clId="{D865863C-65D5-4CC6-AC52-86F96566240B}" dt="2023-03-05T13:24:29.451" v="304" actId="167"/>
          <ac:picMkLst>
            <pc:docMk/>
            <pc:sldMk cId="1546475425" sldId="287"/>
            <ac:picMk id="8" creationId="{C21E004E-642A-EB87-4B66-CC92E3205BB0}"/>
          </ac:picMkLst>
        </pc:picChg>
      </pc:sldChg>
      <pc:sldChg chg="addSp delSp modSp mod">
        <pc:chgData name="Roberto Gallardo" userId="49a044883f185952" providerId="LiveId" clId="{D865863C-65D5-4CC6-AC52-86F96566240B}" dt="2023-03-05T13:25:27.755" v="324" actId="167"/>
        <pc:sldMkLst>
          <pc:docMk/>
          <pc:sldMk cId="1380517306" sldId="288"/>
        </pc:sldMkLst>
        <pc:picChg chg="add del mod ord">
          <ac:chgData name="Roberto Gallardo" userId="49a044883f185952" providerId="LiveId" clId="{D865863C-65D5-4CC6-AC52-86F96566240B}" dt="2023-03-05T12:55:03.535" v="240" actId="478"/>
          <ac:picMkLst>
            <pc:docMk/>
            <pc:sldMk cId="1380517306" sldId="288"/>
            <ac:picMk id="6" creationId="{7BA4E6CB-304D-1A64-04D0-F5B80484D80D}"/>
          </ac:picMkLst>
        </pc:picChg>
        <pc:picChg chg="add mod ord">
          <ac:chgData name="Roberto Gallardo" userId="49a044883f185952" providerId="LiveId" clId="{D865863C-65D5-4CC6-AC52-86F96566240B}" dt="2023-03-05T13:25:27.755" v="324" actId="167"/>
          <ac:picMkLst>
            <pc:docMk/>
            <pc:sldMk cId="1380517306" sldId="288"/>
            <ac:picMk id="8" creationId="{ACCA8655-7189-50A9-ABF3-A15ABAA987C5}"/>
          </ac:picMkLst>
        </pc:picChg>
      </pc:sldChg>
      <pc:sldChg chg="addSp delSp modSp mod">
        <pc:chgData name="Roberto Gallardo" userId="49a044883f185952" providerId="LiveId" clId="{D865863C-65D5-4CC6-AC52-86F96566240B}" dt="2023-03-05T13:25:53.130" v="333" actId="167"/>
        <pc:sldMkLst>
          <pc:docMk/>
          <pc:sldMk cId="1388671151" sldId="289"/>
        </pc:sldMkLst>
        <pc:picChg chg="add del mod">
          <ac:chgData name="Roberto Gallardo" userId="49a044883f185952" providerId="LiveId" clId="{D865863C-65D5-4CC6-AC52-86F96566240B}" dt="2023-03-05T12:55:05.074" v="241" actId="478"/>
          <ac:picMkLst>
            <pc:docMk/>
            <pc:sldMk cId="1388671151" sldId="289"/>
            <ac:picMk id="6" creationId="{01CF700D-8B44-9AE9-ECFD-3E5A10C86B3A}"/>
          </ac:picMkLst>
        </pc:picChg>
        <pc:picChg chg="add mod ord">
          <ac:chgData name="Roberto Gallardo" userId="49a044883f185952" providerId="LiveId" clId="{D865863C-65D5-4CC6-AC52-86F96566240B}" dt="2023-03-05T13:25:53.130" v="333" actId="167"/>
          <ac:picMkLst>
            <pc:docMk/>
            <pc:sldMk cId="1388671151" sldId="289"/>
            <ac:picMk id="8" creationId="{D07AF116-911D-02D2-A342-21C424726E24}"/>
          </ac:picMkLst>
        </pc:picChg>
      </pc:sldChg>
      <pc:sldChg chg="addSp delSp modSp mod">
        <pc:chgData name="Roberto Gallardo" userId="49a044883f185952" providerId="LiveId" clId="{D865863C-65D5-4CC6-AC52-86F96566240B}" dt="2023-03-05T13:26:38.583" v="350" actId="167"/>
        <pc:sldMkLst>
          <pc:docMk/>
          <pc:sldMk cId="2355376039" sldId="290"/>
        </pc:sldMkLst>
        <pc:picChg chg="add del mod ord">
          <ac:chgData name="Roberto Gallardo" userId="49a044883f185952" providerId="LiveId" clId="{D865863C-65D5-4CC6-AC52-86F96566240B}" dt="2023-03-05T12:55:08.598" v="243" actId="478"/>
          <ac:picMkLst>
            <pc:docMk/>
            <pc:sldMk cId="2355376039" sldId="290"/>
            <ac:picMk id="8" creationId="{194ECAF3-66F4-A24F-A119-DBBBE42A5C4C}"/>
          </ac:picMkLst>
        </pc:picChg>
        <pc:picChg chg="add mod ord">
          <ac:chgData name="Roberto Gallardo" userId="49a044883f185952" providerId="LiveId" clId="{D865863C-65D5-4CC6-AC52-86F96566240B}" dt="2023-03-05T13:26:38.583" v="350" actId="167"/>
          <ac:picMkLst>
            <pc:docMk/>
            <pc:sldMk cId="2355376039" sldId="290"/>
            <ac:picMk id="9" creationId="{AA16CDDB-B9FD-F22E-8A3F-1DB4AF13415E}"/>
          </ac:picMkLst>
        </pc:picChg>
      </pc:sldChg>
      <pc:sldChg chg="addSp delSp modSp add del mod">
        <pc:chgData name="Roberto Gallardo" userId="49a044883f185952" providerId="LiveId" clId="{D865863C-65D5-4CC6-AC52-86F96566240B}" dt="2023-03-05T13:27:14.318" v="362" actId="167"/>
        <pc:sldMkLst>
          <pc:docMk/>
          <pc:sldMk cId="3757257295" sldId="291"/>
        </pc:sldMkLst>
        <pc:picChg chg="add del mod ord">
          <ac:chgData name="Roberto Gallardo" userId="49a044883f185952" providerId="LiveId" clId="{D865863C-65D5-4CC6-AC52-86F96566240B}" dt="2023-03-05T12:55:10.121" v="244" actId="478"/>
          <ac:picMkLst>
            <pc:docMk/>
            <pc:sldMk cId="3757257295" sldId="291"/>
            <ac:picMk id="7" creationId="{3AD25611-4BC1-F44A-23E3-E28B3D0F723C}"/>
          </ac:picMkLst>
        </pc:picChg>
        <pc:picChg chg="add del mod">
          <ac:chgData name="Roberto Gallardo" userId="49a044883f185952" providerId="LiveId" clId="{D865863C-65D5-4CC6-AC52-86F96566240B}" dt="2023-03-05T13:26:55.475" v="354" actId="478"/>
          <ac:picMkLst>
            <pc:docMk/>
            <pc:sldMk cId="3757257295" sldId="291"/>
            <ac:picMk id="8" creationId="{62529560-411C-64B9-2EFA-78BE4E8019DF}"/>
          </ac:picMkLst>
        </pc:picChg>
        <pc:picChg chg="add mod ord">
          <ac:chgData name="Roberto Gallardo" userId="49a044883f185952" providerId="LiveId" clId="{D865863C-65D5-4CC6-AC52-86F96566240B}" dt="2023-03-05T13:27:14.318" v="362" actId="167"/>
          <ac:picMkLst>
            <pc:docMk/>
            <pc:sldMk cId="3757257295" sldId="291"/>
            <ac:picMk id="11" creationId="{0D31C915-8BD0-C6B4-0983-81A4EF08608C}"/>
          </ac:picMkLst>
        </pc:picChg>
      </pc:sldChg>
      <pc:sldChg chg="addSp delSp modSp mod">
        <pc:chgData name="Roberto Gallardo" userId="49a044883f185952" providerId="LiveId" clId="{D865863C-65D5-4CC6-AC52-86F96566240B}" dt="2023-03-05T13:24:57.269" v="315" actId="167"/>
        <pc:sldMkLst>
          <pc:docMk/>
          <pc:sldMk cId="1259856727" sldId="292"/>
        </pc:sldMkLst>
        <pc:picChg chg="add del mod ord">
          <ac:chgData name="Roberto Gallardo" userId="49a044883f185952" providerId="LiveId" clId="{D865863C-65D5-4CC6-AC52-86F96566240B}" dt="2023-03-05T12:55:01.531" v="239" actId="478"/>
          <ac:picMkLst>
            <pc:docMk/>
            <pc:sldMk cId="1259856727" sldId="292"/>
            <ac:picMk id="6" creationId="{665C2307-7391-4010-9BB3-37DD9EE1A188}"/>
          </ac:picMkLst>
        </pc:picChg>
        <pc:picChg chg="add mod ord">
          <ac:chgData name="Roberto Gallardo" userId="49a044883f185952" providerId="LiveId" clId="{D865863C-65D5-4CC6-AC52-86F96566240B}" dt="2023-03-05T13:24:57.269" v="315" actId="167"/>
          <ac:picMkLst>
            <pc:docMk/>
            <pc:sldMk cId="1259856727" sldId="292"/>
            <ac:picMk id="8" creationId="{6FCD2F66-EE94-07B9-9989-55D2729745B4}"/>
          </ac:picMkLst>
        </pc:picChg>
      </pc:sldChg>
      <pc:sldChg chg="addSp delSp modSp mod">
        <pc:chgData name="Roberto Gallardo" userId="49a044883f185952" providerId="LiveId" clId="{D865863C-65D5-4CC6-AC52-86F96566240B}" dt="2023-03-05T12:54:00.503" v="225" actId="167"/>
        <pc:sldMkLst>
          <pc:docMk/>
          <pc:sldMk cId="3324519687" sldId="293"/>
        </pc:sldMkLst>
        <pc:picChg chg="add del mod ord">
          <ac:chgData name="Roberto Gallardo" userId="49a044883f185952" providerId="LiveId" clId="{D865863C-65D5-4CC6-AC52-86F96566240B}" dt="2023-03-05T12:51:58.201" v="169" actId="478"/>
          <ac:picMkLst>
            <pc:docMk/>
            <pc:sldMk cId="3324519687" sldId="293"/>
            <ac:picMk id="7" creationId="{F0FD79F1-50E7-63E0-DD2B-A67E6D0A6638}"/>
          </ac:picMkLst>
        </pc:picChg>
        <pc:picChg chg="add mod ord">
          <ac:chgData name="Roberto Gallardo" userId="49a044883f185952" providerId="LiveId" clId="{D865863C-65D5-4CC6-AC52-86F96566240B}" dt="2023-03-05T12:54:00.503" v="225" actId="167"/>
          <ac:picMkLst>
            <pc:docMk/>
            <pc:sldMk cId="3324519687" sldId="293"/>
            <ac:picMk id="8" creationId="{21F35EA0-6003-9DE5-1CDD-CE37FAFE8C88}"/>
          </ac:picMkLst>
        </pc:picChg>
      </pc:sldChg>
      <pc:sldChg chg="addSp delSp modSp mod">
        <pc:chgData name="Roberto Gallardo" userId="49a044883f185952" providerId="LiveId" clId="{D865863C-65D5-4CC6-AC52-86F96566240B}" dt="2023-03-05T12:53:27.686" v="200" actId="14100"/>
        <pc:sldMkLst>
          <pc:docMk/>
          <pc:sldMk cId="3256182630" sldId="295"/>
        </pc:sldMkLst>
        <pc:picChg chg="add del mod ord">
          <ac:chgData name="Roberto Gallardo" userId="49a044883f185952" providerId="LiveId" clId="{D865863C-65D5-4CC6-AC52-86F96566240B}" dt="2023-03-05T12:47:57.117" v="117" actId="478"/>
          <ac:picMkLst>
            <pc:docMk/>
            <pc:sldMk cId="3256182630" sldId="295"/>
            <ac:picMk id="7" creationId="{03997899-9734-9FAD-FE36-7A64C5834F4B}"/>
          </ac:picMkLst>
        </pc:picChg>
        <pc:picChg chg="add mod ord">
          <ac:chgData name="Roberto Gallardo" userId="49a044883f185952" providerId="LiveId" clId="{D865863C-65D5-4CC6-AC52-86F96566240B}" dt="2023-03-05T12:53:27.686" v="200" actId="14100"/>
          <ac:picMkLst>
            <pc:docMk/>
            <pc:sldMk cId="3256182630" sldId="295"/>
            <ac:picMk id="8" creationId="{12D5BDFC-34D6-8902-F595-CAF86DF75E80}"/>
          </ac:picMkLst>
        </pc:picChg>
      </pc:sldChg>
      <pc:sldChg chg="addSp delSp modSp mod">
        <pc:chgData name="Roberto Gallardo" userId="49a044883f185952" providerId="LiveId" clId="{D865863C-65D5-4CC6-AC52-86F96566240B}" dt="2023-03-05T12:53:05.674" v="197" actId="14100"/>
        <pc:sldMkLst>
          <pc:docMk/>
          <pc:sldMk cId="4057156843" sldId="296"/>
        </pc:sldMkLst>
        <pc:picChg chg="mod">
          <ac:chgData name="Roberto Gallardo" userId="49a044883f185952" providerId="LiveId" clId="{D865863C-65D5-4CC6-AC52-86F96566240B}" dt="2023-03-05T12:49:25.004" v="133" actId="14100"/>
          <ac:picMkLst>
            <pc:docMk/>
            <pc:sldMk cId="4057156843" sldId="296"/>
            <ac:picMk id="5" creationId="{0EB1A8F6-BF35-8587-D475-930AEF1518D3}"/>
          </ac:picMkLst>
        </pc:picChg>
        <pc:picChg chg="add del mod ord">
          <ac:chgData name="Roberto Gallardo" userId="49a044883f185952" providerId="LiveId" clId="{D865863C-65D5-4CC6-AC52-86F96566240B}" dt="2023-03-05T12:49:26.653" v="134" actId="478"/>
          <ac:picMkLst>
            <pc:docMk/>
            <pc:sldMk cId="4057156843" sldId="296"/>
            <ac:picMk id="7" creationId="{77E8C140-7588-2692-5FFA-9B4092E3654C}"/>
          </ac:picMkLst>
        </pc:picChg>
        <pc:picChg chg="add mod ord">
          <ac:chgData name="Roberto Gallardo" userId="49a044883f185952" providerId="LiveId" clId="{D865863C-65D5-4CC6-AC52-86F96566240B}" dt="2023-03-05T12:53:05.674" v="197" actId="14100"/>
          <ac:picMkLst>
            <pc:docMk/>
            <pc:sldMk cId="4057156843" sldId="296"/>
            <ac:picMk id="8" creationId="{9D9181F4-AF38-59C7-29B7-5DBD7F5CFE5B}"/>
          </ac:picMkLst>
        </pc:picChg>
      </pc:sldChg>
      <pc:sldChg chg="addSp delSp modSp mod">
        <pc:chgData name="Roberto Gallardo" userId="49a044883f185952" providerId="LiveId" clId="{D865863C-65D5-4CC6-AC52-86F96566240B}" dt="2023-03-05T12:48:38.069" v="131" actId="1076"/>
        <pc:sldMkLst>
          <pc:docMk/>
          <pc:sldMk cId="2080110827" sldId="297"/>
        </pc:sldMkLst>
        <pc:picChg chg="add del mod">
          <ac:chgData name="Roberto Gallardo" userId="49a044883f185952" providerId="LiveId" clId="{D865863C-65D5-4CC6-AC52-86F96566240B}" dt="2023-03-05T12:47:55.337" v="116" actId="478"/>
          <ac:picMkLst>
            <pc:docMk/>
            <pc:sldMk cId="2080110827" sldId="297"/>
            <ac:picMk id="3" creationId="{617B2CDD-C3CA-AED4-F512-B019050BABE5}"/>
          </ac:picMkLst>
        </pc:picChg>
        <pc:picChg chg="add mod">
          <ac:chgData name="Roberto Gallardo" userId="49a044883f185952" providerId="LiveId" clId="{D865863C-65D5-4CC6-AC52-86F96566240B}" dt="2023-03-05T12:48:38.069" v="131" actId="1076"/>
          <ac:picMkLst>
            <pc:docMk/>
            <pc:sldMk cId="2080110827" sldId="297"/>
            <ac:picMk id="7" creationId="{75E45346-83BE-16BF-0F7B-FC29AC0932BB}"/>
          </ac:picMkLst>
        </pc:picChg>
      </pc:sldChg>
      <pc:sldChg chg="addSp delSp modSp mod">
        <pc:chgData name="Roberto Gallardo" userId="49a044883f185952" providerId="LiveId" clId="{D865863C-65D5-4CC6-AC52-86F96566240B}" dt="2023-03-05T12:48:17.318" v="122" actId="1076"/>
        <pc:sldMkLst>
          <pc:docMk/>
          <pc:sldMk cId="1532666867" sldId="298"/>
        </pc:sldMkLst>
        <pc:picChg chg="add del mod">
          <ac:chgData name="Roberto Gallardo" userId="49a044883f185952" providerId="LiveId" clId="{D865863C-65D5-4CC6-AC52-86F96566240B}" dt="2023-03-05T12:47:49.644" v="114" actId="478"/>
          <ac:picMkLst>
            <pc:docMk/>
            <pc:sldMk cId="1532666867" sldId="298"/>
            <ac:picMk id="3" creationId="{46EA402C-67B6-C6A0-881C-0D093B4C24D7}"/>
          </ac:picMkLst>
        </pc:picChg>
        <pc:picChg chg="add mod">
          <ac:chgData name="Roberto Gallardo" userId="49a044883f185952" providerId="LiveId" clId="{D865863C-65D5-4CC6-AC52-86F96566240B}" dt="2023-03-05T12:48:17.318" v="122" actId="1076"/>
          <ac:picMkLst>
            <pc:docMk/>
            <pc:sldMk cId="1532666867" sldId="298"/>
            <ac:picMk id="7" creationId="{A6413EC8-C58F-42C9-A67F-111D1E9DB504}"/>
          </ac:picMkLst>
        </pc:picChg>
      </pc:sldChg>
      <pc:sldChg chg="addSp delSp modSp mod">
        <pc:chgData name="Roberto Gallardo" userId="49a044883f185952" providerId="LiveId" clId="{D865863C-65D5-4CC6-AC52-86F96566240B}" dt="2023-03-05T13:26:19.252" v="342" actId="167"/>
        <pc:sldMkLst>
          <pc:docMk/>
          <pc:sldMk cId="1951376777" sldId="299"/>
        </pc:sldMkLst>
        <pc:picChg chg="add del mod ord">
          <ac:chgData name="Roberto Gallardo" userId="49a044883f185952" providerId="LiveId" clId="{D865863C-65D5-4CC6-AC52-86F96566240B}" dt="2023-03-05T12:55:07.216" v="242" actId="478"/>
          <ac:picMkLst>
            <pc:docMk/>
            <pc:sldMk cId="1951376777" sldId="299"/>
            <ac:picMk id="6" creationId="{150C561E-8B4B-2C04-01E7-98B96C9ED9CE}"/>
          </ac:picMkLst>
        </pc:picChg>
        <pc:picChg chg="add mod ord">
          <ac:chgData name="Roberto Gallardo" userId="49a044883f185952" providerId="LiveId" clId="{D865863C-65D5-4CC6-AC52-86F96566240B}" dt="2023-03-05T13:26:19.252" v="342" actId="167"/>
          <ac:picMkLst>
            <pc:docMk/>
            <pc:sldMk cId="1951376777" sldId="299"/>
            <ac:picMk id="8" creationId="{91C8C4A6-5AEA-B7B4-2954-56B6F4D1E6E3}"/>
          </ac:picMkLst>
        </pc:picChg>
      </pc:sldChg>
      <pc:sldChg chg="modSp mod">
        <pc:chgData name="Roberto Gallardo" userId="49a044883f185952" providerId="LiveId" clId="{D865863C-65D5-4CC6-AC52-86F96566240B}" dt="2023-02-25T13:21:30.766" v="99" actId="20577"/>
        <pc:sldMkLst>
          <pc:docMk/>
          <pc:sldMk cId="1515423683" sldId="302"/>
        </pc:sldMkLst>
        <pc:spChg chg="mod">
          <ac:chgData name="Roberto Gallardo" userId="49a044883f185952" providerId="LiveId" clId="{D865863C-65D5-4CC6-AC52-86F96566240B}" dt="2023-02-25T13:21:30.766" v="99" actId="20577"/>
          <ac:spMkLst>
            <pc:docMk/>
            <pc:sldMk cId="1515423683" sldId="302"/>
            <ac:spMk id="5" creationId="{6AE302AC-8931-4144-BE52-DD1A8BA82462}"/>
          </ac:spMkLst>
        </pc:spChg>
        <pc:spChg chg="mod">
          <ac:chgData name="Roberto Gallardo" userId="49a044883f185952" providerId="LiveId" clId="{D865863C-65D5-4CC6-AC52-86F96566240B}" dt="2023-02-25T13:21:28.143" v="98" actId="20577"/>
          <ac:spMkLst>
            <pc:docMk/>
            <pc:sldMk cId="1515423683" sldId="302"/>
            <ac:spMk id="9" creationId="{E362A98F-7DCD-C67C-23CE-1BE182A133B4}"/>
          </ac:spMkLst>
        </pc:spChg>
      </pc:sldChg>
      <pc:sldChg chg="del">
        <pc:chgData name="Roberto Gallardo" userId="49a044883f185952" providerId="LiveId" clId="{D865863C-65D5-4CC6-AC52-86F96566240B}" dt="2023-02-25T14:48:22.238" v="101" actId="47"/>
        <pc:sldMkLst>
          <pc:docMk/>
          <pc:sldMk cId="2841628872" sldId="303"/>
        </pc:sldMkLst>
      </pc:sldChg>
      <pc:sldChg chg="del">
        <pc:chgData name="Roberto Gallardo" userId="49a044883f185952" providerId="LiveId" clId="{D865863C-65D5-4CC6-AC52-86F96566240B}" dt="2023-02-25T14:48:22.238" v="101" actId="47"/>
        <pc:sldMkLst>
          <pc:docMk/>
          <pc:sldMk cId="3084076302" sldId="304"/>
        </pc:sldMkLst>
      </pc:sldChg>
      <pc:sldChg chg="del">
        <pc:chgData name="Roberto Gallardo" userId="49a044883f185952" providerId="LiveId" clId="{D865863C-65D5-4CC6-AC52-86F96566240B}" dt="2023-02-25T14:48:22.238" v="101" actId="47"/>
        <pc:sldMkLst>
          <pc:docMk/>
          <pc:sldMk cId="473712435" sldId="305"/>
        </pc:sldMkLst>
      </pc:sldChg>
      <pc:sldChg chg="add">
        <pc:chgData name="Roberto Gallardo" userId="49a044883f185952" providerId="LiveId" clId="{D865863C-65D5-4CC6-AC52-86F96566240B}" dt="2023-02-25T14:48:19.359" v="100"/>
        <pc:sldMkLst>
          <pc:docMk/>
          <pc:sldMk cId="1047838885" sldId="307"/>
        </pc:sldMkLst>
      </pc:sldChg>
      <pc:sldChg chg="add">
        <pc:chgData name="Roberto Gallardo" userId="49a044883f185952" providerId="LiveId" clId="{D865863C-65D5-4CC6-AC52-86F96566240B}" dt="2023-02-25T14:48:19.359" v="100"/>
        <pc:sldMkLst>
          <pc:docMk/>
          <pc:sldMk cId="3123786552" sldId="308"/>
        </pc:sldMkLst>
      </pc:sldChg>
      <pc:sldChg chg="add">
        <pc:chgData name="Roberto Gallardo" userId="49a044883f185952" providerId="LiveId" clId="{D865863C-65D5-4CC6-AC52-86F96566240B}" dt="2023-02-25T14:48:19.359" v="100"/>
        <pc:sldMkLst>
          <pc:docMk/>
          <pc:sldMk cId="2648489431" sldId="309"/>
        </pc:sldMkLst>
      </pc:sldChg>
      <pc:sldChg chg="add">
        <pc:chgData name="Roberto Gallardo" userId="49a044883f185952" providerId="LiveId" clId="{D865863C-65D5-4CC6-AC52-86F96566240B}" dt="2023-02-25T14:48:19.359" v="100"/>
        <pc:sldMkLst>
          <pc:docMk/>
          <pc:sldMk cId="1488319244"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Anson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328F8BA-67AB-DA93-19A7-676F01CD7F9A}"/>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2648489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05704242-6D84-2BB9-D15A-05E9D2742324}"/>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1488319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7" name="Picture 6">
            <a:extLst>
              <a:ext uri="{FF2B5EF4-FFF2-40B4-BE49-F238E27FC236}">
                <a16:creationId xmlns:a16="http://schemas.microsoft.com/office/drawing/2014/main" id="{38E25750-8AC1-81A9-656D-B3C23DB3B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A6413EC8-C58F-42C9-A67F-111D1E9DB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4554"/>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5E45346-83BE-16BF-0F7B-FC29AC093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528" y="1037194"/>
            <a:ext cx="7584744" cy="536360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D5BDFC-34D6-8902-F595-CAF86DF75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4783" y="1298068"/>
            <a:ext cx="6784818" cy="479793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5EF852A-F0C0-A00F-94A7-047AE22B2B8B}"/>
              </a:ext>
            </a:extLst>
          </p:cNvPr>
          <p:cNvPicPr preferRelativeResize="0"/>
          <p:nvPr/>
        </p:nvPicPr>
        <p:blipFill>
          <a:blip r:embed="rId3"/>
          <a:stretch>
            <a:fillRect/>
          </a:stretch>
        </p:blipFill>
        <p:spPr>
          <a:xfrm>
            <a:off x="152400" y="1643247"/>
            <a:ext cx="5673695" cy="4071753"/>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9181F4-AF38-59C7-29B7-5DBD7F5CFE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1010" y="1295400"/>
            <a:ext cx="6788590" cy="480060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EB1A8F6-BF35-8587-D475-930AEF1518D3}"/>
              </a:ext>
            </a:extLst>
          </p:cNvPr>
          <p:cNvPicPr preferRelativeResize="0"/>
          <p:nvPr/>
        </p:nvPicPr>
        <p:blipFill>
          <a:blip r:embed="rId3"/>
          <a:stretch>
            <a:fillRect/>
          </a:stretch>
        </p:blipFill>
        <p:spPr>
          <a:xfrm>
            <a:off x="152400" y="1638300"/>
            <a:ext cx="5691099" cy="4076700"/>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F35EA0-6003-9DE5-1CDD-CE37FAFE8C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6529" y="1298788"/>
            <a:ext cx="6783800" cy="479721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245533" y="6400412"/>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90A774AF-1946-E09B-43C0-AF45E2C3B0DF}"/>
              </a:ext>
            </a:extLst>
          </p:cNvPr>
          <p:cNvPicPr preferRelativeResize="0"/>
          <p:nvPr/>
        </p:nvPicPr>
        <p:blipFill>
          <a:blip r:embed="rId3"/>
          <a:stretch>
            <a:fillRect/>
          </a:stretch>
        </p:blipFill>
        <p:spPr>
          <a:xfrm>
            <a:off x="152400" y="1638300"/>
            <a:ext cx="5689342" cy="4076700"/>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8257ED-F1EB-78AD-C8FD-6998547E8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6978" y="1313762"/>
            <a:ext cx="6762623" cy="4782238"/>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A424D647-3456-ABBE-AC91-A855B11B9EB1}"/>
              </a:ext>
            </a:extLst>
          </p:cNvPr>
          <p:cNvPicPr preferRelativeResize="0"/>
          <p:nvPr/>
        </p:nvPicPr>
        <p:blipFill>
          <a:blip r:embed="rId3"/>
          <a:stretch>
            <a:fillRect/>
          </a:stretch>
        </p:blipFill>
        <p:spPr>
          <a:xfrm>
            <a:off x="152400" y="1638300"/>
            <a:ext cx="5689686" cy="4076700"/>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1FF0DD-562D-E791-A255-E26394284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9392" y="1296649"/>
            <a:ext cx="6780208" cy="4794673"/>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7F13B2BB-75A6-04E9-46AC-41B4370689ED}"/>
              </a:ext>
            </a:extLst>
          </p:cNvPr>
          <p:cNvPicPr preferRelativeResize="0"/>
          <p:nvPr/>
        </p:nvPicPr>
        <p:blipFill>
          <a:blip r:embed="rId3"/>
          <a:stretch>
            <a:fillRect/>
          </a:stretch>
        </p:blipFill>
        <p:spPr>
          <a:xfrm>
            <a:off x="152400" y="1638300"/>
            <a:ext cx="5693677" cy="4076700"/>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538331-7063-619D-A2B0-3D401D3A8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4786" y="1302269"/>
            <a:ext cx="6778876" cy="4793731"/>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97A6179E-3CB1-4A37-0489-7213414C9F81}"/>
              </a:ext>
            </a:extLst>
          </p:cNvPr>
          <p:cNvPicPr preferRelativeResize="0"/>
          <p:nvPr/>
        </p:nvPicPr>
        <p:blipFill>
          <a:blip r:embed="rId3"/>
          <a:stretch>
            <a:fillRect/>
          </a:stretch>
        </p:blipFill>
        <p:spPr>
          <a:xfrm>
            <a:off x="152398" y="1638300"/>
            <a:ext cx="5684413" cy="4076700"/>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9D13A1-BBD1-37E3-8A2E-727D24092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1008" y="1295400"/>
            <a:ext cx="6788591" cy="480060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90C281BC-A890-2B23-B1CB-E56DD8190230}"/>
              </a:ext>
            </a:extLst>
          </p:cNvPr>
          <p:cNvPicPr preferRelativeResize="0"/>
          <p:nvPr/>
        </p:nvPicPr>
        <p:blipFill>
          <a:blip r:embed="rId3"/>
          <a:stretch>
            <a:fillRect/>
          </a:stretch>
        </p:blipFill>
        <p:spPr>
          <a:xfrm>
            <a:off x="152399" y="1638300"/>
            <a:ext cx="5688751" cy="4076700"/>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9B29D6-A66C-892C-E0AA-78D5D9411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1009" y="1295400"/>
            <a:ext cx="6788591" cy="480060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AD677B63-5C52-92E3-730A-A5A4ED1DD825}"/>
              </a:ext>
            </a:extLst>
          </p:cNvPr>
          <p:cNvPicPr/>
          <p:nvPr/>
        </p:nvPicPr>
        <p:blipFill>
          <a:blip r:embed="rId3"/>
          <a:stretch>
            <a:fillRect/>
          </a:stretch>
        </p:blipFill>
        <p:spPr>
          <a:xfrm>
            <a:off x="152400" y="1638300"/>
            <a:ext cx="5688751" cy="4076700"/>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B1AC72-208F-4955-C9E5-23490FCD65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1012" y="1295400"/>
            <a:ext cx="6788589" cy="480060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12CA0006-E553-8714-B7D3-045609EB3F3D}"/>
              </a:ext>
            </a:extLst>
          </p:cNvPr>
          <p:cNvPicPr preferRelativeResize="0"/>
          <p:nvPr/>
        </p:nvPicPr>
        <p:blipFill>
          <a:blip r:embed="rId3"/>
          <a:stretch>
            <a:fillRect/>
          </a:stretch>
        </p:blipFill>
        <p:spPr>
          <a:xfrm>
            <a:off x="152399" y="1638300"/>
            <a:ext cx="5684413" cy="4076700"/>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1E004E-642A-EB87-4B66-CC92E3205B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253" y="1312544"/>
            <a:ext cx="6764348" cy="4783456"/>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B80AA745-3F83-97B0-01CD-2C0DC7A60E6B}"/>
              </a:ext>
            </a:extLst>
          </p:cNvPr>
          <p:cNvPicPr preferRelativeResize="0"/>
          <p:nvPr/>
        </p:nvPicPr>
        <p:blipFill>
          <a:blip r:embed="rId3"/>
          <a:stretch>
            <a:fillRect/>
          </a:stretch>
        </p:blipFill>
        <p:spPr>
          <a:xfrm>
            <a:off x="152398" y="1638300"/>
            <a:ext cx="5684413" cy="4076700"/>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CD2F66-EE94-07B9-9989-55D2729745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1784" y="1288877"/>
            <a:ext cx="6797815" cy="4807123"/>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45639AA2-0CFB-6BD5-7CBF-CD2D0A9F6B7D}"/>
              </a:ext>
            </a:extLst>
          </p:cNvPr>
          <p:cNvPicPr preferRelativeResize="0"/>
          <p:nvPr/>
        </p:nvPicPr>
        <p:blipFill>
          <a:blip r:embed="rId3"/>
          <a:stretch>
            <a:fillRect/>
          </a:stretch>
        </p:blipFill>
        <p:spPr>
          <a:xfrm>
            <a:off x="152400" y="1638300"/>
            <a:ext cx="5691591" cy="4076700"/>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CA8655-7189-50A9-ABF3-A15ABAA98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8824" y="1315068"/>
            <a:ext cx="6760777" cy="4780931"/>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863F723-0916-FD64-48FC-0178E6FEE18D}"/>
              </a:ext>
            </a:extLst>
          </p:cNvPr>
          <p:cNvPicPr preferRelativeResize="0"/>
          <p:nvPr/>
        </p:nvPicPr>
        <p:blipFill>
          <a:blip r:embed="rId3"/>
          <a:stretch>
            <a:fillRect/>
          </a:stretch>
        </p:blipFill>
        <p:spPr>
          <a:xfrm>
            <a:off x="152398" y="1638300"/>
            <a:ext cx="5684413" cy="4076700"/>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7AF116-911D-02D2-A342-21C424726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1011" y="1295400"/>
            <a:ext cx="6788590" cy="480060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46C17819-D30D-6E50-A6AD-24C22532A1E5}"/>
              </a:ext>
            </a:extLst>
          </p:cNvPr>
          <p:cNvPicPr preferRelativeResize="0"/>
          <p:nvPr/>
        </p:nvPicPr>
        <p:blipFill>
          <a:blip r:embed="rId3"/>
          <a:stretch>
            <a:fillRect/>
          </a:stretch>
        </p:blipFill>
        <p:spPr>
          <a:xfrm>
            <a:off x="152399" y="1638300"/>
            <a:ext cx="5684413" cy="4076700"/>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C8C4A6-5AEA-B7B4-2954-56B6F4D1E6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1011" y="1295400"/>
            <a:ext cx="6788590" cy="480060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11165942"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3" name="Picture 2">
            <a:extLst>
              <a:ext uri="{FF2B5EF4-FFF2-40B4-BE49-F238E27FC236}">
                <a16:creationId xmlns:a16="http://schemas.microsoft.com/office/drawing/2014/main" id="{8ACDC8D8-9F78-2AD5-6E43-DA374722014B}"/>
              </a:ext>
            </a:extLst>
          </p:cNvPr>
          <p:cNvPicPr preferRelativeResize="0"/>
          <p:nvPr/>
        </p:nvPicPr>
        <p:blipFill>
          <a:blip r:embed="rId3"/>
          <a:stretch>
            <a:fillRect/>
          </a:stretch>
        </p:blipFill>
        <p:spPr>
          <a:xfrm>
            <a:off x="152400" y="1638300"/>
            <a:ext cx="5700229" cy="4076700"/>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16CDDB-B9FD-F22E-8A3F-1DB4AF134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1009" y="1295400"/>
            <a:ext cx="6788591" cy="480060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5" name="TextBox 4">
            <a:extLst>
              <a:ext uri="{FF2B5EF4-FFF2-40B4-BE49-F238E27FC236}">
                <a16:creationId xmlns:a16="http://schemas.microsoft.com/office/drawing/2014/main" id="{AD271B2F-57B1-DDF3-844C-402D53D67F69}"/>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7" name="Picture 6">
            <a:extLst>
              <a:ext uri="{FF2B5EF4-FFF2-40B4-BE49-F238E27FC236}">
                <a16:creationId xmlns:a16="http://schemas.microsoft.com/office/drawing/2014/main" id="{BFA2CC61-B8CC-905D-AB60-7EAEB997A37E}"/>
              </a:ext>
            </a:extLst>
          </p:cNvPr>
          <p:cNvPicPr preferRelativeResize="0"/>
          <p:nvPr/>
        </p:nvPicPr>
        <p:blipFill>
          <a:blip r:embed="rId3"/>
          <a:stretch>
            <a:fillRect/>
          </a:stretch>
        </p:blipFill>
        <p:spPr>
          <a:xfrm>
            <a:off x="152400" y="1638300"/>
            <a:ext cx="5691591" cy="4076700"/>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80E92DD7-8365-5B82-97D6-5E3FD37C4CB9}"/>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31C915-8BD0-C6B4-0983-81A4EF086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4752" y="1295400"/>
            <a:ext cx="6788589" cy="480060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9" name="TextBox 8">
            <a:extLst>
              <a:ext uri="{FF2B5EF4-FFF2-40B4-BE49-F238E27FC236}">
                <a16:creationId xmlns:a16="http://schemas.microsoft.com/office/drawing/2014/main" id="{7186EF87-E728-D13E-4ADB-699D1D4C3197}"/>
              </a:ext>
            </a:extLst>
          </p:cNvPr>
          <p:cNvSpPr txBox="1"/>
          <p:nvPr/>
        </p:nvSpPr>
        <p:spPr>
          <a:xfrm>
            <a:off x="245533" y="6400412"/>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5" name="Picture 4">
            <a:extLst>
              <a:ext uri="{FF2B5EF4-FFF2-40B4-BE49-F238E27FC236}">
                <a16:creationId xmlns:a16="http://schemas.microsoft.com/office/drawing/2014/main" id="{7BD81FB2-21A7-9A75-7806-7597015D6463}"/>
              </a:ext>
            </a:extLst>
          </p:cNvPr>
          <p:cNvPicPr preferRelativeResize="0"/>
          <p:nvPr/>
        </p:nvPicPr>
        <p:blipFill>
          <a:blip r:embed="rId3"/>
          <a:stretch>
            <a:fillRect/>
          </a:stretch>
        </p:blipFill>
        <p:spPr>
          <a:xfrm>
            <a:off x="148659" y="1638300"/>
            <a:ext cx="5691591" cy="4076700"/>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FEB6563D-A717-1058-4BE3-CCF93E628DD7}"/>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AC2CD3AB-54BE-12D3-85DE-A76F9814D7D7}"/>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4313CF-5D03-04F1-ADB4-94C1A6D65AB1}"/>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32901" y="1691989"/>
            <a:ext cx="1198148" cy="2600577"/>
            <a:chOff x="2775759" y="1891433"/>
            <a:chExt cx="1198148" cy="26005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609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3374833" y="1891433"/>
              <a:ext cx="0" cy="8039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53528"/>
              <a:ext cx="0" cy="8384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147278" y="1991801"/>
            <a:ext cx="1198148" cy="2227585"/>
            <a:chOff x="5385750" y="2201038"/>
            <a:chExt cx="1198148" cy="2227585"/>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29648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201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201038"/>
              <a:ext cx="0" cy="763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a:stCxn id="16" idx="2"/>
            </p:cNvCxnSpPr>
            <p:nvPr/>
          </p:nvCxnSpPr>
          <p:spPr>
            <a:xfrm>
              <a:off x="5984824" y="3857446"/>
              <a:ext cx="0" cy="5686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008861" y="1812324"/>
            <a:ext cx="1198148" cy="2091613"/>
            <a:chOff x="8040444" y="2992125"/>
            <a:chExt cx="1198148" cy="2091613"/>
          </a:xfrm>
        </p:grpSpPr>
        <p:sp>
          <p:nvSpPr>
            <p:cNvPr id="21" name="TextBox 20">
              <a:extLst>
                <a:ext uri="{FF2B5EF4-FFF2-40B4-BE49-F238E27FC236}">
                  <a16:creationId xmlns:a16="http://schemas.microsoft.com/office/drawing/2014/main" id="{9A68ADBE-AECC-EE60-7E94-3675B33E08AE}"/>
                </a:ext>
              </a:extLst>
            </p:cNvPr>
            <p:cNvSpPr txBox="1"/>
            <p:nvPr/>
          </p:nvSpPr>
          <p:spPr>
            <a:xfrm>
              <a:off x="8040444" y="365586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21.1</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50837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29921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a:endCxn id="21" idx="0"/>
            </p:cNvCxnSpPr>
            <p:nvPr/>
          </p:nvCxnSpPr>
          <p:spPr>
            <a:xfrm>
              <a:off x="8639518" y="2992125"/>
              <a:ext cx="0" cy="66373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8639518" y="4548415"/>
              <a:ext cx="0" cy="528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898740" y="2144193"/>
            <a:ext cx="1198148" cy="2836046"/>
            <a:chOff x="10466695" y="2502754"/>
            <a:chExt cx="1198148" cy="2836046"/>
          </a:xfrm>
        </p:grpSpPr>
        <p:sp>
          <p:nvSpPr>
            <p:cNvPr id="11" name="TextBox 10">
              <a:extLst>
                <a:ext uri="{FF2B5EF4-FFF2-40B4-BE49-F238E27FC236}">
                  <a16:creationId xmlns:a16="http://schemas.microsoft.com/office/drawing/2014/main" id="{09F5AE19-B4E3-7788-F25F-CDA80D596DAF}"/>
                </a:ext>
              </a:extLst>
            </p:cNvPr>
            <p:cNvSpPr txBox="1"/>
            <p:nvPr/>
          </p:nvSpPr>
          <p:spPr>
            <a:xfrm>
              <a:off x="10466695" y="360798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28.2</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28748" y="53388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14125" y="250516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65769" y="2502754"/>
              <a:ext cx="0" cy="110523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65769" y="4500536"/>
              <a:ext cx="0" cy="8382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EF37E142-9706-65E6-B8E0-F78CE4B943A3}"/>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E70712A8-3541-E7D4-ABAB-87EBF30147BC}"/>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EC8A77F9-0FA8-10F1-B35F-699E9C94DC9D}"/>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49C39B46-0199-CF2D-52BD-00C02B90C75F}"/>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2166BA36-EB2E-F42A-55FB-D6056ECDB085}"/>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7586E1B9-0C93-7E71-F25D-549ECE6D5AFA}"/>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31CE4FD8-3778-F7E8-8EE7-0D456629317A}"/>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1047838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36C8D0CB-261B-3041-EB3A-47299F6D476B}"/>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1237865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2200</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53</cp:revision>
  <dcterms:created xsi:type="dcterms:W3CDTF">2022-07-04T13:32:28Z</dcterms:created>
  <dcterms:modified xsi:type="dcterms:W3CDTF">2023-03-05T13:27:17Z</dcterms:modified>
</cp:coreProperties>
</file>