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7" r:id="rId9"/>
    <p:sldId id="308" r:id="rId10"/>
    <p:sldId id="309" r:id="rId11"/>
    <p:sldId id="310"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6A7B4A-990E-4E9E-8AE3-A9FD33CEF481}" v="73" dt="2023-03-05T15:32:12.1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0" d="100"/>
          <a:sy n="110" d="100"/>
        </p:scale>
        <p:origin x="555" y="48"/>
      </p:cViewPr>
      <p:guideLst>
        <p:guide orient="horz" pos="648"/>
        <p:guide pos="3552"/>
        <p:guide pos="7584"/>
        <p:guide orient="horz" pos="4032"/>
        <p:guide pos="96"/>
        <p:guide pos="2856"/>
        <p:guide pos="576"/>
        <p:guide orient="horz" pos="3840"/>
        <p:guide orient="horz" pos="816"/>
        <p:guide orient="horz" pos="1032"/>
        <p:guide orient="horz" pos="3600"/>
        <p:guide orient="horz" pos="2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386A7B4A-990E-4E9E-8AE3-A9FD33CEF481}"/>
    <pc:docChg chg="custSel addSld delSld modSld">
      <pc:chgData name="Roberto Gallardo" userId="49a044883f185952" providerId="LiveId" clId="{386A7B4A-990E-4E9E-8AE3-A9FD33CEF481}" dt="2023-03-05T15:32:20.451" v="437" actId="1076"/>
      <pc:docMkLst>
        <pc:docMk/>
      </pc:docMkLst>
      <pc:sldChg chg="del">
        <pc:chgData name="Roberto Gallardo" userId="49a044883f185952" providerId="LiveId" clId="{386A7B4A-990E-4E9E-8AE3-A9FD33CEF481}" dt="2023-02-25T14:52:39.315" v="221" actId="47"/>
        <pc:sldMkLst>
          <pc:docMk/>
          <pc:sldMk cId="1175010214" sldId="261"/>
        </pc:sldMkLst>
      </pc:sldChg>
      <pc:sldChg chg="addSp delSp modSp mod">
        <pc:chgData name="Roberto Gallardo" userId="49a044883f185952" providerId="LiveId" clId="{386A7B4A-990E-4E9E-8AE3-A9FD33CEF481}" dt="2023-03-05T15:26:32.038" v="247" actId="1076"/>
        <pc:sldMkLst>
          <pc:docMk/>
          <pc:sldMk cId="1418533539" sldId="271"/>
        </pc:sldMkLst>
        <pc:picChg chg="add del mod">
          <ac:chgData name="Roberto Gallardo" userId="49a044883f185952" providerId="LiveId" clId="{386A7B4A-990E-4E9E-8AE3-A9FD33CEF481}" dt="2023-03-05T14:12:38.606" v="222" actId="478"/>
          <ac:picMkLst>
            <pc:docMk/>
            <pc:sldMk cId="1418533539" sldId="271"/>
            <ac:picMk id="6" creationId="{2F69423C-359C-8D53-8BEC-BC1CA04E2062}"/>
          </ac:picMkLst>
        </pc:picChg>
        <pc:picChg chg="add mod">
          <ac:chgData name="Roberto Gallardo" userId="49a044883f185952" providerId="LiveId" clId="{386A7B4A-990E-4E9E-8AE3-A9FD33CEF481}" dt="2023-03-05T15:26:32.038" v="247" actId="1076"/>
          <ac:picMkLst>
            <pc:docMk/>
            <pc:sldMk cId="1418533539" sldId="271"/>
            <ac:picMk id="6" creationId="{977D9431-7165-D6E2-7119-75FF3B9999ED}"/>
          </ac:picMkLst>
        </pc:picChg>
      </pc:sldChg>
      <pc:sldChg chg="addSp delSp modSp mod">
        <pc:chgData name="Roberto Gallardo" userId="49a044883f185952" providerId="LiveId" clId="{386A7B4A-990E-4E9E-8AE3-A9FD33CEF481}" dt="2023-03-05T15:28:40.553" v="306" actId="1076"/>
        <pc:sldMkLst>
          <pc:docMk/>
          <pc:sldMk cId="2124848710" sldId="281"/>
        </pc:sldMkLst>
        <pc:picChg chg="add mod">
          <ac:chgData name="Roberto Gallardo" userId="49a044883f185952" providerId="LiveId" clId="{386A7B4A-990E-4E9E-8AE3-A9FD33CEF481}" dt="2023-03-05T15:28:40.553" v="306" actId="1076"/>
          <ac:picMkLst>
            <pc:docMk/>
            <pc:sldMk cId="2124848710" sldId="281"/>
            <ac:picMk id="6" creationId="{FDBEC1D3-B55C-AC6A-9226-74F59036D148}"/>
          </ac:picMkLst>
        </pc:picChg>
        <pc:picChg chg="add del mod">
          <ac:chgData name="Roberto Gallardo" userId="49a044883f185952" providerId="LiveId" clId="{386A7B4A-990E-4E9E-8AE3-A9FD33CEF481}" dt="2023-03-05T14:12:48.557" v="228" actId="478"/>
          <ac:picMkLst>
            <pc:docMk/>
            <pc:sldMk cId="2124848710" sldId="281"/>
            <ac:picMk id="8" creationId="{4A7FED2D-9B09-C938-AC90-F649A6D4EC5C}"/>
          </ac:picMkLst>
        </pc:picChg>
      </pc:sldChg>
      <pc:sldChg chg="addSp delSp modSp mod">
        <pc:chgData name="Roberto Gallardo" userId="49a044883f185952" providerId="LiveId" clId="{386A7B4A-990E-4E9E-8AE3-A9FD33CEF481}" dt="2023-03-05T15:28:58.890" v="316" actId="1076"/>
        <pc:sldMkLst>
          <pc:docMk/>
          <pc:sldMk cId="2028175529" sldId="282"/>
        </pc:sldMkLst>
        <pc:picChg chg="add mod">
          <ac:chgData name="Roberto Gallardo" userId="49a044883f185952" providerId="LiveId" clId="{386A7B4A-990E-4E9E-8AE3-A9FD33CEF481}" dt="2023-03-05T15:28:58.890" v="316" actId="1076"/>
          <ac:picMkLst>
            <pc:docMk/>
            <pc:sldMk cId="2028175529" sldId="282"/>
            <ac:picMk id="7" creationId="{7C500FCA-0131-C3DD-04E2-C58A528DA91B}"/>
          </ac:picMkLst>
        </pc:picChg>
        <pc:picChg chg="add del mod">
          <ac:chgData name="Roberto Gallardo" userId="49a044883f185952" providerId="LiveId" clId="{386A7B4A-990E-4E9E-8AE3-A9FD33CEF481}" dt="2023-03-05T14:12:49.952" v="229" actId="478"/>
          <ac:picMkLst>
            <pc:docMk/>
            <pc:sldMk cId="2028175529" sldId="282"/>
            <ac:picMk id="8" creationId="{250FB319-D4F4-855D-F2FD-BB2254387428}"/>
          </ac:picMkLst>
        </pc:picChg>
      </pc:sldChg>
      <pc:sldChg chg="addSp delSp modSp mod">
        <pc:chgData name="Roberto Gallardo" userId="49a044883f185952" providerId="LiveId" clId="{386A7B4A-990E-4E9E-8AE3-A9FD33CEF481}" dt="2023-03-05T15:29:22.462" v="328" actId="1076"/>
        <pc:sldMkLst>
          <pc:docMk/>
          <pc:sldMk cId="1326517747" sldId="283"/>
        </pc:sldMkLst>
        <pc:picChg chg="add mod">
          <ac:chgData name="Roberto Gallardo" userId="49a044883f185952" providerId="LiveId" clId="{386A7B4A-990E-4E9E-8AE3-A9FD33CEF481}" dt="2023-03-05T15:29:22.462" v="328" actId="1076"/>
          <ac:picMkLst>
            <pc:docMk/>
            <pc:sldMk cId="1326517747" sldId="283"/>
            <ac:picMk id="7" creationId="{EBDEB3CF-35E4-2AFC-B6DB-BCF2C863137D}"/>
          </ac:picMkLst>
        </pc:picChg>
        <pc:picChg chg="add del mod">
          <ac:chgData name="Roberto Gallardo" userId="49a044883f185952" providerId="LiveId" clId="{386A7B4A-990E-4E9E-8AE3-A9FD33CEF481}" dt="2023-03-05T14:12:51.717" v="230" actId="478"/>
          <ac:picMkLst>
            <pc:docMk/>
            <pc:sldMk cId="1326517747" sldId="283"/>
            <ac:picMk id="8" creationId="{913CCF0A-C885-EE54-8912-BFA290A86805}"/>
          </ac:picMkLst>
        </pc:picChg>
      </pc:sldChg>
      <pc:sldChg chg="addSp delSp modSp mod">
        <pc:chgData name="Roberto Gallardo" userId="49a044883f185952" providerId="LiveId" clId="{386A7B4A-990E-4E9E-8AE3-A9FD33CEF481}" dt="2023-03-05T15:29:38.464" v="337" actId="1076"/>
        <pc:sldMkLst>
          <pc:docMk/>
          <pc:sldMk cId="783739251" sldId="284"/>
        </pc:sldMkLst>
        <pc:picChg chg="add mod">
          <ac:chgData name="Roberto Gallardo" userId="49a044883f185952" providerId="LiveId" clId="{386A7B4A-990E-4E9E-8AE3-A9FD33CEF481}" dt="2023-03-05T15:29:38.464" v="337" actId="1076"/>
          <ac:picMkLst>
            <pc:docMk/>
            <pc:sldMk cId="783739251" sldId="284"/>
            <ac:picMk id="7" creationId="{7F998EB7-C2BF-A946-8EDB-9BFDE913DB73}"/>
          </ac:picMkLst>
        </pc:picChg>
        <pc:picChg chg="add del mod">
          <ac:chgData name="Roberto Gallardo" userId="49a044883f185952" providerId="LiveId" clId="{386A7B4A-990E-4E9E-8AE3-A9FD33CEF481}" dt="2023-03-05T14:12:53.790" v="231" actId="478"/>
          <ac:picMkLst>
            <pc:docMk/>
            <pc:sldMk cId="783739251" sldId="284"/>
            <ac:picMk id="8" creationId="{26FC3115-D1EF-0E6D-F68F-CC6D9078E20F}"/>
          </ac:picMkLst>
        </pc:picChg>
      </pc:sldChg>
      <pc:sldChg chg="addSp delSp modSp mod">
        <pc:chgData name="Roberto Gallardo" userId="49a044883f185952" providerId="LiveId" clId="{386A7B4A-990E-4E9E-8AE3-A9FD33CEF481}" dt="2023-03-05T15:29:53.116" v="347" actId="1076"/>
        <pc:sldMkLst>
          <pc:docMk/>
          <pc:sldMk cId="1676122233" sldId="285"/>
        </pc:sldMkLst>
        <pc:picChg chg="add mod">
          <ac:chgData name="Roberto Gallardo" userId="49a044883f185952" providerId="LiveId" clId="{386A7B4A-990E-4E9E-8AE3-A9FD33CEF481}" dt="2023-03-05T15:29:53.116" v="347" actId="1076"/>
          <ac:picMkLst>
            <pc:docMk/>
            <pc:sldMk cId="1676122233" sldId="285"/>
            <ac:picMk id="7" creationId="{F7A9A076-70F5-A4E6-299F-FE9F2CDCA3F5}"/>
          </ac:picMkLst>
        </pc:picChg>
        <pc:picChg chg="add del mod">
          <ac:chgData name="Roberto Gallardo" userId="49a044883f185952" providerId="LiveId" clId="{386A7B4A-990E-4E9E-8AE3-A9FD33CEF481}" dt="2023-03-05T14:12:55.354" v="232" actId="478"/>
          <ac:picMkLst>
            <pc:docMk/>
            <pc:sldMk cId="1676122233" sldId="285"/>
            <ac:picMk id="8" creationId="{1E15C78D-5EBF-81E7-CC6F-7CC723605D60}"/>
          </ac:picMkLst>
        </pc:picChg>
      </pc:sldChg>
      <pc:sldChg chg="addSp delSp modSp mod">
        <pc:chgData name="Roberto Gallardo" userId="49a044883f185952" providerId="LiveId" clId="{386A7B4A-990E-4E9E-8AE3-A9FD33CEF481}" dt="2023-03-05T15:30:11.841" v="360" actId="1076"/>
        <pc:sldMkLst>
          <pc:docMk/>
          <pc:sldMk cId="3100398757" sldId="286"/>
        </pc:sldMkLst>
        <pc:picChg chg="add mod">
          <ac:chgData name="Roberto Gallardo" userId="49a044883f185952" providerId="LiveId" clId="{386A7B4A-990E-4E9E-8AE3-A9FD33CEF481}" dt="2023-03-05T15:30:11.841" v="360" actId="1076"/>
          <ac:picMkLst>
            <pc:docMk/>
            <pc:sldMk cId="3100398757" sldId="286"/>
            <ac:picMk id="7" creationId="{B307F743-6BB2-EB53-1FCF-8D1E61BE7B78}"/>
          </ac:picMkLst>
        </pc:picChg>
        <pc:picChg chg="add del mod">
          <ac:chgData name="Roberto Gallardo" userId="49a044883f185952" providerId="LiveId" clId="{386A7B4A-990E-4E9E-8AE3-A9FD33CEF481}" dt="2023-03-05T14:12:57.340" v="233" actId="478"/>
          <ac:picMkLst>
            <pc:docMk/>
            <pc:sldMk cId="3100398757" sldId="286"/>
            <ac:picMk id="8" creationId="{497E371C-D3E4-4758-755A-9F96806D8998}"/>
          </ac:picMkLst>
        </pc:picChg>
      </pc:sldChg>
      <pc:sldChg chg="addSp delSp modSp mod">
        <pc:chgData name="Roberto Gallardo" userId="49a044883f185952" providerId="LiveId" clId="{386A7B4A-990E-4E9E-8AE3-A9FD33CEF481}" dt="2023-03-05T15:30:30.789" v="372" actId="1076"/>
        <pc:sldMkLst>
          <pc:docMk/>
          <pc:sldMk cId="1546475425" sldId="287"/>
        </pc:sldMkLst>
        <pc:picChg chg="add mod">
          <ac:chgData name="Roberto Gallardo" userId="49a044883f185952" providerId="LiveId" clId="{386A7B4A-990E-4E9E-8AE3-A9FD33CEF481}" dt="2023-03-05T15:30:30.789" v="372" actId="1076"/>
          <ac:picMkLst>
            <pc:docMk/>
            <pc:sldMk cId="1546475425" sldId="287"/>
            <ac:picMk id="7" creationId="{2201EEBB-0EA2-507C-D96A-4CC11BBC1B82}"/>
          </ac:picMkLst>
        </pc:picChg>
        <pc:picChg chg="add del mod">
          <ac:chgData name="Roberto Gallardo" userId="49a044883f185952" providerId="LiveId" clId="{386A7B4A-990E-4E9E-8AE3-A9FD33CEF481}" dt="2023-03-05T14:12:58.905" v="234" actId="478"/>
          <ac:picMkLst>
            <pc:docMk/>
            <pc:sldMk cId="1546475425" sldId="287"/>
            <ac:picMk id="8" creationId="{2D5579C0-8DAC-EBF5-F056-45C8F1831E48}"/>
          </ac:picMkLst>
        </pc:picChg>
      </pc:sldChg>
      <pc:sldChg chg="addSp delSp modSp mod">
        <pc:chgData name="Roberto Gallardo" userId="49a044883f185952" providerId="LiveId" clId="{386A7B4A-990E-4E9E-8AE3-A9FD33CEF481}" dt="2023-03-05T15:31:04.143" v="393" actId="1076"/>
        <pc:sldMkLst>
          <pc:docMk/>
          <pc:sldMk cId="1380517306" sldId="288"/>
        </pc:sldMkLst>
        <pc:picChg chg="add mod">
          <ac:chgData name="Roberto Gallardo" userId="49a044883f185952" providerId="LiveId" clId="{386A7B4A-990E-4E9E-8AE3-A9FD33CEF481}" dt="2023-03-05T15:31:04.143" v="393" actId="1076"/>
          <ac:picMkLst>
            <pc:docMk/>
            <pc:sldMk cId="1380517306" sldId="288"/>
            <ac:picMk id="7" creationId="{A115106A-B088-5D22-923E-F3577AFEE420}"/>
          </ac:picMkLst>
        </pc:picChg>
        <pc:picChg chg="add del mod">
          <ac:chgData name="Roberto Gallardo" userId="49a044883f185952" providerId="LiveId" clId="{386A7B4A-990E-4E9E-8AE3-A9FD33CEF481}" dt="2023-03-05T14:13:02.954" v="236" actId="478"/>
          <ac:picMkLst>
            <pc:docMk/>
            <pc:sldMk cId="1380517306" sldId="288"/>
            <ac:picMk id="8" creationId="{BA120671-938E-CC38-6A54-5CC6E8D8D3B9}"/>
          </ac:picMkLst>
        </pc:picChg>
      </pc:sldChg>
      <pc:sldChg chg="addSp delSp modSp mod">
        <pc:chgData name="Roberto Gallardo" userId="49a044883f185952" providerId="LiveId" clId="{386A7B4A-990E-4E9E-8AE3-A9FD33CEF481}" dt="2023-03-05T15:31:21.333" v="404" actId="1076"/>
        <pc:sldMkLst>
          <pc:docMk/>
          <pc:sldMk cId="1388671151" sldId="289"/>
        </pc:sldMkLst>
        <pc:picChg chg="add mod">
          <ac:chgData name="Roberto Gallardo" userId="49a044883f185952" providerId="LiveId" clId="{386A7B4A-990E-4E9E-8AE3-A9FD33CEF481}" dt="2023-03-05T15:31:21.333" v="404" actId="1076"/>
          <ac:picMkLst>
            <pc:docMk/>
            <pc:sldMk cId="1388671151" sldId="289"/>
            <ac:picMk id="7" creationId="{242AB351-F1EF-FFF5-E78F-1E00C5E67FE6}"/>
          </ac:picMkLst>
        </pc:picChg>
        <pc:picChg chg="add del mod">
          <ac:chgData name="Roberto Gallardo" userId="49a044883f185952" providerId="LiveId" clId="{386A7B4A-990E-4E9E-8AE3-A9FD33CEF481}" dt="2023-03-05T14:13:04.318" v="237" actId="478"/>
          <ac:picMkLst>
            <pc:docMk/>
            <pc:sldMk cId="1388671151" sldId="289"/>
            <ac:picMk id="8" creationId="{9EEED069-546E-C078-63E7-1919121E50B8}"/>
          </ac:picMkLst>
        </pc:picChg>
      </pc:sldChg>
      <pc:sldChg chg="addSp delSp modSp mod">
        <pc:chgData name="Roberto Gallardo" userId="49a044883f185952" providerId="LiveId" clId="{386A7B4A-990E-4E9E-8AE3-A9FD33CEF481}" dt="2023-03-05T15:32:02.279" v="428" actId="1076"/>
        <pc:sldMkLst>
          <pc:docMk/>
          <pc:sldMk cId="2355376039" sldId="290"/>
        </pc:sldMkLst>
        <pc:picChg chg="add mod">
          <ac:chgData name="Roberto Gallardo" userId="49a044883f185952" providerId="LiveId" clId="{386A7B4A-990E-4E9E-8AE3-A9FD33CEF481}" dt="2023-03-05T15:32:02.279" v="428" actId="1076"/>
          <ac:picMkLst>
            <pc:docMk/>
            <pc:sldMk cId="2355376039" sldId="290"/>
            <ac:picMk id="8" creationId="{DD927326-C88D-12E6-BDCC-3AA920976890}"/>
          </ac:picMkLst>
        </pc:picChg>
        <pc:picChg chg="add del mod">
          <ac:chgData name="Roberto Gallardo" userId="49a044883f185952" providerId="LiveId" clId="{386A7B4A-990E-4E9E-8AE3-A9FD33CEF481}" dt="2023-03-05T14:13:07.473" v="239" actId="478"/>
          <ac:picMkLst>
            <pc:docMk/>
            <pc:sldMk cId="2355376039" sldId="290"/>
            <ac:picMk id="9" creationId="{49ED7765-2946-9232-40D5-FF5B47C1D730}"/>
          </ac:picMkLst>
        </pc:picChg>
      </pc:sldChg>
      <pc:sldChg chg="addSp delSp modSp mod">
        <pc:chgData name="Roberto Gallardo" userId="49a044883f185952" providerId="LiveId" clId="{386A7B4A-990E-4E9E-8AE3-A9FD33CEF481}" dt="2023-03-05T15:32:20.451" v="437" actId="1076"/>
        <pc:sldMkLst>
          <pc:docMk/>
          <pc:sldMk cId="3757257295" sldId="291"/>
        </pc:sldMkLst>
        <pc:picChg chg="add mod">
          <ac:chgData name="Roberto Gallardo" userId="49a044883f185952" providerId="LiveId" clId="{386A7B4A-990E-4E9E-8AE3-A9FD33CEF481}" dt="2023-03-05T15:32:20.451" v="437" actId="1076"/>
          <ac:picMkLst>
            <pc:docMk/>
            <pc:sldMk cId="3757257295" sldId="291"/>
            <ac:picMk id="8" creationId="{9976E92E-D435-67ED-F23E-5591CBAA1CBE}"/>
          </ac:picMkLst>
        </pc:picChg>
        <pc:picChg chg="add del mod">
          <ac:chgData name="Roberto Gallardo" userId="49a044883f185952" providerId="LiveId" clId="{386A7B4A-990E-4E9E-8AE3-A9FD33CEF481}" dt="2023-03-05T14:13:09.591" v="240" actId="478"/>
          <ac:picMkLst>
            <pc:docMk/>
            <pc:sldMk cId="3757257295" sldId="291"/>
            <ac:picMk id="9" creationId="{60A75A7F-A320-512B-4CC5-55C992F44B17}"/>
          </ac:picMkLst>
        </pc:picChg>
      </pc:sldChg>
      <pc:sldChg chg="addSp delSp modSp mod">
        <pc:chgData name="Roberto Gallardo" userId="49a044883f185952" providerId="LiveId" clId="{386A7B4A-990E-4E9E-8AE3-A9FD33CEF481}" dt="2023-03-05T15:30:45.206" v="382" actId="1076"/>
        <pc:sldMkLst>
          <pc:docMk/>
          <pc:sldMk cId="1259856727" sldId="292"/>
        </pc:sldMkLst>
        <pc:picChg chg="add mod">
          <ac:chgData name="Roberto Gallardo" userId="49a044883f185952" providerId="LiveId" clId="{386A7B4A-990E-4E9E-8AE3-A9FD33CEF481}" dt="2023-03-05T15:30:45.206" v="382" actId="1076"/>
          <ac:picMkLst>
            <pc:docMk/>
            <pc:sldMk cId="1259856727" sldId="292"/>
            <ac:picMk id="7" creationId="{BD23D1B3-0333-D305-27A6-9C019355E6CA}"/>
          </ac:picMkLst>
        </pc:picChg>
        <pc:picChg chg="add del mod">
          <ac:chgData name="Roberto Gallardo" userId="49a044883f185952" providerId="LiveId" clId="{386A7B4A-990E-4E9E-8AE3-A9FD33CEF481}" dt="2023-03-05T14:13:00.935" v="235" actId="478"/>
          <ac:picMkLst>
            <pc:docMk/>
            <pc:sldMk cId="1259856727" sldId="292"/>
            <ac:picMk id="8" creationId="{0A0451A9-CF92-16F5-C9D3-484B5CDB0395}"/>
          </ac:picMkLst>
        </pc:picChg>
      </pc:sldChg>
      <pc:sldChg chg="addSp delSp modSp mod">
        <pc:chgData name="Roberto Gallardo" userId="49a044883f185952" providerId="LiveId" clId="{386A7B4A-990E-4E9E-8AE3-A9FD33CEF481}" dt="2023-03-05T15:28:23.607" v="296" actId="1076"/>
        <pc:sldMkLst>
          <pc:docMk/>
          <pc:sldMk cId="3324519687" sldId="293"/>
        </pc:sldMkLst>
        <pc:picChg chg="add mod">
          <ac:chgData name="Roberto Gallardo" userId="49a044883f185952" providerId="LiveId" clId="{386A7B4A-990E-4E9E-8AE3-A9FD33CEF481}" dt="2023-03-05T15:28:23.607" v="296" actId="1076"/>
          <ac:picMkLst>
            <pc:docMk/>
            <pc:sldMk cId="3324519687" sldId="293"/>
            <ac:picMk id="7" creationId="{BBF59DF4-B795-AC4C-CE5A-8915C0631FBF}"/>
          </ac:picMkLst>
        </pc:picChg>
        <pc:picChg chg="add del mod">
          <ac:chgData name="Roberto Gallardo" userId="49a044883f185952" providerId="LiveId" clId="{386A7B4A-990E-4E9E-8AE3-A9FD33CEF481}" dt="2023-03-05T14:12:46.677" v="227" actId="478"/>
          <ac:picMkLst>
            <pc:docMk/>
            <pc:sldMk cId="3324519687" sldId="293"/>
            <ac:picMk id="8" creationId="{5CAD8339-DEB8-770C-9B44-4CBB81398017}"/>
          </ac:picMkLst>
        </pc:picChg>
      </pc:sldChg>
      <pc:sldChg chg="addSp delSp modSp mod">
        <pc:chgData name="Roberto Gallardo" userId="49a044883f185952" providerId="LiveId" clId="{386A7B4A-990E-4E9E-8AE3-A9FD33CEF481}" dt="2023-03-05T15:27:40.572" v="273" actId="1076"/>
        <pc:sldMkLst>
          <pc:docMk/>
          <pc:sldMk cId="3256182630" sldId="295"/>
        </pc:sldMkLst>
        <pc:picChg chg="add mod">
          <ac:chgData name="Roberto Gallardo" userId="49a044883f185952" providerId="LiveId" clId="{386A7B4A-990E-4E9E-8AE3-A9FD33CEF481}" dt="2023-03-05T15:27:40.572" v="273" actId="1076"/>
          <ac:picMkLst>
            <pc:docMk/>
            <pc:sldMk cId="3256182630" sldId="295"/>
            <ac:picMk id="7" creationId="{591711E0-9BF5-139C-C119-1A06022374F1}"/>
          </ac:picMkLst>
        </pc:picChg>
        <pc:picChg chg="add del mod">
          <ac:chgData name="Roberto Gallardo" userId="49a044883f185952" providerId="LiveId" clId="{386A7B4A-990E-4E9E-8AE3-A9FD33CEF481}" dt="2023-03-05T14:12:43.598" v="225" actId="478"/>
          <ac:picMkLst>
            <pc:docMk/>
            <pc:sldMk cId="3256182630" sldId="295"/>
            <ac:picMk id="8" creationId="{0BE8D777-3C43-9813-5752-6927C6CA069B}"/>
          </ac:picMkLst>
        </pc:picChg>
      </pc:sldChg>
      <pc:sldChg chg="addSp delSp modSp mod">
        <pc:chgData name="Roberto Gallardo" userId="49a044883f185952" providerId="LiveId" clId="{386A7B4A-990E-4E9E-8AE3-A9FD33CEF481}" dt="2023-03-05T15:28:05.688" v="285" actId="1076"/>
        <pc:sldMkLst>
          <pc:docMk/>
          <pc:sldMk cId="4057156843" sldId="296"/>
        </pc:sldMkLst>
        <pc:picChg chg="add mod">
          <ac:chgData name="Roberto Gallardo" userId="49a044883f185952" providerId="LiveId" clId="{386A7B4A-990E-4E9E-8AE3-A9FD33CEF481}" dt="2023-03-05T15:28:05.688" v="285" actId="1076"/>
          <ac:picMkLst>
            <pc:docMk/>
            <pc:sldMk cId="4057156843" sldId="296"/>
            <ac:picMk id="7" creationId="{77923823-3B78-9EF5-F03E-E49ED72FDB8A}"/>
          </ac:picMkLst>
        </pc:picChg>
        <pc:picChg chg="add del mod">
          <ac:chgData name="Roberto Gallardo" userId="49a044883f185952" providerId="LiveId" clId="{386A7B4A-990E-4E9E-8AE3-A9FD33CEF481}" dt="2023-03-05T14:12:44.899" v="226" actId="478"/>
          <ac:picMkLst>
            <pc:docMk/>
            <pc:sldMk cId="4057156843" sldId="296"/>
            <ac:picMk id="8" creationId="{7F91B9D2-65C0-2777-D453-38F46E2C5D78}"/>
          </ac:picMkLst>
        </pc:picChg>
      </pc:sldChg>
      <pc:sldChg chg="addSp delSp modSp mod">
        <pc:chgData name="Roberto Gallardo" userId="49a044883f185952" providerId="LiveId" clId="{386A7B4A-990E-4E9E-8AE3-A9FD33CEF481}" dt="2023-03-05T15:27:10.305" v="264" actId="1076"/>
        <pc:sldMkLst>
          <pc:docMk/>
          <pc:sldMk cId="2080110827" sldId="297"/>
        </pc:sldMkLst>
        <pc:picChg chg="add mod">
          <ac:chgData name="Roberto Gallardo" userId="49a044883f185952" providerId="LiveId" clId="{386A7B4A-990E-4E9E-8AE3-A9FD33CEF481}" dt="2023-03-05T15:27:10.305" v="264" actId="1076"/>
          <ac:picMkLst>
            <pc:docMk/>
            <pc:sldMk cId="2080110827" sldId="297"/>
            <ac:picMk id="6" creationId="{407761A1-1F99-67B5-223F-B766DB42A17B}"/>
          </ac:picMkLst>
        </pc:picChg>
        <pc:picChg chg="add del mod">
          <ac:chgData name="Roberto Gallardo" userId="49a044883f185952" providerId="LiveId" clId="{386A7B4A-990E-4E9E-8AE3-A9FD33CEF481}" dt="2023-03-05T14:12:41.062" v="224" actId="478"/>
          <ac:picMkLst>
            <pc:docMk/>
            <pc:sldMk cId="2080110827" sldId="297"/>
            <ac:picMk id="6" creationId="{B7AA2C81-9815-D095-0D96-967228B26714}"/>
          </ac:picMkLst>
        </pc:picChg>
      </pc:sldChg>
      <pc:sldChg chg="addSp delSp modSp mod">
        <pc:chgData name="Roberto Gallardo" userId="49a044883f185952" providerId="LiveId" clId="{386A7B4A-990E-4E9E-8AE3-A9FD33CEF481}" dt="2023-03-05T15:26:51.257" v="255" actId="1076"/>
        <pc:sldMkLst>
          <pc:docMk/>
          <pc:sldMk cId="1532666867" sldId="298"/>
        </pc:sldMkLst>
        <pc:picChg chg="add del mod">
          <ac:chgData name="Roberto Gallardo" userId="49a044883f185952" providerId="LiveId" clId="{386A7B4A-990E-4E9E-8AE3-A9FD33CEF481}" dt="2023-03-05T14:12:39.770" v="223" actId="478"/>
          <ac:picMkLst>
            <pc:docMk/>
            <pc:sldMk cId="1532666867" sldId="298"/>
            <ac:picMk id="6" creationId="{6329106B-6B35-91A0-0F23-79359E21286A}"/>
          </ac:picMkLst>
        </pc:picChg>
        <pc:picChg chg="add mod">
          <ac:chgData name="Roberto Gallardo" userId="49a044883f185952" providerId="LiveId" clId="{386A7B4A-990E-4E9E-8AE3-A9FD33CEF481}" dt="2023-03-05T15:26:51.257" v="255" actId="1076"/>
          <ac:picMkLst>
            <pc:docMk/>
            <pc:sldMk cId="1532666867" sldId="298"/>
            <ac:picMk id="6" creationId="{8CCCD666-61CF-7A3A-D7D1-7BA437199B39}"/>
          </ac:picMkLst>
        </pc:picChg>
      </pc:sldChg>
      <pc:sldChg chg="addSp delSp modSp mod">
        <pc:chgData name="Roberto Gallardo" userId="49a044883f185952" providerId="LiveId" clId="{386A7B4A-990E-4E9E-8AE3-A9FD33CEF481}" dt="2023-03-05T15:31:44.701" v="417" actId="1076"/>
        <pc:sldMkLst>
          <pc:docMk/>
          <pc:sldMk cId="1951376777" sldId="299"/>
        </pc:sldMkLst>
        <pc:picChg chg="add mod">
          <ac:chgData name="Roberto Gallardo" userId="49a044883f185952" providerId="LiveId" clId="{386A7B4A-990E-4E9E-8AE3-A9FD33CEF481}" dt="2023-03-05T15:31:44.701" v="417" actId="1076"/>
          <ac:picMkLst>
            <pc:docMk/>
            <pc:sldMk cId="1951376777" sldId="299"/>
            <ac:picMk id="7" creationId="{7C4E6E69-DE02-3070-23B9-30852E8BDD5A}"/>
          </ac:picMkLst>
        </pc:picChg>
        <pc:picChg chg="add del mod">
          <ac:chgData name="Roberto Gallardo" userId="49a044883f185952" providerId="LiveId" clId="{386A7B4A-990E-4E9E-8AE3-A9FD33CEF481}" dt="2023-03-05T14:13:06.169" v="238" actId="478"/>
          <ac:picMkLst>
            <pc:docMk/>
            <pc:sldMk cId="1951376777" sldId="299"/>
            <ac:picMk id="8" creationId="{A8379142-D456-DCE5-D095-3E6031CFF4E4}"/>
          </ac:picMkLst>
        </pc:picChg>
      </pc:sldChg>
      <pc:sldChg chg="modSp mod">
        <pc:chgData name="Roberto Gallardo" userId="49a044883f185952" providerId="LiveId" clId="{386A7B4A-990E-4E9E-8AE3-A9FD33CEF481}" dt="2023-02-25T13:23:08.175" v="219" actId="20577"/>
        <pc:sldMkLst>
          <pc:docMk/>
          <pc:sldMk cId="1515423683" sldId="302"/>
        </pc:sldMkLst>
        <pc:spChg chg="mod">
          <ac:chgData name="Roberto Gallardo" userId="49a044883f185952" providerId="LiveId" clId="{386A7B4A-990E-4E9E-8AE3-A9FD33CEF481}" dt="2023-02-25T13:23:08.175" v="219" actId="20577"/>
          <ac:spMkLst>
            <pc:docMk/>
            <pc:sldMk cId="1515423683" sldId="302"/>
            <ac:spMk id="5" creationId="{6AE302AC-8931-4144-BE52-DD1A8BA82462}"/>
          </ac:spMkLst>
        </pc:spChg>
        <pc:spChg chg="mod">
          <ac:chgData name="Roberto Gallardo" userId="49a044883f185952" providerId="LiveId" clId="{386A7B4A-990E-4E9E-8AE3-A9FD33CEF481}" dt="2023-02-25T13:23:05.311" v="218" actId="20577"/>
          <ac:spMkLst>
            <pc:docMk/>
            <pc:sldMk cId="1515423683" sldId="302"/>
            <ac:spMk id="9" creationId="{E362A98F-7DCD-C67C-23CE-1BE182A133B4}"/>
          </ac:spMkLst>
        </pc:spChg>
      </pc:sldChg>
      <pc:sldChg chg="del">
        <pc:chgData name="Roberto Gallardo" userId="49a044883f185952" providerId="LiveId" clId="{386A7B4A-990E-4E9E-8AE3-A9FD33CEF481}" dt="2023-02-25T14:52:39.315" v="221" actId="47"/>
        <pc:sldMkLst>
          <pc:docMk/>
          <pc:sldMk cId="2841628872" sldId="303"/>
        </pc:sldMkLst>
      </pc:sldChg>
      <pc:sldChg chg="del">
        <pc:chgData name="Roberto Gallardo" userId="49a044883f185952" providerId="LiveId" clId="{386A7B4A-990E-4E9E-8AE3-A9FD33CEF481}" dt="2023-02-25T14:52:39.315" v="221" actId="47"/>
        <pc:sldMkLst>
          <pc:docMk/>
          <pc:sldMk cId="3084076302" sldId="304"/>
        </pc:sldMkLst>
      </pc:sldChg>
      <pc:sldChg chg="del">
        <pc:chgData name="Roberto Gallardo" userId="49a044883f185952" providerId="LiveId" clId="{386A7B4A-990E-4E9E-8AE3-A9FD33CEF481}" dt="2023-02-25T14:52:39.315" v="221" actId="47"/>
        <pc:sldMkLst>
          <pc:docMk/>
          <pc:sldMk cId="473712435" sldId="305"/>
        </pc:sldMkLst>
      </pc:sldChg>
      <pc:sldChg chg="add">
        <pc:chgData name="Roberto Gallardo" userId="49a044883f185952" providerId="LiveId" clId="{386A7B4A-990E-4E9E-8AE3-A9FD33CEF481}" dt="2023-02-25T14:52:36.578" v="220"/>
        <pc:sldMkLst>
          <pc:docMk/>
          <pc:sldMk cId="190688773" sldId="307"/>
        </pc:sldMkLst>
      </pc:sldChg>
      <pc:sldChg chg="add">
        <pc:chgData name="Roberto Gallardo" userId="49a044883f185952" providerId="LiveId" clId="{386A7B4A-990E-4E9E-8AE3-A9FD33CEF481}" dt="2023-02-25T14:52:36.578" v="220"/>
        <pc:sldMkLst>
          <pc:docMk/>
          <pc:sldMk cId="3301453491" sldId="308"/>
        </pc:sldMkLst>
      </pc:sldChg>
      <pc:sldChg chg="add">
        <pc:chgData name="Roberto Gallardo" userId="49a044883f185952" providerId="LiveId" clId="{386A7B4A-990E-4E9E-8AE3-A9FD33CEF481}" dt="2023-02-25T14:52:36.578" v="220"/>
        <pc:sldMkLst>
          <pc:docMk/>
          <pc:sldMk cId="3807318318" sldId="309"/>
        </pc:sldMkLst>
      </pc:sldChg>
      <pc:sldChg chg="add">
        <pc:chgData name="Roberto Gallardo" userId="49a044883f185952" providerId="LiveId" clId="{386A7B4A-990E-4E9E-8AE3-A9FD33CEF481}" dt="2023-02-25T14:52:36.578" v="220"/>
        <pc:sldMkLst>
          <pc:docMk/>
          <pc:sldMk cId="394414009" sldId="3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3/5/2023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3/5/2023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Rowan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C12D5853-305B-2793-F00F-7C8065E21BED}"/>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3807318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C05B266C-BF51-72F5-25F0-1B0B5FD723DB}"/>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394414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Diagram, map&#10;&#10;Description automatically generated">
            <a:extLst>
              <a:ext uri="{FF2B5EF4-FFF2-40B4-BE49-F238E27FC236}">
                <a16:creationId xmlns:a16="http://schemas.microsoft.com/office/drawing/2014/main" id="{977D9431-7165-D6E2-7119-75FF3B9999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043" y="1023780"/>
            <a:ext cx="7603713" cy="537702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8CCCD666-61CF-7A3A-D7D1-7BA437199B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Diagram, map&#10;&#10;Description automatically generated">
            <a:extLst>
              <a:ext uri="{FF2B5EF4-FFF2-40B4-BE49-F238E27FC236}">
                <a16:creationId xmlns:a16="http://schemas.microsoft.com/office/drawing/2014/main" id="{407761A1-1F99-67B5-223F-B766DB42A1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4540" y="1028700"/>
            <a:ext cx="7546719" cy="533671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B4615E0-EF41-68F9-FFF6-288E901317BE}"/>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Diagram, map&#10;&#10;Description automatically generated">
            <a:extLst>
              <a:ext uri="{FF2B5EF4-FFF2-40B4-BE49-F238E27FC236}">
                <a16:creationId xmlns:a16="http://schemas.microsoft.com/office/drawing/2014/main" id="{591711E0-9BF5-139C-C119-1A0602237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975" y="1415052"/>
            <a:ext cx="6400800" cy="4526372"/>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2DF3BF9-4BCE-8834-C09F-0C7B02241E9A}"/>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Map&#10;&#10;Description automatically generated">
            <a:extLst>
              <a:ext uri="{FF2B5EF4-FFF2-40B4-BE49-F238E27FC236}">
                <a16:creationId xmlns:a16="http://schemas.microsoft.com/office/drawing/2014/main" id="{77923823-3B78-9EF5-F03E-E49ED72FDB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6424"/>
            <a:ext cx="6392428" cy="4520452"/>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55A2A320-CE57-D8B3-A75F-91FEF88347BC}"/>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Diagram, map&#10;&#10;Description automatically generated">
            <a:extLst>
              <a:ext uri="{FF2B5EF4-FFF2-40B4-BE49-F238E27FC236}">
                <a16:creationId xmlns:a16="http://schemas.microsoft.com/office/drawing/2014/main" id="{BBF59DF4-B795-AC4C-CE5A-8915C0631F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7970" y="1409440"/>
            <a:ext cx="6411630" cy="4534030"/>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C3152FF6-4ADD-3A50-D208-3F58AEAAF12B}"/>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Diagram, map&#10;&#10;Description automatically generated">
            <a:extLst>
              <a:ext uri="{FF2B5EF4-FFF2-40B4-BE49-F238E27FC236}">
                <a16:creationId xmlns:a16="http://schemas.microsoft.com/office/drawing/2014/main" id="{FDBEC1D3-B55C-AC6A-9226-74F59036D1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0854"/>
            <a:ext cx="6405936" cy="4530003"/>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DCFA55FD-5C66-6347-E5EF-B618AADBAF2F}"/>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7C500FCA-0131-C3DD-04E2-C58A528DA9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3562" y="1432514"/>
            <a:ext cx="6400800" cy="4526372"/>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a:t>
            </a:r>
            <a:r>
              <a:rPr lang="en-US" sz="1400"/>
              <a:t>darker color)).</a:t>
            </a:r>
            <a:endParaRPr lang="en-US" sz="1400" dirty="0"/>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446F5638-C1CD-8712-1093-E61FE66392D4}"/>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EBDEB3CF-35E4-2AFC-B6DB-BCF2C86313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2826" y="1401631"/>
            <a:ext cx="6400800" cy="4526371"/>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8644B07B-AF26-63B0-F5C1-25C879EC60FE}"/>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7F998EB7-C2BF-A946-8EDB-9BFDE913DB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15917"/>
            <a:ext cx="6400800" cy="4526372"/>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1459203A-8474-7CFA-8F0D-FD0CA249BC5F}"/>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F7A9A076-70F5-A4E6-299F-FE9F2CDCA3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881" y="1408701"/>
            <a:ext cx="6400800" cy="4526371"/>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CE661602-362F-DEC4-6A5A-B377C87BEF56}"/>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B307F743-6BB2-EB53-1FCF-8D1E61BE7B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8754"/>
            <a:ext cx="6410325" cy="4533108"/>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EEA68474-2889-35CF-FC2D-853A98066A6E}"/>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2201EEBB-0EA2-507C-D96A-4CC11BBC1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387"/>
            <a:ext cx="6400800" cy="4526371"/>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BE28C321-367E-16CD-77CE-EB63743D9B31}"/>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BD23D1B3-0333-D305-27A6-9C019355E6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6772"/>
            <a:ext cx="6400800" cy="4526371"/>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CA65C7A2-3C3E-2655-082E-13D859B5AE94}"/>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A115106A-B088-5D22-923E-F3577AFEE4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624" y="1421340"/>
            <a:ext cx="6400976" cy="4526495"/>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4264A622-EB1F-650D-2E66-AEECA290470A}"/>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242AB351-F1EF-FFF5-E78F-1E00C5E67F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407"/>
            <a:ext cx="6400800" cy="452637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5BA6A14F-DD75-2314-8852-6DC5412F725F}"/>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Diagram, map&#10;&#10;Description automatically generated">
            <a:extLst>
              <a:ext uri="{FF2B5EF4-FFF2-40B4-BE49-F238E27FC236}">
                <a16:creationId xmlns:a16="http://schemas.microsoft.com/office/drawing/2014/main" id="{7C4E6E69-DE02-3070-23B9-30852E8BDD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799" y="1413464"/>
            <a:ext cx="6400801" cy="4526371"/>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49034642-4611-9550-E242-F3DE17429E56}"/>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Diagram, map&#10;&#10;Description automatically generated">
            <a:extLst>
              <a:ext uri="{FF2B5EF4-FFF2-40B4-BE49-F238E27FC236}">
                <a16:creationId xmlns:a16="http://schemas.microsoft.com/office/drawing/2014/main" id="{DD927326-C88D-12E6-BDCC-3AA9209768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3043"/>
            <a:ext cx="6384124" cy="4514579"/>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0037D528-D766-349D-18BB-3E1005A10072}"/>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C3220042-4D54-1EA2-ED29-869EB6A03CE0}"/>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Diagram&#10;&#10;Description automatically generated">
            <a:extLst>
              <a:ext uri="{FF2B5EF4-FFF2-40B4-BE49-F238E27FC236}">
                <a16:creationId xmlns:a16="http://schemas.microsoft.com/office/drawing/2014/main" id="{9976E92E-D435-67ED-F23E-5591CBAA1C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762"/>
            <a:ext cx="6400801" cy="4526372"/>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12824507-8B96-1C47-F8A0-2C988D0C5835}"/>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6B9C828B-14AF-99FC-37C5-4F699E31F19E}"/>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7A40720-D35A-8DA0-A7EA-B0F16EC8ADD4}"/>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32901" y="1691989"/>
            <a:ext cx="1198148" cy="2600577"/>
            <a:chOff x="2775759" y="1891433"/>
            <a:chExt cx="1198148" cy="2600577"/>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609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p:cNvCxnSpPr>
            <p:nvPr/>
          </p:nvCxnSpPr>
          <p:spPr>
            <a:xfrm>
              <a:off x="3374833" y="1891433"/>
              <a:ext cx="0" cy="80396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53528"/>
              <a:ext cx="0" cy="8384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0E243481-3895-8F9B-0452-2542039D8679}"/>
              </a:ext>
            </a:extLst>
          </p:cNvPr>
          <p:cNvGrpSpPr/>
          <p:nvPr/>
        </p:nvGrpSpPr>
        <p:grpSpPr>
          <a:xfrm>
            <a:off x="5147278" y="1991801"/>
            <a:ext cx="1198148" cy="2227585"/>
            <a:chOff x="5385750" y="2201038"/>
            <a:chExt cx="1198148" cy="2227585"/>
          </a:xfrm>
        </p:grpSpPr>
        <p:sp>
          <p:nvSpPr>
            <p:cNvPr id="16" name="TextBox 15">
              <a:extLst>
                <a:ext uri="{FF2B5EF4-FFF2-40B4-BE49-F238E27FC236}">
                  <a16:creationId xmlns:a16="http://schemas.microsoft.com/office/drawing/2014/main" id="{420A225E-A640-906C-A470-552759842A43}"/>
                </a:ext>
              </a:extLst>
            </p:cNvPr>
            <p:cNvSpPr txBox="1"/>
            <p:nvPr/>
          </p:nvSpPr>
          <p:spPr>
            <a:xfrm>
              <a:off x="5385750" y="296489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17" name="Straight Connector 16">
              <a:extLst>
                <a:ext uri="{FF2B5EF4-FFF2-40B4-BE49-F238E27FC236}">
                  <a16:creationId xmlns:a16="http://schemas.microsoft.com/office/drawing/2014/main" id="{26BD209E-6819-82CB-9B59-E03611EAC1FC}"/>
                </a:ext>
              </a:extLst>
            </p:cNvPr>
            <p:cNvCxnSpPr/>
            <p:nvPr/>
          </p:nvCxnSpPr>
          <p:spPr>
            <a:xfrm>
              <a:off x="5834222" y="442862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736966-F272-CC1E-CA8B-886785B2B5EB}"/>
                </a:ext>
              </a:extLst>
            </p:cNvPr>
            <p:cNvCxnSpPr/>
            <p:nvPr/>
          </p:nvCxnSpPr>
          <p:spPr>
            <a:xfrm>
              <a:off x="5831277" y="220103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0587E0-05D3-43D7-B764-184E1AB6C561}"/>
                </a:ext>
              </a:extLst>
            </p:cNvPr>
            <p:cNvCxnSpPr>
              <a:cxnSpLocks/>
              <a:endCxn id="16" idx="0"/>
            </p:cNvCxnSpPr>
            <p:nvPr/>
          </p:nvCxnSpPr>
          <p:spPr>
            <a:xfrm>
              <a:off x="5984824" y="2201038"/>
              <a:ext cx="0" cy="7638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C1B3BE-8F7B-FCC3-C3CB-625A8A3E620F}"/>
                </a:ext>
              </a:extLst>
            </p:cNvPr>
            <p:cNvCxnSpPr>
              <a:cxnSpLocks/>
              <a:stCxn id="16" idx="2"/>
            </p:cNvCxnSpPr>
            <p:nvPr/>
          </p:nvCxnSpPr>
          <p:spPr>
            <a:xfrm>
              <a:off x="5984824" y="3857446"/>
              <a:ext cx="0" cy="56860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2F068F95-0687-AB57-94F9-C55A9D7A2FD0}"/>
              </a:ext>
            </a:extLst>
          </p:cNvPr>
          <p:cNvGrpSpPr/>
          <p:nvPr/>
        </p:nvGrpSpPr>
        <p:grpSpPr>
          <a:xfrm>
            <a:off x="7008861" y="1812324"/>
            <a:ext cx="1198148" cy="2091613"/>
            <a:chOff x="8040444" y="2992125"/>
            <a:chExt cx="1198148" cy="2091613"/>
          </a:xfrm>
        </p:grpSpPr>
        <p:sp>
          <p:nvSpPr>
            <p:cNvPr id="21" name="TextBox 20">
              <a:extLst>
                <a:ext uri="{FF2B5EF4-FFF2-40B4-BE49-F238E27FC236}">
                  <a16:creationId xmlns:a16="http://schemas.microsoft.com/office/drawing/2014/main" id="{9A68ADBE-AECC-EE60-7E94-3675B33E08AE}"/>
                </a:ext>
              </a:extLst>
            </p:cNvPr>
            <p:cNvSpPr txBox="1"/>
            <p:nvPr/>
          </p:nvSpPr>
          <p:spPr>
            <a:xfrm>
              <a:off x="8040444" y="3655863"/>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21.1</a:t>
              </a:r>
            </a:p>
          </p:txBody>
        </p:sp>
        <p:cxnSp>
          <p:nvCxnSpPr>
            <p:cNvPr id="22" name="Straight Connector 21">
              <a:extLst>
                <a:ext uri="{FF2B5EF4-FFF2-40B4-BE49-F238E27FC236}">
                  <a16:creationId xmlns:a16="http://schemas.microsoft.com/office/drawing/2014/main" id="{1B423FA0-E4B3-6570-929B-A9283D503787}"/>
                </a:ext>
              </a:extLst>
            </p:cNvPr>
            <p:cNvCxnSpPr/>
            <p:nvPr/>
          </p:nvCxnSpPr>
          <p:spPr>
            <a:xfrm>
              <a:off x="8482681" y="508373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616797E-0044-3804-BA5A-23B8EB309CA5}"/>
                </a:ext>
              </a:extLst>
            </p:cNvPr>
            <p:cNvCxnSpPr/>
            <p:nvPr/>
          </p:nvCxnSpPr>
          <p:spPr>
            <a:xfrm>
              <a:off x="8492549" y="299212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A6256E-6780-BAE0-B803-D02FE024579F}"/>
                </a:ext>
              </a:extLst>
            </p:cNvPr>
            <p:cNvCxnSpPr>
              <a:cxnSpLocks/>
              <a:endCxn id="21" idx="0"/>
            </p:cNvCxnSpPr>
            <p:nvPr/>
          </p:nvCxnSpPr>
          <p:spPr>
            <a:xfrm>
              <a:off x="8639518" y="2992125"/>
              <a:ext cx="0" cy="66373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B7492E-2C75-E0CD-947E-C582F412F7D7}"/>
                </a:ext>
              </a:extLst>
            </p:cNvPr>
            <p:cNvCxnSpPr>
              <a:cxnSpLocks/>
              <a:stCxn id="21" idx="2"/>
            </p:cNvCxnSpPr>
            <p:nvPr/>
          </p:nvCxnSpPr>
          <p:spPr>
            <a:xfrm>
              <a:off x="8639518" y="4548415"/>
              <a:ext cx="0" cy="52861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898462" y="2335087"/>
            <a:ext cx="1198148" cy="2424063"/>
            <a:chOff x="10466695" y="3295737"/>
            <a:chExt cx="1198148" cy="2424063"/>
          </a:xfrm>
        </p:grpSpPr>
        <p:sp>
          <p:nvSpPr>
            <p:cNvPr id="11" name="TextBox 10">
              <a:extLst>
                <a:ext uri="{FF2B5EF4-FFF2-40B4-BE49-F238E27FC236}">
                  <a16:creationId xmlns:a16="http://schemas.microsoft.com/office/drawing/2014/main" id="{09F5AE19-B4E3-7788-F25F-CDA80D596DAF}"/>
                </a:ext>
              </a:extLst>
            </p:cNvPr>
            <p:cNvSpPr txBox="1"/>
            <p:nvPr/>
          </p:nvSpPr>
          <p:spPr>
            <a:xfrm>
              <a:off x="10466695" y="4131859"/>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24.2</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11087" y="571980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14125" y="329573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65769" y="3295737"/>
              <a:ext cx="0" cy="83612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65769" y="5024411"/>
              <a:ext cx="0" cy="68586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C197C6D9-C18D-65FD-34C7-E443E151183D}"/>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D6415D47-DFF3-9049-0CB0-8D1D914FA4F1}"/>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D888A45D-9C85-5568-7CCF-7E3A842009E7}"/>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7AE91DD7-7F8A-8E75-1F01-1950D6301F32}"/>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32F2D713-8C8D-252E-D303-D8986AC3ABAF}"/>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2F5DDD54-F440-0D88-0A34-9D9D4DBC1879}"/>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9E289D7D-9751-DEF0-33F5-36EBC2720B9E}"/>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190688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EEC5D9D2-D995-3937-8A4A-611A86DB1502}"/>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33014534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2190</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65</cp:revision>
  <dcterms:created xsi:type="dcterms:W3CDTF">2022-07-04T13:32:28Z</dcterms:created>
  <dcterms:modified xsi:type="dcterms:W3CDTF">2023-03-05T15:32:22Z</dcterms:modified>
</cp:coreProperties>
</file>