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7" r:id="rId9"/>
    <p:sldId id="308" r:id="rId10"/>
    <p:sldId id="309" r:id="rId11"/>
    <p:sldId id="310"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576"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6" pos="2856" userDrawn="1">
          <p15:clr>
            <a:srgbClr val="A4A3A4"/>
          </p15:clr>
        </p15:guide>
        <p15:guide id="7" pos="576" userDrawn="1">
          <p15:clr>
            <a:srgbClr val="A4A3A4"/>
          </p15:clr>
        </p15:guide>
        <p15:guide id="9" orient="horz" pos="3840" userDrawn="1">
          <p15:clr>
            <a:srgbClr val="A4A3A4"/>
          </p15:clr>
        </p15:guide>
        <p15:guide id="10" orient="horz" pos="816" userDrawn="1">
          <p15:clr>
            <a:srgbClr val="A4A3A4"/>
          </p15:clr>
        </p15:guide>
        <p15:guide id="11" orient="horz" pos="1032" userDrawn="1">
          <p15:clr>
            <a:srgbClr val="A4A3A4"/>
          </p15:clr>
        </p15:guide>
        <p15:guide id="12" orient="horz" pos="360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330690B-5CFF-4174-B3D5-72384CFB2CBD}" v="54" dt="2023-02-27T23:48:14.67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showGuides="1">
      <p:cViewPr varScale="1">
        <p:scale>
          <a:sx n="101" d="100"/>
          <a:sy n="101" d="100"/>
        </p:scale>
        <p:origin x="144" y="828"/>
      </p:cViewPr>
      <p:guideLst>
        <p:guide orient="horz" pos="648"/>
        <p:guide pos="3576"/>
        <p:guide pos="7584"/>
        <p:guide orient="horz" pos="4032"/>
        <p:guide pos="96"/>
        <p:guide pos="2856"/>
        <p:guide pos="576"/>
        <p:guide orient="horz" pos="3840"/>
        <p:guide orient="horz" pos="816"/>
        <p:guide orient="horz" pos="1032"/>
        <p:guide orient="horz" pos="360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B330690B-5CFF-4174-B3D5-72384CFB2CBD}"/>
    <pc:docChg chg="addSld delSld modSld">
      <pc:chgData name="Roberto Gallardo" userId="49a044883f185952" providerId="LiveId" clId="{B330690B-5CFF-4174-B3D5-72384CFB2CBD}" dt="2023-02-27T23:48:31.695" v="211" actId="1076"/>
      <pc:docMkLst>
        <pc:docMk/>
      </pc:docMkLst>
      <pc:sldChg chg="del">
        <pc:chgData name="Roberto Gallardo" userId="49a044883f185952" providerId="LiveId" clId="{B330690B-5CFF-4174-B3D5-72384CFB2CBD}" dt="2023-02-25T14:36:14.083" v="4" actId="47"/>
        <pc:sldMkLst>
          <pc:docMk/>
          <pc:sldMk cId="1175010214" sldId="261"/>
        </pc:sldMkLst>
      </pc:sldChg>
      <pc:sldChg chg="addSp modSp mod">
        <pc:chgData name="Roberto Gallardo" userId="49a044883f185952" providerId="LiveId" clId="{B330690B-5CFF-4174-B3D5-72384CFB2CBD}" dt="2023-02-27T23:41:52.022" v="10" actId="1076"/>
        <pc:sldMkLst>
          <pc:docMk/>
          <pc:sldMk cId="1418533539" sldId="271"/>
        </pc:sldMkLst>
        <pc:picChg chg="add mod">
          <ac:chgData name="Roberto Gallardo" userId="49a044883f185952" providerId="LiveId" clId="{B330690B-5CFF-4174-B3D5-72384CFB2CBD}" dt="2023-02-27T23:41:52.022" v="10" actId="1076"/>
          <ac:picMkLst>
            <pc:docMk/>
            <pc:sldMk cId="1418533539" sldId="271"/>
            <ac:picMk id="6" creationId="{69AB6232-D2B8-EEE3-A949-A0B3488E3FA0}"/>
          </ac:picMkLst>
        </pc:picChg>
      </pc:sldChg>
      <pc:sldChg chg="addSp modSp mod">
        <pc:chgData name="Roberto Gallardo" userId="49a044883f185952" providerId="LiveId" clId="{B330690B-5CFF-4174-B3D5-72384CFB2CBD}" dt="2023-02-27T23:43:59.998" v="66" actId="1076"/>
        <pc:sldMkLst>
          <pc:docMk/>
          <pc:sldMk cId="2124848710" sldId="281"/>
        </pc:sldMkLst>
        <pc:picChg chg="add mod">
          <ac:chgData name="Roberto Gallardo" userId="49a044883f185952" providerId="LiveId" clId="{B330690B-5CFF-4174-B3D5-72384CFB2CBD}" dt="2023-02-27T23:43:59.998" v="66" actId="1076"/>
          <ac:picMkLst>
            <pc:docMk/>
            <pc:sldMk cId="2124848710" sldId="281"/>
            <ac:picMk id="6" creationId="{34C5D693-CF23-D44C-9068-07F9022FFF15}"/>
          </ac:picMkLst>
        </pc:picChg>
      </pc:sldChg>
      <pc:sldChg chg="addSp modSp mod">
        <pc:chgData name="Roberto Gallardo" userId="49a044883f185952" providerId="LiveId" clId="{B330690B-5CFF-4174-B3D5-72384CFB2CBD}" dt="2023-02-27T23:44:28.855" v="78" actId="1076"/>
        <pc:sldMkLst>
          <pc:docMk/>
          <pc:sldMk cId="2028175529" sldId="282"/>
        </pc:sldMkLst>
        <pc:picChg chg="add mod">
          <ac:chgData name="Roberto Gallardo" userId="49a044883f185952" providerId="LiveId" clId="{B330690B-5CFF-4174-B3D5-72384CFB2CBD}" dt="2023-02-27T23:44:28.855" v="78" actId="1076"/>
          <ac:picMkLst>
            <pc:docMk/>
            <pc:sldMk cId="2028175529" sldId="282"/>
            <ac:picMk id="7" creationId="{7DA51CFF-0F5D-AE78-E9C9-E069C657AC30}"/>
          </ac:picMkLst>
        </pc:picChg>
      </pc:sldChg>
      <pc:sldChg chg="addSp modSp mod">
        <pc:chgData name="Roberto Gallardo" userId="49a044883f185952" providerId="LiveId" clId="{B330690B-5CFF-4174-B3D5-72384CFB2CBD}" dt="2023-02-27T23:44:48.903" v="89" actId="1076"/>
        <pc:sldMkLst>
          <pc:docMk/>
          <pc:sldMk cId="1326517747" sldId="283"/>
        </pc:sldMkLst>
        <pc:picChg chg="add mod">
          <ac:chgData name="Roberto Gallardo" userId="49a044883f185952" providerId="LiveId" clId="{B330690B-5CFF-4174-B3D5-72384CFB2CBD}" dt="2023-02-27T23:44:48.903" v="89" actId="1076"/>
          <ac:picMkLst>
            <pc:docMk/>
            <pc:sldMk cId="1326517747" sldId="283"/>
            <ac:picMk id="7" creationId="{EB549E68-992B-33C0-54A0-0181F0BEC51D}"/>
          </ac:picMkLst>
        </pc:picChg>
      </pc:sldChg>
      <pc:sldChg chg="addSp modSp mod">
        <pc:chgData name="Roberto Gallardo" userId="49a044883f185952" providerId="LiveId" clId="{B330690B-5CFF-4174-B3D5-72384CFB2CBD}" dt="2023-02-27T23:45:12.216" v="103" actId="1076"/>
        <pc:sldMkLst>
          <pc:docMk/>
          <pc:sldMk cId="783739251" sldId="284"/>
        </pc:sldMkLst>
        <pc:picChg chg="add mod">
          <ac:chgData name="Roberto Gallardo" userId="49a044883f185952" providerId="LiveId" clId="{B330690B-5CFF-4174-B3D5-72384CFB2CBD}" dt="2023-02-27T23:45:12.216" v="103" actId="1076"/>
          <ac:picMkLst>
            <pc:docMk/>
            <pc:sldMk cId="783739251" sldId="284"/>
            <ac:picMk id="7" creationId="{4A478A30-28BD-BBC6-2644-31A51FEC0774}"/>
          </ac:picMkLst>
        </pc:picChg>
      </pc:sldChg>
      <pc:sldChg chg="addSp modSp mod">
        <pc:chgData name="Roberto Gallardo" userId="49a044883f185952" providerId="LiveId" clId="{B330690B-5CFF-4174-B3D5-72384CFB2CBD}" dt="2023-02-27T23:45:27.307" v="112" actId="1076"/>
        <pc:sldMkLst>
          <pc:docMk/>
          <pc:sldMk cId="1676122233" sldId="285"/>
        </pc:sldMkLst>
        <pc:picChg chg="add mod">
          <ac:chgData name="Roberto Gallardo" userId="49a044883f185952" providerId="LiveId" clId="{B330690B-5CFF-4174-B3D5-72384CFB2CBD}" dt="2023-02-27T23:45:27.307" v="112" actId="1076"/>
          <ac:picMkLst>
            <pc:docMk/>
            <pc:sldMk cId="1676122233" sldId="285"/>
            <ac:picMk id="7" creationId="{D73145E4-2C8E-EB3B-C4AC-CFD030AA2D79}"/>
          </ac:picMkLst>
        </pc:picChg>
      </pc:sldChg>
      <pc:sldChg chg="addSp modSp mod">
        <pc:chgData name="Roberto Gallardo" userId="49a044883f185952" providerId="LiveId" clId="{B330690B-5CFF-4174-B3D5-72384CFB2CBD}" dt="2023-02-27T23:45:44.474" v="122" actId="1076"/>
        <pc:sldMkLst>
          <pc:docMk/>
          <pc:sldMk cId="3100398757" sldId="286"/>
        </pc:sldMkLst>
        <pc:picChg chg="add mod">
          <ac:chgData name="Roberto Gallardo" userId="49a044883f185952" providerId="LiveId" clId="{B330690B-5CFF-4174-B3D5-72384CFB2CBD}" dt="2023-02-27T23:45:44.474" v="122" actId="1076"/>
          <ac:picMkLst>
            <pc:docMk/>
            <pc:sldMk cId="3100398757" sldId="286"/>
            <ac:picMk id="7" creationId="{A0CA2115-494C-BDC8-22DD-FB8C10C5716B}"/>
          </ac:picMkLst>
        </pc:picChg>
      </pc:sldChg>
      <pc:sldChg chg="addSp modSp mod">
        <pc:chgData name="Roberto Gallardo" userId="49a044883f185952" providerId="LiveId" clId="{B330690B-5CFF-4174-B3D5-72384CFB2CBD}" dt="2023-02-27T23:46:14.525" v="141" actId="1038"/>
        <pc:sldMkLst>
          <pc:docMk/>
          <pc:sldMk cId="1546475425" sldId="287"/>
        </pc:sldMkLst>
        <pc:picChg chg="add mod">
          <ac:chgData name="Roberto Gallardo" userId="49a044883f185952" providerId="LiveId" clId="{B330690B-5CFF-4174-B3D5-72384CFB2CBD}" dt="2023-02-27T23:46:14.525" v="141" actId="1038"/>
          <ac:picMkLst>
            <pc:docMk/>
            <pc:sldMk cId="1546475425" sldId="287"/>
            <ac:picMk id="7" creationId="{9910D3C3-EBD2-F16F-891B-13B6226D58DB}"/>
          </ac:picMkLst>
        </pc:picChg>
      </pc:sldChg>
      <pc:sldChg chg="addSp modSp mod">
        <pc:chgData name="Roberto Gallardo" userId="49a044883f185952" providerId="LiveId" clId="{B330690B-5CFF-4174-B3D5-72384CFB2CBD}" dt="2023-02-27T23:47:06.309" v="171" actId="1076"/>
        <pc:sldMkLst>
          <pc:docMk/>
          <pc:sldMk cId="1380517306" sldId="288"/>
        </pc:sldMkLst>
        <pc:picChg chg="add mod">
          <ac:chgData name="Roberto Gallardo" userId="49a044883f185952" providerId="LiveId" clId="{B330690B-5CFF-4174-B3D5-72384CFB2CBD}" dt="2023-02-27T23:47:06.309" v="171" actId="1076"/>
          <ac:picMkLst>
            <pc:docMk/>
            <pc:sldMk cId="1380517306" sldId="288"/>
            <ac:picMk id="7" creationId="{B05D59CF-B766-5EC5-68FA-14F3C6671F01}"/>
          </ac:picMkLst>
        </pc:picChg>
      </pc:sldChg>
      <pc:sldChg chg="addSp modSp mod">
        <pc:chgData name="Roberto Gallardo" userId="49a044883f185952" providerId="LiveId" clId="{B330690B-5CFF-4174-B3D5-72384CFB2CBD}" dt="2023-02-27T23:47:26.462" v="182" actId="1076"/>
        <pc:sldMkLst>
          <pc:docMk/>
          <pc:sldMk cId="1388671151" sldId="289"/>
        </pc:sldMkLst>
        <pc:picChg chg="add mod">
          <ac:chgData name="Roberto Gallardo" userId="49a044883f185952" providerId="LiveId" clId="{B330690B-5CFF-4174-B3D5-72384CFB2CBD}" dt="2023-02-27T23:47:26.462" v="182" actId="1076"/>
          <ac:picMkLst>
            <pc:docMk/>
            <pc:sldMk cId="1388671151" sldId="289"/>
            <ac:picMk id="7" creationId="{909AFDF7-FA06-BEBA-F4A0-A948FAF136AA}"/>
          </ac:picMkLst>
        </pc:picChg>
      </pc:sldChg>
      <pc:sldChg chg="addSp modSp mod">
        <pc:chgData name="Roberto Gallardo" userId="49a044883f185952" providerId="LiveId" clId="{B330690B-5CFF-4174-B3D5-72384CFB2CBD}" dt="2023-02-27T23:48:06.023" v="201" actId="1076"/>
        <pc:sldMkLst>
          <pc:docMk/>
          <pc:sldMk cId="2355376039" sldId="290"/>
        </pc:sldMkLst>
        <pc:picChg chg="add mod">
          <ac:chgData name="Roberto Gallardo" userId="49a044883f185952" providerId="LiveId" clId="{B330690B-5CFF-4174-B3D5-72384CFB2CBD}" dt="2023-02-27T23:48:06.023" v="201" actId="1076"/>
          <ac:picMkLst>
            <pc:docMk/>
            <pc:sldMk cId="2355376039" sldId="290"/>
            <ac:picMk id="8" creationId="{4DB1E7DC-E62E-36BC-9C8C-FA1988F898F5}"/>
          </ac:picMkLst>
        </pc:picChg>
      </pc:sldChg>
      <pc:sldChg chg="addSp modSp mod">
        <pc:chgData name="Roberto Gallardo" userId="49a044883f185952" providerId="LiveId" clId="{B330690B-5CFF-4174-B3D5-72384CFB2CBD}" dt="2023-02-27T23:48:31.695" v="211" actId="1076"/>
        <pc:sldMkLst>
          <pc:docMk/>
          <pc:sldMk cId="3757257295" sldId="291"/>
        </pc:sldMkLst>
        <pc:picChg chg="add mod">
          <ac:chgData name="Roberto Gallardo" userId="49a044883f185952" providerId="LiveId" clId="{B330690B-5CFF-4174-B3D5-72384CFB2CBD}" dt="2023-02-27T23:48:31.695" v="211" actId="1076"/>
          <ac:picMkLst>
            <pc:docMk/>
            <pc:sldMk cId="3757257295" sldId="291"/>
            <ac:picMk id="8" creationId="{42DD5358-0F51-C92A-9A5E-82ECA9D25290}"/>
          </ac:picMkLst>
        </pc:picChg>
      </pc:sldChg>
      <pc:sldChg chg="addSp modSp mod">
        <pc:chgData name="Roberto Gallardo" userId="49a044883f185952" providerId="LiveId" clId="{B330690B-5CFF-4174-B3D5-72384CFB2CBD}" dt="2023-02-27T23:46:37.155" v="154" actId="1076"/>
        <pc:sldMkLst>
          <pc:docMk/>
          <pc:sldMk cId="1259856727" sldId="292"/>
        </pc:sldMkLst>
        <pc:picChg chg="add mod">
          <ac:chgData name="Roberto Gallardo" userId="49a044883f185952" providerId="LiveId" clId="{B330690B-5CFF-4174-B3D5-72384CFB2CBD}" dt="2023-02-27T23:46:37.155" v="154" actId="1076"/>
          <ac:picMkLst>
            <pc:docMk/>
            <pc:sldMk cId="1259856727" sldId="292"/>
            <ac:picMk id="7" creationId="{219745DA-CCF9-DB3F-B64C-AB278D172F4B}"/>
          </ac:picMkLst>
        </pc:picChg>
      </pc:sldChg>
      <pc:sldChg chg="addSp modSp mod">
        <pc:chgData name="Roberto Gallardo" userId="49a044883f185952" providerId="LiveId" clId="{B330690B-5CFF-4174-B3D5-72384CFB2CBD}" dt="2023-02-27T23:43:38.723" v="55" actId="1076"/>
        <pc:sldMkLst>
          <pc:docMk/>
          <pc:sldMk cId="3324519687" sldId="293"/>
        </pc:sldMkLst>
        <pc:picChg chg="add mod">
          <ac:chgData name="Roberto Gallardo" userId="49a044883f185952" providerId="LiveId" clId="{B330690B-5CFF-4174-B3D5-72384CFB2CBD}" dt="2023-02-27T23:43:38.723" v="55" actId="1076"/>
          <ac:picMkLst>
            <pc:docMk/>
            <pc:sldMk cId="3324519687" sldId="293"/>
            <ac:picMk id="7" creationId="{4BEA1F2D-24C8-FEDB-A9E2-01C91B27EC30}"/>
          </ac:picMkLst>
        </pc:picChg>
      </pc:sldChg>
      <pc:sldChg chg="addSp modSp mod">
        <pc:chgData name="Roberto Gallardo" userId="49a044883f185952" providerId="LiveId" clId="{B330690B-5CFF-4174-B3D5-72384CFB2CBD}" dt="2023-02-27T23:42:53.860" v="32" actId="1076"/>
        <pc:sldMkLst>
          <pc:docMk/>
          <pc:sldMk cId="3256182630" sldId="295"/>
        </pc:sldMkLst>
        <pc:picChg chg="add mod">
          <ac:chgData name="Roberto Gallardo" userId="49a044883f185952" providerId="LiveId" clId="{B330690B-5CFF-4174-B3D5-72384CFB2CBD}" dt="2023-02-27T23:42:53.860" v="32" actId="1076"/>
          <ac:picMkLst>
            <pc:docMk/>
            <pc:sldMk cId="3256182630" sldId="295"/>
            <ac:picMk id="7" creationId="{572CB84C-54CC-FC9A-10F4-86085AB85990}"/>
          </ac:picMkLst>
        </pc:picChg>
      </pc:sldChg>
      <pc:sldChg chg="addSp modSp mod">
        <pc:chgData name="Roberto Gallardo" userId="49a044883f185952" providerId="LiveId" clId="{B330690B-5CFF-4174-B3D5-72384CFB2CBD}" dt="2023-02-27T23:43:20.875" v="45" actId="1076"/>
        <pc:sldMkLst>
          <pc:docMk/>
          <pc:sldMk cId="4057156843" sldId="296"/>
        </pc:sldMkLst>
        <pc:picChg chg="add mod">
          <ac:chgData name="Roberto Gallardo" userId="49a044883f185952" providerId="LiveId" clId="{B330690B-5CFF-4174-B3D5-72384CFB2CBD}" dt="2023-02-27T23:43:20.875" v="45" actId="1076"/>
          <ac:picMkLst>
            <pc:docMk/>
            <pc:sldMk cId="4057156843" sldId="296"/>
            <ac:picMk id="7" creationId="{6A00CE39-397B-010D-FB97-84DE06C33C23}"/>
          </ac:picMkLst>
        </pc:picChg>
      </pc:sldChg>
      <pc:sldChg chg="addSp modSp mod">
        <pc:chgData name="Roberto Gallardo" userId="49a044883f185952" providerId="LiveId" clId="{B330690B-5CFF-4174-B3D5-72384CFB2CBD}" dt="2023-02-27T23:42:24.866" v="23" actId="1076"/>
        <pc:sldMkLst>
          <pc:docMk/>
          <pc:sldMk cId="2080110827" sldId="297"/>
        </pc:sldMkLst>
        <pc:picChg chg="add mod">
          <ac:chgData name="Roberto Gallardo" userId="49a044883f185952" providerId="LiveId" clId="{B330690B-5CFF-4174-B3D5-72384CFB2CBD}" dt="2023-02-27T23:42:24.866" v="23" actId="1076"/>
          <ac:picMkLst>
            <pc:docMk/>
            <pc:sldMk cId="2080110827" sldId="297"/>
            <ac:picMk id="6" creationId="{97153F83-B7DC-D4D1-14E8-A817E766CBFC}"/>
          </ac:picMkLst>
        </pc:picChg>
      </pc:sldChg>
      <pc:sldChg chg="addSp modSp mod">
        <pc:chgData name="Roberto Gallardo" userId="49a044883f185952" providerId="LiveId" clId="{B330690B-5CFF-4174-B3D5-72384CFB2CBD}" dt="2023-02-27T23:42:07.340" v="16" actId="1076"/>
        <pc:sldMkLst>
          <pc:docMk/>
          <pc:sldMk cId="1532666867" sldId="298"/>
        </pc:sldMkLst>
        <pc:picChg chg="add mod">
          <ac:chgData name="Roberto Gallardo" userId="49a044883f185952" providerId="LiveId" clId="{B330690B-5CFF-4174-B3D5-72384CFB2CBD}" dt="2023-02-27T23:42:07.340" v="16" actId="1076"/>
          <ac:picMkLst>
            <pc:docMk/>
            <pc:sldMk cId="1532666867" sldId="298"/>
            <ac:picMk id="6" creationId="{E8E4F69C-B0F9-6149-EF95-9D45417658FD}"/>
          </ac:picMkLst>
        </pc:picChg>
      </pc:sldChg>
      <pc:sldChg chg="addSp modSp mod">
        <pc:chgData name="Roberto Gallardo" userId="49a044883f185952" providerId="LiveId" clId="{B330690B-5CFF-4174-B3D5-72384CFB2CBD}" dt="2023-02-27T23:47:44.191" v="192" actId="1076"/>
        <pc:sldMkLst>
          <pc:docMk/>
          <pc:sldMk cId="1951376777" sldId="299"/>
        </pc:sldMkLst>
        <pc:picChg chg="add mod">
          <ac:chgData name="Roberto Gallardo" userId="49a044883f185952" providerId="LiveId" clId="{B330690B-5CFF-4174-B3D5-72384CFB2CBD}" dt="2023-02-27T23:47:44.191" v="192" actId="1076"/>
          <ac:picMkLst>
            <pc:docMk/>
            <pc:sldMk cId="1951376777" sldId="299"/>
            <ac:picMk id="7" creationId="{18916661-4182-7AC9-6957-00B8C751AE5B}"/>
          </ac:picMkLst>
        </pc:picChg>
      </pc:sldChg>
      <pc:sldChg chg="modSp mod">
        <pc:chgData name="Roberto Gallardo" userId="49a044883f185952" providerId="LiveId" clId="{B330690B-5CFF-4174-B3D5-72384CFB2CBD}" dt="2023-02-25T13:18:33.604" v="2" actId="20577"/>
        <pc:sldMkLst>
          <pc:docMk/>
          <pc:sldMk cId="1515423683" sldId="302"/>
        </pc:sldMkLst>
        <pc:spChg chg="mod">
          <ac:chgData name="Roberto Gallardo" userId="49a044883f185952" providerId="LiveId" clId="{B330690B-5CFF-4174-B3D5-72384CFB2CBD}" dt="2023-02-25T13:18:33.604" v="2" actId="20577"/>
          <ac:spMkLst>
            <pc:docMk/>
            <pc:sldMk cId="1515423683" sldId="302"/>
            <ac:spMk id="5" creationId="{6AE302AC-8931-4144-BE52-DD1A8BA82462}"/>
          </ac:spMkLst>
        </pc:spChg>
        <pc:spChg chg="mod">
          <ac:chgData name="Roberto Gallardo" userId="49a044883f185952" providerId="LiveId" clId="{B330690B-5CFF-4174-B3D5-72384CFB2CBD}" dt="2023-02-25T13:18:30.336" v="1" actId="20577"/>
          <ac:spMkLst>
            <pc:docMk/>
            <pc:sldMk cId="1515423683" sldId="302"/>
            <ac:spMk id="9" creationId="{E362A98F-7DCD-C67C-23CE-1BE182A133B4}"/>
          </ac:spMkLst>
        </pc:spChg>
      </pc:sldChg>
      <pc:sldChg chg="del">
        <pc:chgData name="Roberto Gallardo" userId="49a044883f185952" providerId="LiveId" clId="{B330690B-5CFF-4174-B3D5-72384CFB2CBD}" dt="2023-02-25T14:36:14.083" v="4" actId="47"/>
        <pc:sldMkLst>
          <pc:docMk/>
          <pc:sldMk cId="2841628872" sldId="303"/>
        </pc:sldMkLst>
      </pc:sldChg>
      <pc:sldChg chg="del">
        <pc:chgData name="Roberto Gallardo" userId="49a044883f185952" providerId="LiveId" clId="{B330690B-5CFF-4174-B3D5-72384CFB2CBD}" dt="2023-02-25T14:36:14.083" v="4" actId="47"/>
        <pc:sldMkLst>
          <pc:docMk/>
          <pc:sldMk cId="3084076302" sldId="304"/>
        </pc:sldMkLst>
      </pc:sldChg>
      <pc:sldChg chg="del">
        <pc:chgData name="Roberto Gallardo" userId="49a044883f185952" providerId="LiveId" clId="{B330690B-5CFF-4174-B3D5-72384CFB2CBD}" dt="2023-02-25T14:36:14.083" v="4" actId="47"/>
        <pc:sldMkLst>
          <pc:docMk/>
          <pc:sldMk cId="473712435" sldId="305"/>
        </pc:sldMkLst>
      </pc:sldChg>
      <pc:sldChg chg="add">
        <pc:chgData name="Roberto Gallardo" userId="49a044883f185952" providerId="LiveId" clId="{B330690B-5CFF-4174-B3D5-72384CFB2CBD}" dt="2023-02-25T14:36:08.852" v="3"/>
        <pc:sldMkLst>
          <pc:docMk/>
          <pc:sldMk cId="3829026925" sldId="307"/>
        </pc:sldMkLst>
      </pc:sldChg>
      <pc:sldChg chg="add">
        <pc:chgData name="Roberto Gallardo" userId="49a044883f185952" providerId="LiveId" clId="{B330690B-5CFF-4174-B3D5-72384CFB2CBD}" dt="2023-02-25T14:36:08.852" v="3"/>
        <pc:sldMkLst>
          <pc:docMk/>
          <pc:sldMk cId="4270536843" sldId="308"/>
        </pc:sldMkLst>
      </pc:sldChg>
      <pc:sldChg chg="add">
        <pc:chgData name="Roberto Gallardo" userId="49a044883f185952" providerId="LiveId" clId="{B330690B-5CFF-4174-B3D5-72384CFB2CBD}" dt="2023-02-25T14:36:08.852" v="3"/>
        <pc:sldMkLst>
          <pc:docMk/>
          <pc:sldMk cId="904613225" sldId="309"/>
        </pc:sldMkLst>
      </pc:sldChg>
      <pc:sldChg chg="add">
        <pc:chgData name="Roberto Gallardo" userId="49a044883f185952" providerId="LiveId" clId="{B330690B-5CFF-4174-B3D5-72384CFB2CBD}" dt="2023-02-25T14:36:08.852" v="3"/>
        <pc:sldMkLst>
          <pc:docMk/>
          <pc:sldMk cId="219415277" sldId="31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2/27/2023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2/27/2023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2/27/2023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2/27/2023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2/27/2023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2/27/2023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2/27/2023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2/27/2023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2/27/2023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2/27/2023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2/27/2023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2/27/2023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2/27/2023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754874"/>
          </a:xfrm>
          <a:prstGeom prst="rect">
            <a:avLst/>
          </a:prstGeom>
          <a:noFill/>
        </p:spPr>
        <p:txBody>
          <a:bodyPr wrap="square" rtlCol="0">
            <a:spAutoFit/>
          </a:bodyPr>
          <a:lstStyle/>
          <a:p>
            <a:r>
              <a:rPr lang="en-US" sz="4000" dirty="0">
                <a:solidFill>
                  <a:schemeClr val="bg1"/>
                </a:solidFill>
              </a:rPr>
              <a:t>Currituck County</a:t>
            </a:r>
          </a:p>
          <a:p>
            <a:r>
              <a:rPr lang="en-US" sz="3000" dirty="0">
                <a:solidFill>
                  <a:schemeClr val="bg1"/>
                </a:solidFill>
              </a:rPr>
              <a:t>2021 Digital </a:t>
            </a:r>
          </a:p>
          <a:p>
            <a:r>
              <a:rPr lang="en-US" sz="3000" dirty="0">
                <a:solidFill>
                  <a:schemeClr val="bg1"/>
                </a:solidFill>
              </a:rPr>
              <a:t>Inclusion Profile</a:t>
            </a:r>
          </a:p>
          <a:p>
            <a:endParaRPr lang="en-US" sz="3000" dirty="0">
              <a:solidFill>
                <a:schemeClr val="bg1"/>
              </a:solidFill>
            </a:endParaRPr>
          </a:p>
          <a:p>
            <a:endParaRPr lang="en-US" sz="2000" dirty="0">
              <a:solidFill>
                <a:schemeClr val="bg1"/>
              </a:solidFill>
            </a:endParaRPr>
          </a:p>
          <a:p>
            <a:endParaRPr lang="en-US" sz="2000" dirty="0">
              <a:solidFill>
                <a:schemeClr val="bg1"/>
              </a:solidFill>
            </a:endParaRPr>
          </a:p>
          <a:p>
            <a:endParaRPr lang="en-US" sz="20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551A2E69-0D90-F7A4-87F9-E85ED4807126}"/>
              </a:ext>
            </a:extLst>
          </p:cNvPr>
          <p:cNvPicPr preferRelativeResize="0"/>
          <p:nvPr/>
        </p:nvPicPr>
        <p:blipFill>
          <a:blip r:embed="rId2"/>
          <a:stretch>
            <a:fillRect/>
          </a:stretch>
        </p:blipFill>
        <p:spPr>
          <a:xfrm>
            <a:off x="1711189" y="1028700"/>
            <a:ext cx="8769622" cy="5372099"/>
          </a:xfrm>
          <a:prstGeom prst="rect">
            <a:avLst/>
          </a:prstGeom>
        </p:spPr>
      </p:pic>
    </p:spTree>
    <p:extLst>
      <p:ext uri="{BB962C8B-B14F-4D97-AF65-F5344CB8AC3E}">
        <p14:creationId xmlns:p14="http://schemas.microsoft.com/office/powerpoint/2010/main" val="9046132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FBA1D8E5-9E29-BE48-D468-E417D18759AF}"/>
              </a:ext>
            </a:extLst>
          </p:cNvPr>
          <p:cNvPicPr preferRelativeResize="0"/>
          <p:nvPr/>
        </p:nvPicPr>
        <p:blipFill>
          <a:blip r:embed="rId5"/>
          <a:stretch>
            <a:fillRect/>
          </a:stretch>
        </p:blipFill>
        <p:spPr>
          <a:xfrm>
            <a:off x="1704975" y="1027818"/>
            <a:ext cx="8781613" cy="5372981"/>
          </a:xfrm>
          <a:prstGeom prst="rect">
            <a:avLst/>
          </a:prstGeom>
        </p:spPr>
      </p:pic>
    </p:spTree>
    <p:extLst>
      <p:ext uri="{BB962C8B-B14F-4D97-AF65-F5344CB8AC3E}">
        <p14:creationId xmlns:p14="http://schemas.microsoft.com/office/powerpoint/2010/main" val="2194152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Map&#10;&#10;Description automatically generated">
            <a:extLst>
              <a:ext uri="{FF2B5EF4-FFF2-40B4-BE49-F238E27FC236}">
                <a16:creationId xmlns:a16="http://schemas.microsoft.com/office/drawing/2014/main" id="{69AB6232-D2B8-EEE3-A949-A0B3488E3F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97622" y="1028700"/>
            <a:ext cx="7596756" cy="5372100"/>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E8E4F69C-B0F9-6149-EF95-9D45417658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94690" y="1028700"/>
            <a:ext cx="7602619" cy="5376246"/>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97153F83-B7DC-D4D1-14E8-A817E766CB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5727" y="1028700"/>
            <a:ext cx="7604345" cy="5377467"/>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A63002D2-F241-2C85-31D2-F67E0B57688D}"/>
              </a:ext>
            </a:extLst>
          </p:cNvPr>
          <p:cNvPicPr preferRelativeResize="0"/>
          <p:nvPr/>
        </p:nvPicPr>
        <p:blipFill>
          <a:blip r:embed="rId2"/>
          <a:stretch>
            <a:fillRect/>
          </a:stretch>
        </p:blipFill>
        <p:spPr>
          <a:xfrm>
            <a:off x="149225" y="1763713"/>
            <a:ext cx="5337175" cy="3829050"/>
          </a:xfrm>
          <a:prstGeom prst="rect">
            <a:avLst/>
          </a:prstGeom>
        </p:spPr>
      </p:pic>
      <p:pic>
        <p:nvPicPr>
          <p:cNvPr id="7" name="Picture 6" descr="Schematic, map&#10;&#10;Description automatically generated">
            <a:extLst>
              <a:ext uri="{FF2B5EF4-FFF2-40B4-BE49-F238E27FC236}">
                <a16:creationId xmlns:a16="http://schemas.microsoft.com/office/drawing/2014/main" id="{572CB84C-54CC-FC9A-10F4-86085AB859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34646"/>
            <a:ext cx="6362700" cy="4499429"/>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FA0883B3-A9A4-06DE-1A95-C530AAD06B00}"/>
              </a:ext>
            </a:extLst>
          </p:cNvPr>
          <p:cNvPicPr preferRelativeResize="0"/>
          <p:nvPr/>
        </p:nvPicPr>
        <p:blipFill>
          <a:blip r:embed="rId2"/>
          <a:stretch>
            <a:fillRect/>
          </a:stretch>
        </p:blipFill>
        <p:spPr>
          <a:xfrm>
            <a:off x="149225" y="1754188"/>
            <a:ext cx="5372100" cy="3844925"/>
          </a:xfrm>
          <a:prstGeom prst="rect">
            <a:avLst/>
          </a:prstGeom>
        </p:spPr>
      </p:pic>
      <p:pic>
        <p:nvPicPr>
          <p:cNvPr id="7" name="Picture 6" descr="Map&#10;&#10;Description automatically generated">
            <a:extLst>
              <a:ext uri="{FF2B5EF4-FFF2-40B4-BE49-F238E27FC236}">
                <a16:creationId xmlns:a16="http://schemas.microsoft.com/office/drawing/2014/main" id="{6A00CE39-397B-010D-FB97-84DE06C33C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80075" y="1426935"/>
            <a:ext cx="6362700" cy="4499429"/>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D98795A3-B343-771A-CD54-FD81DB582163}"/>
              </a:ext>
            </a:extLst>
          </p:cNvPr>
          <p:cNvPicPr preferRelativeResize="0"/>
          <p:nvPr/>
        </p:nvPicPr>
        <p:blipFill>
          <a:blip r:embed="rId2"/>
          <a:stretch>
            <a:fillRect/>
          </a:stretch>
        </p:blipFill>
        <p:spPr>
          <a:xfrm>
            <a:off x="152400" y="1753993"/>
            <a:ext cx="5370513" cy="3844925"/>
          </a:xfrm>
          <a:prstGeom prst="rect">
            <a:avLst/>
          </a:prstGeom>
        </p:spPr>
      </p:pic>
      <p:pic>
        <p:nvPicPr>
          <p:cNvPr id="7" name="Picture 6" descr="Map&#10;&#10;Description automatically generated">
            <a:extLst>
              <a:ext uri="{FF2B5EF4-FFF2-40B4-BE49-F238E27FC236}">
                <a16:creationId xmlns:a16="http://schemas.microsoft.com/office/drawing/2014/main" id="{4BEA1F2D-24C8-FEDB-A9E2-01C91B27EC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26741"/>
            <a:ext cx="6362700" cy="4499428"/>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CC471535-A78F-B997-D8C3-BA1ACB3B0522}"/>
              </a:ext>
            </a:extLst>
          </p:cNvPr>
          <p:cNvPicPr preferRelativeResize="0"/>
          <p:nvPr/>
        </p:nvPicPr>
        <p:blipFill>
          <a:blip r:embed="rId2"/>
          <a:stretch>
            <a:fillRect/>
          </a:stretch>
        </p:blipFill>
        <p:spPr>
          <a:xfrm>
            <a:off x="149225" y="1743075"/>
            <a:ext cx="5389563" cy="3865563"/>
          </a:xfrm>
          <a:prstGeom prst="rect">
            <a:avLst/>
          </a:prstGeom>
        </p:spPr>
      </p:pic>
      <p:pic>
        <p:nvPicPr>
          <p:cNvPr id="6" name="Picture 5" descr="Map&#10;&#10;Description automatically generated">
            <a:extLst>
              <a:ext uri="{FF2B5EF4-FFF2-40B4-BE49-F238E27FC236}">
                <a16:creationId xmlns:a16="http://schemas.microsoft.com/office/drawing/2014/main" id="{34C5D693-CF23-D44C-9068-07F9022FFF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98676" y="1432718"/>
            <a:ext cx="6344099" cy="4486275"/>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pic>
        <p:nvPicPr>
          <p:cNvPr id="6" name="Picture 5">
            <a:extLst>
              <a:ext uri="{FF2B5EF4-FFF2-40B4-BE49-F238E27FC236}">
                <a16:creationId xmlns:a16="http://schemas.microsoft.com/office/drawing/2014/main" id="{4F0B3C0A-8B80-FC51-0557-E6899BF125F6}"/>
              </a:ext>
            </a:extLst>
          </p:cNvPr>
          <p:cNvPicPr preferRelativeResize="0"/>
          <p:nvPr/>
        </p:nvPicPr>
        <p:blipFill>
          <a:blip r:embed="rId2"/>
          <a:stretch>
            <a:fillRect/>
          </a:stretch>
        </p:blipFill>
        <p:spPr>
          <a:xfrm>
            <a:off x="147638" y="1741488"/>
            <a:ext cx="5475287" cy="3870325"/>
          </a:xfrm>
          <a:prstGeom prst="rect">
            <a:avLst/>
          </a:prstGeom>
        </p:spPr>
      </p:pic>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with medium confidence">
            <a:extLst>
              <a:ext uri="{FF2B5EF4-FFF2-40B4-BE49-F238E27FC236}">
                <a16:creationId xmlns:a16="http://schemas.microsoft.com/office/drawing/2014/main" id="{7DA51CFF-0F5D-AE78-E9C9-E069C657AC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0262" y="1424588"/>
            <a:ext cx="6369338" cy="4504123"/>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a:t>
            </a:r>
            <a:r>
              <a:rPr lang="en-US" sz="1400"/>
              <a:t>color)).</a:t>
            </a:r>
            <a:endParaRPr lang="en-US" sz="1400" dirty="0"/>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pic>
        <p:nvPicPr>
          <p:cNvPr id="6" name="Picture 5">
            <a:extLst>
              <a:ext uri="{FF2B5EF4-FFF2-40B4-BE49-F238E27FC236}">
                <a16:creationId xmlns:a16="http://schemas.microsoft.com/office/drawing/2014/main" id="{7F11A4C1-81C2-8425-C1E1-A4416AC84A6A}"/>
              </a:ext>
            </a:extLst>
          </p:cNvPr>
          <p:cNvPicPr preferRelativeResize="0"/>
          <p:nvPr/>
        </p:nvPicPr>
        <p:blipFill>
          <a:blip r:embed="rId2"/>
          <a:stretch>
            <a:fillRect/>
          </a:stretch>
        </p:blipFill>
        <p:spPr>
          <a:xfrm>
            <a:off x="148374" y="1747984"/>
            <a:ext cx="5345536" cy="3833666"/>
          </a:xfrm>
          <a:prstGeom prst="rect">
            <a:avLst/>
          </a:prstGeom>
        </p:spPr>
      </p:pic>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EB549E68-992B-33C0-54A0-0181F0BEC5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16917"/>
            <a:ext cx="6357568" cy="4495800"/>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pic>
        <p:nvPicPr>
          <p:cNvPr id="6" name="Picture 5">
            <a:extLst>
              <a:ext uri="{FF2B5EF4-FFF2-40B4-BE49-F238E27FC236}">
                <a16:creationId xmlns:a16="http://schemas.microsoft.com/office/drawing/2014/main" id="{0686C2F1-0D23-2058-EBBE-928F26F95523}"/>
              </a:ext>
            </a:extLst>
          </p:cNvPr>
          <p:cNvPicPr preferRelativeResize="0"/>
          <p:nvPr/>
        </p:nvPicPr>
        <p:blipFill>
          <a:blip r:embed="rId2"/>
          <a:stretch>
            <a:fillRect/>
          </a:stretch>
        </p:blipFill>
        <p:spPr>
          <a:xfrm>
            <a:off x="152399" y="1767032"/>
            <a:ext cx="5336325" cy="3824143"/>
          </a:xfrm>
          <a:prstGeom prst="rect">
            <a:avLst/>
          </a:prstGeom>
        </p:spPr>
      </p:pic>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4A478A30-28BD-BBC6-2644-31A51FEC07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34646"/>
            <a:ext cx="6362700" cy="4499429"/>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pic>
        <p:nvPicPr>
          <p:cNvPr id="6" name="Picture 5">
            <a:extLst>
              <a:ext uri="{FF2B5EF4-FFF2-40B4-BE49-F238E27FC236}">
                <a16:creationId xmlns:a16="http://schemas.microsoft.com/office/drawing/2014/main" id="{7EE4E64A-254F-1F9D-945C-FFE2726D6FF7}"/>
              </a:ext>
            </a:extLst>
          </p:cNvPr>
          <p:cNvPicPr/>
          <p:nvPr/>
        </p:nvPicPr>
        <p:blipFill>
          <a:blip r:embed="rId2"/>
          <a:stretch>
            <a:fillRect/>
          </a:stretch>
        </p:blipFill>
        <p:spPr>
          <a:xfrm>
            <a:off x="149319" y="1762125"/>
            <a:ext cx="5329881" cy="3819525"/>
          </a:xfrm>
          <a:prstGeom prst="rect">
            <a:avLst/>
          </a:prstGeom>
        </p:spPr>
      </p:pic>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D73145E4-2C8E-EB3B-C4AC-CFD030AA2D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9982" y="1422173"/>
            <a:ext cx="6362699" cy="4499428"/>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pic>
        <p:nvPicPr>
          <p:cNvPr id="6" name="Picture 5">
            <a:extLst>
              <a:ext uri="{FF2B5EF4-FFF2-40B4-BE49-F238E27FC236}">
                <a16:creationId xmlns:a16="http://schemas.microsoft.com/office/drawing/2014/main" id="{8041081D-172F-89E2-4454-F2EA6801534A}"/>
              </a:ext>
            </a:extLst>
          </p:cNvPr>
          <p:cNvPicPr preferRelativeResize="0"/>
          <p:nvPr/>
        </p:nvPicPr>
        <p:blipFill>
          <a:blip r:embed="rId2"/>
          <a:stretch>
            <a:fillRect/>
          </a:stretch>
        </p:blipFill>
        <p:spPr>
          <a:xfrm>
            <a:off x="142875" y="1769918"/>
            <a:ext cx="5341512" cy="3830781"/>
          </a:xfrm>
          <a:prstGeom prst="rect">
            <a:avLst/>
          </a:prstGeom>
        </p:spPr>
      </p:pic>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A0CA2115-494C-BDC8-22DD-FB8C10C571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67376" y="1432226"/>
            <a:ext cx="6372224" cy="4506164"/>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pic>
        <p:nvPicPr>
          <p:cNvPr id="6" name="Picture 5">
            <a:extLst>
              <a:ext uri="{FF2B5EF4-FFF2-40B4-BE49-F238E27FC236}">
                <a16:creationId xmlns:a16="http://schemas.microsoft.com/office/drawing/2014/main" id="{5E229645-ACF3-0215-4BD3-E61DF66D21F4}"/>
              </a:ext>
            </a:extLst>
          </p:cNvPr>
          <p:cNvPicPr preferRelativeResize="0"/>
          <p:nvPr/>
        </p:nvPicPr>
        <p:blipFill>
          <a:blip r:embed="rId2"/>
          <a:stretch>
            <a:fillRect/>
          </a:stretch>
        </p:blipFill>
        <p:spPr>
          <a:xfrm>
            <a:off x="152400" y="1750149"/>
            <a:ext cx="5383438" cy="3860849"/>
          </a:xfrm>
          <a:prstGeom prst="rect">
            <a:avLst/>
          </a:prstGeom>
        </p:spPr>
      </p:pic>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9910D3C3-EBD2-F16F-891B-13B6226D58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86425" y="1430858"/>
            <a:ext cx="6362700" cy="4499429"/>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pic>
        <p:nvPicPr>
          <p:cNvPr id="6" name="Picture 5">
            <a:extLst>
              <a:ext uri="{FF2B5EF4-FFF2-40B4-BE49-F238E27FC236}">
                <a16:creationId xmlns:a16="http://schemas.microsoft.com/office/drawing/2014/main" id="{76E3DB65-57CC-8A73-9002-B4DA0CB3D690}"/>
              </a:ext>
            </a:extLst>
          </p:cNvPr>
          <p:cNvPicPr preferRelativeResize="0"/>
          <p:nvPr/>
        </p:nvPicPr>
        <p:blipFill>
          <a:blip r:embed="rId2"/>
          <a:stretch>
            <a:fillRect/>
          </a:stretch>
        </p:blipFill>
        <p:spPr>
          <a:xfrm>
            <a:off x="153719" y="1767793"/>
            <a:ext cx="5311329" cy="3804331"/>
          </a:xfrm>
          <a:prstGeom prst="rect">
            <a:avLst/>
          </a:prstGeom>
        </p:spPr>
      </p:pic>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219745DA-CCF9-DB3F-B64C-AB278D172F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20709"/>
            <a:ext cx="6361381" cy="4498497"/>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pic>
        <p:nvPicPr>
          <p:cNvPr id="6" name="Picture 5">
            <a:extLst>
              <a:ext uri="{FF2B5EF4-FFF2-40B4-BE49-F238E27FC236}">
                <a16:creationId xmlns:a16="http://schemas.microsoft.com/office/drawing/2014/main" id="{87C865EB-D1B8-9B32-B319-2DE851DB2EC5}"/>
              </a:ext>
            </a:extLst>
          </p:cNvPr>
          <p:cNvPicPr preferRelativeResize="0"/>
          <p:nvPr/>
        </p:nvPicPr>
        <p:blipFill>
          <a:blip r:embed="rId2"/>
          <a:stretch>
            <a:fillRect/>
          </a:stretch>
        </p:blipFill>
        <p:spPr>
          <a:xfrm>
            <a:off x="152400" y="1758951"/>
            <a:ext cx="5370086" cy="3851274"/>
          </a:xfrm>
          <a:prstGeom prst="rect">
            <a:avLst/>
          </a:prstGeom>
        </p:spPr>
      </p:pic>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map&#10;&#10;Description automatically generated with medium confidence">
            <a:extLst>
              <a:ext uri="{FF2B5EF4-FFF2-40B4-BE49-F238E27FC236}">
                <a16:creationId xmlns:a16="http://schemas.microsoft.com/office/drawing/2014/main" id="{B05D59CF-B766-5EC5-68FA-14F3C6671F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34873"/>
            <a:ext cx="6362700" cy="4499429"/>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pic>
        <p:nvPicPr>
          <p:cNvPr id="6" name="Picture 5">
            <a:extLst>
              <a:ext uri="{FF2B5EF4-FFF2-40B4-BE49-F238E27FC236}">
                <a16:creationId xmlns:a16="http://schemas.microsoft.com/office/drawing/2014/main" id="{70175D12-CD20-EE52-F477-6B0F407ABBE6}"/>
              </a:ext>
            </a:extLst>
          </p:cNvPr>
          <p:cNvPicPr preferRelativeResize="0"/>
          <p:nvPr/>
        </p:nvPicPr>
        <p:blipFill>
          <a:blip r:embed="rId2"/>
          <a:stretch>
            <a:fillRect/>
          </a:stretch>
        </p:blipFill>
        <p:spPr>
          <a:xfrm>
            <a:off x="152400" y="1750485"/>
            <a:ext cx="5368611" cy="3850216"/>
          </a:xfrm>
          <a:prstGeom prst="rect">
            <a:avLst/>
          </a:prstGeom>
        </p:spPr>
      </p:pic>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909AFDF7-FA06-BEBA-F4A0-A948FAF136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25878"/>
            <a:ext cx="6362700" cy="4499429"/>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pic>
        <p:nvPicPr>
          <p:cNvPr id="6" name="Picture 5">
            <a:extLst>
              <a:ext uri="{FF2B5EF4-FFF2-40B4-BE49-F238E27FC236}">
                <a16:creationId xmlns:a16="http://schemas.microsoft.com/office/drawing/2014/main" id="{B4F1577D-B559-31F2-AAB5-436EE19A5B25}"/>
              </a:ext>
            </a:extLst>
          </p:cNvPr>
          <p:cNvPicPr preferRelativeResize="0"/>
          <p:nvPr/>
        </p:nvPicPr>
        <p:blipFill>
          <a:blip r:embed="rId2"/>
          <a:stretch>
            <a:fillRect/>
          </a:stretch>
        </p:blipFill>
        <p:spPr>
          <a:xfrm>
            <a:off x="152400" y="1743075"/>
            <a:ext cx="5407227" cy="3867150"/>
          </a:xfrm>
          <a:prstGeom prst="rect">
            <a:avLst/>
          </a:prstGeom>
        </p:spPr>
      </p:pic>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7" name="Picture 6" descr="Map&#10;&#10;Description automatically generated">
            <a:extLst>
              <a:ext uri="{FF2B5EF4-FFF2-40B4-BE49-F238E27FC236}">
                <a16:creationId xmlns:a16="http://schemas.microsoft.com/office/drawing/2014/main" id="{18916661-4182-7AC9-6957-00B8C751AE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26935"/>
            <a:ext cx="6362700" cy="4499429"/>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pic>
        <p:nvPicPr>
          <p:cNvPr id="5" name="Picture 4">
            <a:extLst>
              <a:ext uri="{FF2B5EF4-FFF2-40B4-BE49-F238E27FC236}">
                <a16:creationId xmlns:a16="http://schemas.microsoft.com/office/drawing/2014/main" id="{0CB17B3D-646B-AA16-C058-9768ACBFA353}"/>
              </a:ext>
            </a:extLst>
          </p:cNvPr>
          <p:cNvPicPr preferRelativeResize="0"/>
          <p:nvPr/>
        </p:nvPicPr>
        <p:blipFill>
          <a:blip r:embed="rId2"/>
          <a:stretch>
            <a:fillRect/>
          </a:stretch>
        </p:blipFill>
        <p:spPr>
          <a:xfrm>
            <a:off x="152400" y="1749828"/>
            <a:ext cx="5390460" cy="3861010"/>
          </a:xfrm>
          <a:prstGeom prst="rect">
            <a:avLst/>
          </a:prstGeom>
        </p:spPr>
      </p:pic>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8" name="Picture 7" descr="Map&#10;&#10;Description automatically generated">
            <a:extLst>
              <a:ext uri="{FF2B5EF4-FFF2-40B4-BE49-F238E27FC236}">
                <a16:creationId xmlns:a16="http://schemas.microsoft.com/office/drawing/2014/main" id="{4DB1E7DC-E62E-36BC-9C8C-FA1988F898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30618"/>
            <a:ext cx="6362700" cy="4499429"/>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815EF4B1-FCAB-B48D-3E5B-8DF8991E2B33}"/>
              </a:ext>
            </a:extLst>
          </p:cNvPr>
          <p:cNvPicPr preferRelativeResize="0"/>
          <p:nvPr/>
        </p:nvPicPr>
        <p:blipFill>
          <a:blip r:embed="rId2"/>
          <a:stretch>
            <a:fillRect/>
          </a:stretch>
        </p:blipFill>
        <p:spPr>
          <a:xfrm>
            <a:off x="1997471" y="1028700"/>
            <a:ext cx="8197057" cy="5372100"/>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pic>
        <p:nvPicPr>
          <p:cNvPr id="7" name="Picture 6">
            <a:extLst>
              <a:ext uri="{FF2B5EF4-FFF2-40B4-BE49-F238E27FC236}">
                <a16:creationId xmlns:a16="http://schemas.microsoft.com/office/drawing/2014/main" id="{0CF38C05-7481-4325-D7FE-97DD31A38D33}"/>
              </a:ext>
            </a:extLst>
          </p:cNvPr>
          <p:cNvPicPr preferRelativeResize="0"/>
          <p:nvPr/>
        </p:nvPicPr>
        <p:blipFill>
          <a:blip r:embed="rId2"/>
          <a:stretch>
            <a:fillRect/>
          </a:stretch>
        </p:blipFill>
        <p:spPr>
          <a:xfrm>
            <a:off x="152399" y="1762247"/>
            <a:ext cx="5332371" cy="3819403"/>
          </a:xfrm>
          <a:prstGeom prst="rect">
            <a:avLst/>
          </a:prstGeom>
        </p:spPr>
      </p:pic>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8" name="Picture 7" descr="Map&#10;&#10;Description automatically generated">
            <a:extLst>
              <a:ext uri="{FF2B5EF4-FFF2-40B4-BE49-F238E27FC236}">
                <a16:creationId xmlns:a16="http://schemas.microsoft.com/office/drawing/2014/main" id="{42DD5358-0F51-C92A-9A5E-82ECA9D252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22233"/>
            <a:ext cx="6362701" cy="4499429"/>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0926A240-5AA8-E40E-B7A9-B2633ABFDA5A}"/>
              </a:ext>
            </a:extLst>
          </p:cNvPr>
          <p:cNvPicPr preferRelativeResize="0"/>
          <p:nvPr/>
        </p:nvPicPr>
        <p:blipFill>
          <a:blip r:embed="rId2"/>
          <a:stretch>
            <a:fillRect/>
          </a:stretch>
        </p:blipFill>
        <p:spPr>
          <a:xfrm>
            <a:off x="1714500" y="1028700"/>
            <a:ext cx="8763000" cy="5370514"/>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736ECF20-CA53-0FDA-AB3A-7EE8F000F23C}"/>
              </a:ext>
            </a:extLst>
          </p:cNvPr>
          <p:cNvPicPr/>
          <p:nvPr/>
        </p:nvPicPr>
        <p:blipFill>
          <a:blip r:embed="rId2"/>
          <a:stretch>
            <a:fillRect/>
          </a:stretch>
        </p:blipFill>
        <p:spPr>
          <a:xfrm>
            <a:off x="1928812" y="1295400"/>
            <a:ext cx="8334375" cy="5105462"/>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BE5E6A8-C8EF-ADA4-A604-E1871F361830}"/>
              </a:ext>
            </a:extLst>
          </p:cNvPr>
          <p:cNvPicPr preferRelativeResize="0"/>
          <p:nvPr/>
        </p:nvPicPr>
        <p:blipFill>
          <a:blip r:embed="rId2"/>
          <a:stretch>
            <a:fillRect/>
          </a:stretch>
        </p:blipFill>
        <p:spPr>
          <a:xfrm>
            <a:off x="1758052" y="1010830"/>
            <a:ext cx="8296853" cy="5085170"/>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3232901" y="1691989"/>
            <a:ext cx="1198148" cy="2600577"/>
            <a:chOff x="2775759" y="1891433"/>
            <a:chExt cx="1198148" cy="2600577"/>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76097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19009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p:cNvCxnSpPr>
            <p:nvPr/>
          </p:nvCxnSpPr>
          <p:spPr>
            <a:xfrm>
              <a:off x="3374833" y="1891433"/>
              <a:ext cx="0" cy="80396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653528"/>
              <a:ext cx="0" cy="83848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36" name="Group 35">
            <a:extLst>
              <a:ext uri="{FF2B5EF4-FFF2-40B4-BE49-F238E27FC236}">
                <a16:creationId xmlns:a16="http://schemas.microsoft.com/office/drawing/2014/main" id="{0E243481-3895-8F9B-0452-2542039D8679}"/>
              </a:ext>
            </a:extLst>
          </p:cNvPr>
          <p:cNvGrpSpPr/>
          <p:nvPr/>
        </p:nvGrpSpPr>
        <p:grpSpPr>
          <a:xfrm>
            <a:off x="5147278" y="1991801"/>
            <a:ext cx="1198148" cy="2227585"/>
            <a:chOff x="5385750" y="2201038"/>
            <a:chExt cx="1198148" cy="2227585"/>
          </a:xfrm>
        </p:grpSpPr>
        <p:sp>
          <p:nvSpPr>
            <p:cNvPr id="16" name="TextBox 15">
              <a:extLst>
                <a:ext uri="{FF2B5EF4-FFF2-40B4-BE49-F238E27FC236}">
                  <a16:creationId xmlns:a16="http://schemas.microsoft.com/office/drawing/2014/main" id="{420A225E-A640-906C-A470-552759842A43}"/>
                </a:ext>
              </a:extLst>
            </p:cNvPr>
            <p:cNvSpPr txBox="1"/>
            <p:nvPr/>
          </p:nvSpPr>
          <p:spPr>
            <a:xfrm>
              <a:off x="5385750" y="2964894"/>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17" name="Straight Connector 16">
              <a:extLst>
                <a:ext uri="{FF2B5EF4-FFF2-40B4-BE49-F238E27FC236}">
                  <a16:creationId xmlns:a16="http://schemas.microsoft.com/office/drawing/2014/main" id="{26BD209E-6819-82CB-9B59-E03611EAC1FC}"/>
                </a:ext>
              </a:extLst>
            </p:cNvPr>
            <p:cNvCxnSpPr/>
            <p:nvPr/>
          </p:nvCxnSpPr>
          <p:spPr>
            <a:xfrm>
              <a:off x="5834222" y="4428623"/>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8736966-F272-CC1E-CA8B-886785B2B5EB}"/>
                </a:ext>
              </a:extLst>
            </p:cNvPr>
            <p:cNvCxnSpPr/>
            <p:nvPr/>
          </p:nvCxnSpPr>
          <p:spPr>
            <a:xfrm>
              <a:off x="5831277" y="220103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310587E0-05D3-43D7-B764-184E1AB6C561}"/>
                </a:ext>
              </a:extLst>
            </p:cNvPr>
            <p:cNvCxnSpPr>
              <a:cxnSpLocks/>
              <a:endCxn id="16" idx="0"/>
            </p:cNvCxnSpPr>
            <p:nvPr/>
          </p:nvCxnSpPr>
          <p:spPr>
            <a:xfrm>
              <a:off x="5984824" y="2201038"/>
              <a:ext cx="0" cy="76385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4FC1B3BE-8F7B-FCC3-C3CB-625A8A3E620F}"/>
                </a:ext>
              </a:extLst>
            </p:cNvPr>
            <p:cNvCxnSpPr>
              <a:cxnSpLocks/>
              <a:stCxn id="16" idx="2"/>
            </p:cNvCxnSpPr>
            <p:nvPr/>
          </p:nvCxnSpPr>
          <p:spPr>
            <a:xfrm>
              <a:off x="5984824" y="3857446"/>
              <a:ext cx="0" cy="56860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1" name="Group 40">
            <a:extLst>
              <a:ext uri="{FF2B5EF4-FFF2-40B4-BE49-F238E27FC236}">
                <a16:creationId xmlns:a16="http://schemas.microsoft.com/office/drawing/2014/main" id="{2F068F95-0687-AB57-94F9-C55A9D7A2FD0}"/>
              </a:ext>
            </a:extLst>
          </p:cNvPr>
          <p:cNvGrpSpPr/>
          <p:nvPr/>
        </p:nvGrpSpPr>
        <p:grpSpPr>
          <a:xfrm>
            <a:off x="7036024" y="2542482"/>
            <a:ext cx="1198148" cy="2091613"/>
            <a:chOff x="8040444" y="2992125"/>
            <a:chExt cx="1198148" cy="2091613"/>
          </a:xfrm>
        </p:grpSpPr>
        <p:sp>
          <p:nvSpPr>
            <p:cNvPr id="21" name="TextBox 20">
              <a:extLst>
                <a:ext uri="{FF2B5EF4-FFF2-40B4-BE49-F238E27FC236}">
                  <a16:creationId xmlns:a16="http://schemas.microsoft.com/office/drawing/2014/main" id="{9A68ADBE-AECC-EE60-7E94-3675B33E08AE}"/>
                </a:ext>
              </a:extLst>
            </p:cNvPr>
            <p:cNvSpPr txBox="1"/>
            <p:nvPr/>
          </p:nvSpPr>
          <p:spPr>
            <a:xfrm>
              <a:off x="8040444" y="3655863"/>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21.0</a:t>
              </a:r>
            </a:p>
          </p:txBody>
        </p:sp>
        <p:cxnSp>
          <p:nvCxnSpPr>
            <p:cNvPr id="22" name="Straight Connector 21">
              <a:extLst>
                <a:ext uri="{FF2B5EF4-FFF2-40B4-BE49-F238E27FC236}">
                  <a16:creationId xmlns:a16="http://schemas.microsoft.com/office/drawing/2014/main" id="{1B423FA0-E4B3-6570-929B-A9283D503787}"/>
                </a:ext>
              </a:extLst>
            </p:cNvPr>
            <p:cNvCxnSpPr/>
            <p:nvPr/>
          </p:nvCxnSpPr>
          <p:spPr>
            <a:xfrm>
              <a:off x="8482681" y="508373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D616797E-0044-3804-BA5A-23B8EB309CA5}"/>
                </a:ext>
              </a:extLst>
            </p:cNvPr>
            <p:cNvCxnSpPr/>
            <p:nvPr/>
          </p:nvCxnSpPr>
          <p:spPr>
            <a:xfrm>
              <a:off x="8492549" y="300165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0A6256E-6780-BAE0-B803-D02FE024579F}"/>
                </a:ext>
              </a:extLst>
            </p:cNvPr>
            <p:cNvCxnSpPr>
              <a:cxnSpLocks/>
              <a:endCxn id="21" idx="0"/>
            </p:cNvCxnSpPr>
            <p:nvPr/>
          </p:nvCxnSpPr>
          <p:spPr>
            <a:xfrm>
              <a:off x="8639518" y="2992125"/>
              <a:ext cx="0" cy="66373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62B7492E-2C75-E0CD-947E-C582F412F7D7}"/>
                </a:ext>
              </a:extLst>
            </p:cNvPr>
            <p:cNvCxnSpPr>
              <a:cxnSpLocks/>
              <a:stCxn id="21" idx="2"/>
            </p:cNvCxnSpPr>
            <p:nvPr/>
          </p:nvCxnSpPr>
          <p:spPr>
            <a:xfrm>
              <a:off x="8639518" y="4548415"/>
              <a:ext cx="0" cy="52861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935175" y="2068001"/>
            <a:ext cx="1198148" cy="2471688"/>
            <a:chOff x="10476220" y="3248112"/>
            <a:chExt cx="1198148" cy="2471688"/>
          </a:xfrm>
        </p:grpSpPr>
        <p:sp>
          <p:nvSpPr>
            <p:cNvPr id="11" name="TextBox 10">
              <a:extLst>
                <a:ext uri="{FF2B5EF4-FFF2-40B4-BE49-F238E27FC236}">
                  <a16:creationId xmlns:a16="http://schemas.microsoft.com/office/drawing/2014/main" id="{09F5AE19-B4E3-7788-F25F-CDA80D596DAF}"/>
                </a:ext>
              </a:extLst>
            </p:cNvPr>
            <p:cNvSpPr txBox="1"/>
            <p:nvPr/>
          </p:nvSpPr>
          <p:spPr>
            <a:xfrm>
              <a:off x="10476220" y="4141384"/>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24.7</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11087" y="571980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23650" y="3248112"/>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a:endCxn id="11" idx="0"/>
            </p:cNvCxnSpPr>
            <p:nvPr/>
          </p:nvCxnSpPr>
          <p:spPr>
            <a:xfrm>
              <a:off x="11075294" y="3248112"/>
              <a:ext cx="0" cy="89327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p:cNvCxnSpPr>
            <p:nvPr/>
          </p:nvCxnSpPr>
          <p:spPr>
            <a:xfrm flipH="1">
              <a:off x="11065769" y="5019706"/>
              <a:ext cx="7506" cy="690569"/>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19CACCD7-5AF0-E98E-C99E-84522DF7E30F}"/>
              </a:ext>
            </a:extLst>
          </p:cNvPr>
          <p:cNvPicPr preferRelativeResize="0"/>
          <p:nvPr/>
        </p:nvPicPr>
        <p:blipFill>
          <a:blip r:embed="rId2"/>
          <a:stretch>
            <a:fillRect/>
          </a:stretch>
        </p:blipFill>
        <p:spPr>
          <a:xfrm>
            <a:off x="1952625" y="1030018"/>
            <a:ext cx="8291504" cy="5065982"/>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5FAFA1E5-B107-CC37-895B-C0F078062939}"/>
              </a:ext>
            </a:extLst>
          </p:cNvPr>
          <p:cNvPicPr preferRelativeResize="0"/>
          <p:nvPr/>
        </p:nvPicPr>
        <p:blipFill>
          <a:blip r:embed="rId2"/>
          <a:stretch>
            <a:fillRect/>
          </a:stretch>
        </p:blipFill>
        <p:spPr>
          <a:xfrm>
            <a:off x="1708838" y="1034410"/>
            <a:ext cx="8774323" cy="5366390"/>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73550661-F9F7-A8FF-F27F-77912FE521A5}"/>
              </a:ext>
            </a:extLst>
          </p:cNvPr>
          <p:cNvPicPr preferRelativeResize="0"/>
          <p:nvPr/>
        </p:nvPicPr>
        <p:blipFill>
          <a:blip r:embed="rId2"/>
          <a:stretch>
            <a:fillRect/>
          </a:stretch>
        </p:blipFill>
        <p:spPr>
          <a:xfrm>
            <a:off x="1719805" y="1032291"/>
            <a:ext cx="8752389" cy="5368509"/>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C9307941-69A6-4D2F-5995-B3B4AF9D4A24}"/>
              </a:ext>
            </a:extLst>
          </p:cNvPr>
          <p:cNvPicPr preferRelativeResize="0"/>
          <p:nvPr/>
        </p:nvPicPr>
        <p:blipFill>
          <a:blip r:embed="rId2"/>
          <a:stretch>
            <a:fillRect/>
          </a:stretch>
        </p:blipFill>
        <p:spPr>
          <a:xfrm>
            <a:off x="1704975" y="1024894"/>
            <a:ext cx="8775835" cy="5375905"/>
          </a:xfrm>
          <a:prstGeom prst="rect">
            <a:avLst/>
          </a:prstGeom>
        </p:spPr>
      </p:pic>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pic>
        <p:nvPicPr>
          <p:cNvPr id="6" name="Picture 5">
            <a:extLst>
              <a:ext uri="{FF2B5EF4-FFF2-40B4-BE49-F238E27FC236}">
                <a16:creationId xmlns:a16="http://schemas.microsoft.com/office/drawing/2014/main" id="{5F4DB95C-0CB2-AE1F-3DC0-101263A2C245}"/>
              </a:ext>
            </a:extLst>
          </p:cNvPr>
          <p:cNvPicPr preferRelativeResize="0"/>
          <p:nvPr/>
        </p:nvPicPr>
        <p:blipFill>
          <a:blip r:embed="rId2"/>
          <a:stretch>
            <a:fillRect/>
          </a:stretch>
        </p:blipFill>
        <p:spPr>
          <a:xfrm>
            <a:off x="1704975" y="1024894"/>
            <a:ext cx="8775835" cy="5375905"/>
          </a:xfrm>
          <a:prstGeom prst="rect">
            <a:avLst/>
          </a:prstGeom>
        </p:spPr>
      </p:pic>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pic>
        <p:nvPicPr>
          <p:cNvPr id="3" name="Picture 2">
            <a:extLst>
              <a:ext uri="{FF2B5EF4-FFF2-40B4-BE49-F238E27FC236}">
                <a16:creationId xmlns:a16="http://schemas.microsoft.com/office/drawing/2014/main" id="{AAC2E3F3-F510-C27D-B984-82501BBF4D18}"/>
              </a:ext>
            </a:extLst>
          </p:cNvPr>
          <p:cNvPicPr preferRelativeResize="0"/>
          <p:nvPr/>
        </p:nvPicPr>
        <p:blipFill>
          <a:blip r:embed="rId2"/>
          <a:stretch>
            <a:fillRect/>
          </a:stretch>
        </p:blipFill>
        <p:spPr>
          <a:xfrm>
            <a:off x="1694290" y="1028700"/>
            <a:ext cx="8801834" cy="5372100"/>
          </a:xfrm>
          <a:prstGeom prst="rect">
            <a:avLst/>
          </a:prstGeom>
        </p:spPr>
      </p:pic>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pic>
        <p:nvPicPr>
          <p:cNvPr id="5" name="Picture 4">
            <a:extLst>
              <a:ext uri="{FF2B5EF4-FFF2-40B4-BE49-F238E27FC236}">
                <a16:creationId xmlns:a16="http://schemas.microsoft.com/office/drawing/2014/main" id="{DE88D629-3B08-50BB-4E5B-D244BEFF291D}"/>
              </a:ext>
            </a:extLst>
          </p:cNvPr>
          <p:cNvPicPr preferRelativeResize="0"/>
          <p:nvPr/>
        </p:nvPicPr>
        <p:blipFill>
          <a:blip r:embed="rId5"/>
          <a:stretch>
            <a:fillRect/>
          </a:stretch>
        </p:blipFill>
        <p:spPr>
          <a:xfrm>
            <a:off x="1714501" y="1038604"/>
            <a:ext cx="8777626" cy="5362196"/>
          </a:xfrm>
          <a:prstGeom prst="rect">
            <a:avLst/>
          </a:prstGeom>
        </p:spPr>
      </p:pic>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8290269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C8F0121B-CAB9-9DA3-CD14-2F5CFE1E8202}"/>
              </a:ext>
            </a:extLst>
          </p:cNvPr>
          <p:cNvPicPr preferRelativeResize="0"/>
          <p:nvPr/>
        </p:nvPicPr>
        <p:blipFill>
          <a:blip r:embed="rId5"/>
          <a:stretch>
            <a:fillRect/>
          </a:stretch>
        </p:blipFill>
        <p:spPr>
          <a:xfrm>
            <a:off x="1704975" y="1029952"/>
            <a:ext cx="8784098" cy="5370848"/>
          </a:xfrm>
          <a:prstGeom prst="rect">
            <a:avLst/>
          </a:prstGeom>
        </p:spPr>
      </p:pic>
    </p:spTree>
    <p:extLst>
      <p:ext uri="{BB962C8B-B14F-4D97-AF65-F5344CB8AC3E}">
        <p14:creationId xmlns:p14="http://schemas.microsoft.com/office/powerpoint/2010/main" val="427053684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2191</TotalTime>
  <Words>1457</Words>
  <Application>Microsoft Office PowerPoint</Application>
  <PresentationFormat>Widescreen</PresentationFormat>
  <Paragraphs>135</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69</cp:revision>
  <dcterms:created xsi:type="dcterms:W3CDTF">2022-07-04T13:32:28Z</dcterms:created>
  <dcterms:modified xsi:type="dcterms:W3CDTF">2023-02-27T23:48:40Z</dcterms:modified>
</cp:coreProperties>
</file>