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2" d="100"/>
          <a:sy n="102" d="100"/>
        </p:scale>
        <p:origin x="144" y="28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84B092F-BABB-4ECA-959B-D420ECE85B68}"/>
    <pc:docChg chg="custSel modSld">
      <pc:chgData name="Roberto Gallardo" userId="49a044883f185952" providerId="LiveId" clId="{984B092F-BABB-4ECA-959B-D420ECE85B68}" dt="2023-02-06T00:06:29.016" v="551" actId="27918"/>
      <pc:docMkLst>
        <pc:docMk/>
      </pc:docMkLst>
      <pc:sldChg chg="modSp mod">
        <pc:chgData name="Roberto Gallardo" userId="49a044883f185952" providerId="LiveId" clId="{984B092F-BABB-4ECA-959B-D420ECE85B68}" dt="2023-02-05T22:58:20.090" v="22" actId="20577"/>
        <pc:sldMkLst>
          <pc:docMk/>
          <pc:sldMk cId="2846901679" sldId="256"/>
        </pc:sldMkLst>
        <pc:spChg chg="mod">
          <ac:chgData name="Roberto Gallardo" userId="49a044883f185952" providerId="LiveId" clId="{984B092F-BABB-4ECA-959B-D420ECE85B68}" dt="2023-02-05T22:58:20.090" v="22" actId="20577"/>
          <ac:spMkLst>
            <pc:docMk/>
            <pc:sldMk cId="2846901679" sldId="256"/>
            <ac:spMk id="7" creationId="{B1E0ABEC-554C-720A-2772-F0324C8E93CA}"/>
          </ac:spMkLst>
        </pc:spChg>
      </pc:sldChg>
      <pc:sldChg chg="mod">
        <pc:chgData name="Roberto Gallardo" userId="49a044883f185952" providerId="LiveId" clId="{984B092F-BABB-4ECA-959B-D420ECE85B68}" dt="2023-02-05T23:05:44.792" v="48" actId="27918"/>
        <pc:sldMkLst>
          <pc:docMk/>
          <pc:sldMk cId="3231157596" sldId="257"/>
        </pc:sldMkLst>
      </pc:sldChg>
      <pc:sldChg chg="modSp mod">
        <pc:chgData name="Roberto Gallardo" userId="49a044883f185952" providerId="LiveId" clId="{984B092F-BABB-4ECA-959B-D420ECE85B68}" dt="2023-02-05T23:02:37.856" v="36"/>
        <pc:sldMkLst>
          <pc:docMk/>
          <pc:sldMk cId="3702837515" sldId="258"/>
        </pc:sldMkLst>
        <pc:graphicFrameChg chg="mod">
          <ac:chgData name="Roberto Gallardo" userId="49a044883f185952" providerId="LiveId" clId="{984B092F-BABB-4ECA-959B-D420ECE85B68}" dt="2023-02-05T23:02:37.856" v="36"/>
          <ac:graphicFrameMkLst>
            <pc:docMk/>
            <pc:sldMk cId="3702837515" sldId="258"/>
            <ac:graphicFrameMk id="9" creationId="{A966EEC7-83EF-771C-E559-BAB55F5A621C}"/>
          </ac:graphicFrameMkLst>
        </pc:graphicFrameChg>
      </pc:sldChg>
      <pc:sldChg chg="mod">
        <pc:chgData name="Roberto Gallardo" userId="49a044883f185952" providerId="LiveId" clId="{984B092F-BABB-4ECA-959B-D420ECE85B68}" dt="2023-02-05T23:03:14.676" v="42" actId="27918"/>
        <pc:sldMkLst>
          <pc:docMk/>
          <pc:sldMk cId="2519083202" sldId="259"/>
        </pc:sldMkLst>
      </pc:sldChg>
      <pc:sldChg chg="mod">
        <pc:chgData name="Roberto Gallardo" userId="49a044883f185952" providerId="LiveId" clId="{984B092F-BABB-4ECA-959B-D420ECE85B68}" dt="2023-02-05T23:01:24.612" v="29" actId="27918"/>
        <pc:sldMkLst>
          <pc:docMk/>
          <pc:sldMk cId="3877078759" sldId="260"/>
        </pc:sldMkLst>
      </pc:sldChg>
      <pc:sldChg chg="mod">
        <pc:chgData name="Roberto Gallardo" userId="49a044883f185952" providerId="LiveId" clId="{984B092F-BABB-4ECA-959B-D420ECE85B68}" dt="2023-02-05T23:11:00.209" v="75" actId="27918"/>
        <pc:sldMkLst>
          <pc:docMk/>
          <pc:sldMk cId="1175010214" sldId="261"/>
        </pc:sldMkLst>
      </pc:sldChg>
      <pc:sldChg chg="addSp delSp modSp mod">
        <pc:chgData name="Roberto Gallardo" userId="49a044883f185952" providerId="LiveId" clId="{984B092F-BABB-4ECA-959B-D420ECE85B68}" dt="2023-02-05T23:14:52.112" v="109" actId="1076"/>
        <pc:sldMkLst>
          <pc:docMk/>
          <pc:sldMk cId="1418533539" sldId="271"/>
        </pc:sldMkLst>
        <pc:picChg chg="del">
          <ac:chgData name="Roberto Gallardo" userId="49a044883f185952" providerId="LiveId" clId="{984B092F-BABB-4ECA-959B-D420ECE85B68}" dt="2023-02-05T23:11:57.909" v="82" actId="478"/>
          <ac:picMkLst>
            <pc:docMk/>
            <pc:sldMk cId="1418533539" sldId="271"/>
            <ac:picMk id="6" creationId="{AA324F2A-B126-1213-F38B-7FC8BB6EC3B1}"/>
          </ac:picMkLst>
        </pc:picChg>
        <pc:picChg chg="add mod">
          <ac:chgData name="Roberto Gallardo" userId="49a044883f185952" providerId="LiveId" clId="{984B092F-BABB-4ECA-959B-D420ECE85B68}" dt="2023-02-05T23:14:52.112" v="109" actId="1076"/>
          <ac:picMkLst>
            <pc:docMk/>
            <pc:sldMk cId="1418533539" sldId="271"/>
            <ac:picMk id="7" creationId="{CF74D533-2D85-32B8-6A1F-30678252C584}"/>
          </ac:picMkLst>
        </pc:picChg>
      </pc:sldChg>
      <pc:sldChg chg="mod">
        <pc:chgData name="Roberto Gallardo" userId="49a044883f185952" providerId="LiveId" clId="{984B092F-BABB-4ECA-959B-D420ECE85B68}" dt="2023-02-05T23:07:43.867" v="54" actId="27918"/>
        <pc:sldMkLst>
          <pc:docMk/>
          <pc:sldMk cId="2653937722" sldId="272"/>
        </pc:sldMkLst>
      </pc:sldChg>
      <pc:sldChg chg="mod">
        <pc:chgData name="Roberto Gallardo" userId="49a044883f185952" providerId="LiveId" clId="{984B092F-BABB-4ECA-959B-D420ECE85B68}" dt="2023-02-06T00:03:24.874" v="451" actId="27918"/>
        <pc:sldMkLst>
          <pc:docMk/>
          <pc:sldMk cId="2076698419" sldId="273"/>
        </pc:sldMkLst>
      </pc:sldChg>
      <pc:sldChg chg="mod">
        <pc:chgData name="Roberto Gallardo" userId="49a044883f185952" providerId="LiveId" clId="{984B092F-BABB-4ECA-959B-D420ECE85B68}" dt="2023-02-06T00:06:02.992" v="547" actId="27918"/>
        <pc:sldMkLst>
          <pc:docMk/>
          <pc:sldMk cId="3802335161" sldId="274"/>
        </pc:sldMkLst>
      </pc:sldChg>
      <pc:sldChg chg="mod">
        <pc:chgData name="Roberto Gallardo" userId="49a044883f185952" providerId="LiveId" clId="{984B092F-BABB-4ECA-959B-D420ECE85B68}" dt="2023-02-06T00:06:29.016" v="551" actId="27918"/>
        <pc:sldMkLst>
          <pc:docMk/>
          <pc:sldMk cId="4292554322" sldId="275"/>
        </pc:sldMkLst>
      </pc:sldChg>
      <pc:sldChg chg="modSp mod">
        <pc:chgData name="Roberto Gallardo" userId="49a044883f185952" providerId="LiveId" clId="{984B092F-BABB-4ECA-959B-D420ECE85B68}" dt="2023-02-06T00:05:16.941" v="543" actId="20577"/>
        <pc:sldMkLst>
          <pc:docMk/>
          <pc:sldMk cId="513409896" sldId="276"/>
        </pc:sldMkLst>
        <pc:spChg chg="mod">
          <ac:chgData name="Roberto Gallardo" userId="49a044883f185952" providerId="LiveId" clId="{984B092F-BABB-4ECA-959B-D420ECE85B68}" dt="2023-02-06T00:05:16.941" v="543" actId="20577"/>
          <ac:spMkLst>
            <pc:docMk/>
            <pc:sldMk cId="513409896" sldId="276"/>
            <ac:spMk id="21" creationId="{9A68ADBE-AECC-EE60-7E94-3675B33E08AE}"/>
          </ac:spMkLst>
        </pc:spChg>
        <pc:cxnChg chg="mod">
          <ac:chgData name="Roberto Gallardo" userId="49a044883f185952" providerId="LiveId" clId="{984B092F-BABB-4ECA-959B-D420ECE85B68}" dt="2023-02-06T00:04:49.210" v="526" actId="1036"/>
          <ac:cxnSpMkLst>
            <pc:docMk/>
            <pc:sldMk cId="513409896" sldId="276"/>
            <ac:cxnSpMk id="22" creationId="{1B423FA0-E4B3-6570-929B-A9283D503787}"/>
          </ac:cxnSpMkLst>
        </pc:cxnChg>
        <pc:cxnChg chg="mod">
          <ac:chgData name="Roberto Gallardo" userId="49a044883f185952" providerId="LiveId" clId="{984B092F-BABB-4ECA-959B-D420ECE85B68}" dt="2023-02-06T00:04:34.567" v="489" actId="1036"/>
          <ac:cxnSpMkLst>
            <pc:docMk/>
            <pc:sldMk cId="513409896" sldId="276"/>
            <ac:cxnSpMk id="23" creationId="{D616797E-0044-3804-BA5A-23B8EB309CA5}"/>
          </ac:cxnSpMkLst>
        </pc:cxnChg>
        <pc:cxnChg chg="mod">
          <ac:chgData name="Roberto Gallardo" userId="49a044883f185952" providerId="LiveId" clId="{984B092F-BABB-4ECA-959B-D420ECE85B68}" dt="2023-02-06T00:05:03.092" v="539" actId="14100"/>
          <ac:cxnSpMkLst>
            <pc:docMk/>
            <pc:sldMk cId="513409896" sldId="276"/>
            <ac:cxnSpMk id="24" creationId="{20A6256E-6780-BAE0-B803-D02FE024579F}"/>
          </ac:cxnSpMkLst>
        </pc:cxnChg>
        <pc:cxnChg chg="mod">
          <ac:chgData name="Roberto Gallardo" userId="49a044883f185952" providerId="LiveId" clId="{984B092F-BABB-4ECA-959B-D420ECE85B68}" dt="2023-02-06T00:04:54.686" v="527" actId="14100"/>
          <ac:cxnSpMkLst>
            <pc:docMk/>
            <pc:sldMk cId="513409896" sldId="276"/>
            <ac:cxnSpMk id="25" creationId="{62B7492E-2C75-E0CD-947E-C582F412F7D7}"/>
          </ac:cxnSpMkLst>
        </pc:cxnChg>
      </pc:sldChg>
      <pc:sldChg chg="mod">
        <pc:chgData name="Roberto Gallardo" userId="49a044883f185952" providerId="LiveId" clId="{984B092F-BABB-4ECA-959B-D420ECE85B68}" dt="2023-02-06T00:02:53.265" v="446" actId="27918"/>
        <pc:sldMkLst>
          <pc:docMk/>
          <pc:sldMk cId="349244952" sldId="278"/>
        </pc:sldMkLst>
      </pc:sldChg>
      <pc:sldChg chg="addSp delSp modSp mod">
        <pc:chgData name="Roberto Gallardo" userId="49a044883f185952" providerId="LiveId" clId="{984B092F-BABB-4ECA-959B-D420ECE85B68}" dt="2023-02-05T23:24:37.321" v="203" actId="1076"/>
        <pc:sldMkLst>
          <pc:docMk/>
          <pc:sldMk cId="2124848710" sldId="281"/>
        </pc:sldMkLst>
        <pc:picChg chg="add mod">
          <ac:chgData name="Roberto Gallardo" userId="49a044883f185952" providerId="LiveId" clId="{984B092F-BABB-4ECA-959B-D420ECE85B68}" dt="2023-02-05T23:24:37.321" v="203" actId="1076"/>
          <ac:picMkLst>
            <pc:docMk/>
            <pc:sldMk cId="2124848710" sldId="281"/>
            <ac:picMk id="5" creationId="{48719103-E2CA-CC6F-A9D3-6D2BD284EC6D}"/>
          </ac:picMkLst>
        </pc:picChg>
        <pc:picChg chg="del">
          <ac:chgData name="Roberto Gallardo" userId="49a044883f185952" providerId="LiveId" clId="{984B092F-BABB-4ECA-959B-D420ECE85B68}" dt="2023-02-05T23:12:22.794" v="88" actId="478"/>
          <ac:picMkLst>
            <pc:docMk/>
            <pc:sldMk cId="2124848710" sldId="281"/>
            <ac:picMk id="8" creationId="{B2C7F90E-076E-E7F4-6353-0557D09C4DB8}"/>
          </ac:picMkLst>
        </pc:picChg>
      </pc:sldChg>
      <pc:sldChg chg="addSp delSp modSp mod">
        <pc:chgData name="Roberto Gallardo" userId="49a044883f185952" providerId="LiveId" clId="{984B092F-BABB-4ECA-959B-D420ECE85B68}" dt="2023-02-05T23:26:19.743" v="221" actId="1076"/>
        <pc:sldMkLst>
          <pc:docMk/>
          <pc:sldMk cId="2028175529" sldId="282"/>
        </pc:sldMkLst>
        <pc:picChg chg="del">
          <ac:chgData name="Roberto Gallardo" userId="49a044883f185952" providerId="LiveId" clId="{984B092F-BABB-4ECA-959B-D420ECE85B68}" dt="2023-02-05T23:12:25.937" v="89" actId="478"/>
          <ac:picMkLst>
            <pc:docMk/>
            <pc:sldMk cId="2028175529" sldId="282"/>
            <ac:picMk id="5" creationId="{260C7A0C-0951-FADF-30D5-25F9F86F74C3}"/>
          </ac:picMkLst>
        </pc:picChg>
        <pc:picChg chg="add mod">
          <ac:chgData name="Roberto Gallardo" userId="49a044883f185952" providerId="LiveId" clId="{984B092F-BABB-4ECA-959B-D420ECE85B68}" dt="2023-02-05T23:26:19.743" v="221" actId="1076"/>
          <ac:picMkLst>
            <pc:docMk/>
            <pc:sldMk cId="2028175529" sldId="282"/>
            <ac:picMk id="8" creationId="{CFE023EC-0FF0-6406-85A7-175F15D08D2F}"/>
          </ac:picMkLst>
        </pc:picChg>
      </pc:sldChg>
      <pc:sldChg chg="addSp delSp modSp mod">
        <pc:chgData name="Roberto Gallardo" userId="49a044883f185952" providerId="LiveId" clId="{984B092F-BABB-4ECA-959B-D420ECE85B68}" dt="2023-02-05T23:28:08.555" v="242" actId="1076"/>
        <pc:sldMkLst>
          <pc:docMk/>
          <pc:sldMk cId="1326517747" sldId="283"/>
        </pc:sldMkLst>
        <pc:picChg chg="del">
          <ac:chgData name="Roberto Gallardo" userId="49a044883f185952" providerId="LiveId" clId="{984B092F-BABB-4ECA-959B-D420ECE85B68}" dt="2023-02-05T23:12:31.477" v="90" actId="478"/>
          <ac:picMkLst>
            <pc:docMk/>
            <pc:sldMk cId="1326517747" sldId="283"/>
            <ac:picMk id="5" creationId="{D5820370-CCF1-A1EF-BE00-D7215C0A77FB}"/>
          </ac:picMkLst>
        </pc:picChg>
        <pc:picChg chg="add mod">
          <ac:chgData name="Roberto Gallardo" userId="49a044883f185952" providerId="LiveId" clId="{984B092F-BABB-4ECA-959B-D420ECE85B68}" dt="2023-02-05T23:28:08.555" v="242" actId="1076"/>
          <ac:picMkLst>
            <pc:docMk/>
            <pc:sldMk cId="1326517747" sldId="283"/>
            <ac:picMk id="8" creationId="{9A29E625-A19A-7665-D4A2-F80734D2096C}"/>
          </ac:picMkLst>
        </pc:picChg>
      </pc:sldChg>
      <pc:sldChg chg="addSp delSp modSp mod">
        <pc:chgData name="Roberto Gallardo" userId="49a044883f185952" providerId="LiveId" clId="{984B092F-BABB-4ECA-959B-D420ECE85B68}" dt="2023-02-05T23:29:33.410" v="260" actId="1076"/>
        <pc:sldMkLst>
          <pc:docMk/>
          <pc:sldMk cId="783739251" sldId="284"/>
        </pc:sldMkLst>
        <pc:picChg chg="del">
          <ac:chgData name="Roberto Gallardo" userId="49a044883f185952" providerId="LiveId" clId="{984B092F-BABB-4ECA-959B-D420ECE85B68}" dt="2023-02-05T23:12:34.762" v="91" actId="478"/>
          <ac:picMkLst>
            <pc:docMk/>
            <pc:sldMk cId="783739251" sldId="284"/>
            <ac:picMk id="5" creationId="{51A0082B-6724-5BA2-83DB-9E6F050C4194}"/>
          </ac:picMkLst>
        </pc:picChg>
        <pc:picChg chg="add mod">
          <ac:chgData name="Roberto Gallardo" userId="49a044883f185952" providerId="LiveId" clId="{984B092F-BABB-4ECA-959B-D420ECE85B68}" dt="2023-02-05T23:29:33.410" v="260" actId="1076"/>
          <ac:picMkLst>
            <pc:docMk/>
            <pc:sldMk cId="783739251" sldId="284"/>
            <ac:picMk id="8" creationId="{63CDE078-CCBF-8497-C770-4245D0782293}"/>
          </ac:picMkLst>
        </pc:picChg>
      </pc:sldChg>
      <pc:sldChg chg="addSp delSp modSp mod">
        <pc:chgData name="Roberto Gallardo" userId="49a044883f185952" providerId="LiveId" clId="{984B092F-BABB-4ECA-959B-D420ECE85B68}" dt="2023-02-05T23:31:07.189" v="278" actId="1076"/>
        <pc:sldMkLst>
          <pc:docMk/>
          <pc:sldMk cId="1676122233" sldId="285"/>
        </pc:sldMkLst>
        <pc:picChg chg="del">
          <ac:chgData name="Roberto Gallardo" userId="49a044883f185952" providerId="LiveId" clId="{984B092F-BABB-4ECA-959B-D420ECE85B68}" dt="2023-02-05T23:12:38.193" v="92" actId="478"/>
          <ac:picMkLst>
            <pc:docMk/>
            <pc:sldMk cId="1676122233" sldId="285"/>
            <ac:picMk id="5" creationId="{530164EF-188D-6031-69E1-DAEB594BD715}"/>
          </ac:picMkLst>
        </pc:picChg>
        <pc:picChg chg="add mod">
          <ac:chgData name="Roberto Gallardo" userId="49a044883f185952" providerId="LiveId" clId="{984B092F-BABB-4ECA-959B-D420ECE85B68}" dt="2023-02-05T23:31:07.189" v="278" actId="1076"/>
          <ac:picMkLst>
            <pc:docMk/>
            <pc:sldMk cId="1676122233" sldId="285"/>
            <ac:picMk id="8" creationId="{301A97BC-685B-5788-F49B-36F9BF8D7A6A}"/>
          </ac:picMkLst>
        </pc:picChg>
      </pc:sldChg>
      <pc:sldChg chg="addSp delSp modSp mod">
        <pc:chgData name="Roberto Gallardo" userId="49a044883f185952" providerId="LiveId" clId="{984B092F-BABB-4ECA-959B-D420ECE85B68}" dt="2023-02-05T23:33:29.325" v="295" actId="1076"/>
        <pc:sldMkLst>
          <pc:docMk/>
          <pc:sldMk cId="3100398757" sldId="286"/>
        </pc:sldMkLst>
        <pc:picChg chg="del">
          <ac:chgData name="Roberto Gallardo" userId="49a044883f185952" providerId="LiveId" clId="{984B092F-BABB-4ECA-959B-D420ECE85B68}" dt="2023-02-05T23:12:41.729" v="93" actId="478"/>
          <ac:picMkLst>
            <pc:docMk/>
            <pc:sldMk cId="3100398757" sldId="286"/>
            <ac:picMk id="5" creationId="{81384F42-FB82-8586-B860-364340637A94}"/>
          </ac:picMkLst>
        </pc:picChg>
        <pc:picChg chg="add mod">
          <ac:chgData name="Roberto Gallardo" userId="49a044883f185952" providerId="LiveId" clId="{984B092F-BABB-4ECA-959B-D420ECE85B68}" dt="2023-02-05T23:33:29.325" v="295" actId="1076"/>
          <ac:picMkLst>
            <pc:docMk/>
            <pc:sldMk cId="3100398757" sldId="286"/>
            <ac:picMk id="8" creationId="{1B94F364-0690-10E3-7A2A-1C3CCDD3C930}"/>
          </ac:picMkLst>
        </pc:picChg>
      </pc:sldChg>
      <pc:sldChg chg="addSp delSp modSp mod">
        <pc:chgData name="Roberto Gallardo" userId="49a044883f185952" providerId="LiveId" clId="{984B092F-BABB-4ECA-959B-D420ECE85B68}" dt="2023-02-05T23:35:12.725" v="315" actId="1076"/>
        <pc:sldMkLst>
          <pc:docMk/>
          <pc:sldMk cId="1546475425" sldId="287"/>
        </pc:sldMkLst>
        <pc:picChg chg="del">
          <ac:chgData name="Roberto Gallardo" userId="49a044883f185952" providerId="LiveId" clId="{984B092F-BABB-4ECA-959B-D420ECE85B68}" dt="2023-02-05T23:12:45.416" v="94" actId="478"/>
          <ac:picMkLst>
            <pc:docMk/>
            <pc:sldMk cId="1546475425" sldId="287"/>
            <ac:picMk id="5" creationId="{9E9D876E-9747-F78D-891D-F8A446A515CF}"/>
          </ac:picMkLst>
        </pc:picChg>
        <pc:picChg chg="add mod">
          <ac:chgData name="Roberto Gallardo" userId="49a044883f185952" providerId="LiveId" clId="{984B092F-BABB-4ECA-959B-D420ECE85B68}" dt="2023-02-05T23:35:12.725" v="315" actId="1076"/>
          <ac:picMkLst>
            <pc:docMk/>
            <pc:sldMk cId="1546475425" sldId="287"/>
            <ac:picMk id="8" creationId="{CAA855F8-29C0-6C54-C3A3-891AD3FBAC60}"/>
          </ac:picMkLst>
        </pc:picChg>
      </pc:sldChg>
      <pc:sldChg chg="addSp delSp modSp mod">
        <pc:chgData name="Roberto Gallardo" userId="49a044883f185952" providerId="LiveId" clId="{984B092F-BABB-4ECA-959B-D420ECE85B68}" dt="2023-02-05T23:38:33.800" v="351" actId="1076"/>
        <pc:sldMkLst>
          <pc:docMk/>
          <pc:sldMk cId="1380517306" sldId="288"/>
        </pc:sldMkLst>
        <pc:picChg chg="del">
          <ac:chgData name="Roberto Gallardo" userId="49a044883f185952" providerId="LiveId" clId="{984B092F-BABB-4ECA-959B-D420ECE85B68}" dt="2023-02-05T23:12:53.882" v="96" actId="478"/>
          <ac:picMkLst>
            <pc:docMk/>
            <pc:sldMk cId="1380517306" sldId="288"/>
            <ac:picMk id="5" creationId="{B56955DC-09E5-145F-D5EA-7A4828711AD9}"/>
          </ac:picMkLst>
        </pc:picChg>
        <pc:picChg chg="add mod">
          <ac:chgData name="Roberto Gallardo" userId="49a044883f185952" providerId="LiveId" clId="{984B092F-BABB-4ECA-959B-D420ECE85B68}" dt="2023-02-05T23:38:33.800" v="351" actId="1076"/>
          <ac:picMkLst>
            <pc:docMk/>
            <pc:sldMk cId="1380517306" sldId="288"/>
            <ac:picMk id="8" creationId="{1269BCA3-CB6D-5913-CFF9-17C7374E8DE0}"/>
          </ac:picMkLst>
        </pc:picChg>
      </pc:sldChg>
      <pc:sldChg chg="addSp delSp modSp mod">
        <pc:chgData name="Roberto Gallardo" userId="49a044883f185952" providerId="LiveId" clId="{984B092F-BABB-4ECA-959B-D420ECE85B68}" dt="2023-02-05T23:41:10.344" v="375" actId="1076"/>
        <pc:sldMkLst>
          <pc:docMk/>
          <pc:sldMk cId="1388671151" sldId="289"/>
        </pc:sldMkLst>
        <pc:picChg chg="del">
          <ac:chgData name="Roberto Gallardo" userId="49a044883f185952" providerId="LiveId" clId="{984B092F-BABB-4ECA-959B-D420ECE85B68}" dt="2023-02-05T23:12:57.100" v="97" actId="478"/>
          <ac:picMkLst>
            <pc:docMk/>
            <pc:sldMk cId="1388671151" sldId="289"/>
            <ac:picMk id="5" creationId="{D914859F-2C47-69E5-C8E5-153B565AD678}"/>
          </ac:picMkLst>
        </pc:picChg>
        <pc:picChg chg="add mod">
          <ac:chgData name="Roberto Gallardo" userId="49a044883f185952" providerId="LiveId" clId="{984B092F-BABB-4ECA-959B-D420ECE85B68}" dt="2023-02-05T23:41:10.344" v="375" actId="1076"/>
          <ac:picMkLst>
            <pc:docMk/>
            <pc:sldMk cId="1388671151" sldId="289"/>
            <ac:picMk id="8" creationId="{6D17C1DE-5762-AC51-F9BA-92346D9A815C}"/>
          </ac:picMkLst>
        </pc:picChg>
      </pc:sldChg>
      <pc:sldChg chg="addSp delSp modSp mod">
        <pc:chgData name="Roberto Gallardo" userId="49a044883f185952" providerId="LiveId" clId="{984B092F-BABB-4ECA-959B-D420ECE85B68}" dt="2023-02-06T00:00:07.023" v="425" actId="1038"/>
        <pc:sldMkLst>
          <pc:docMk/>
          <pc:sldMk cId="2355376039" sldId="290"/>
        </pc:sldMkLst>
        <pc:picChg chg="add mod">
          <ac:chgData name="Roberto Gallardo" userId="49a044883f185952" providerId="LiveId" clId="{984B092F-BABB-4ECA-959B-D420ECE85B68}" dt="2023-02-06T00:00:07.023" v="425" actId="1038"/>
          <ac:picMkLst>
            <pc:docMk/>
            <pc:sldMk cId="2355376039" sldId="290"/>
            <ac:picMk id="8" creationId="{5DA0350F-FE6D-53CB-2AFD-AA6A8980488E}"/>
          </ac:picMkLst>
        </pc:picChg>
        <pc:picChg chg="del">
          <ac:chgData name="Roberto Gallardo" userId="49a044883f185952" providerId="LiveId" clId="{984B092F-BABB-4ECA-959B-D420ECE85B68}" dt="2023-02-05T23:13:04.913" v="99" actId="478"/>
          <ac:picMkLst>
            <pc:docMk/>
            <pc:sldMk cId="2355376039" sldId="290"/>
            <ac:picMk id="9" creationId="{FBDED459-655E-6F8F-68B1-AF4AA58F1F84}"/>
          </ac:picMkLst>
        </pc:picChg>
      </pc:sldChg>
      <pc:sldChg chg="addSp delSp modSp mod">
        <pc:chgData name="Roberto Gallardo" userId="49a044883f185952" providerId="LiveId" clId="{984B092F-BABB-4ECA-959B-D420ECE85B68}" dt="2023-02-06T00:01:39.251" v="442" actId="1076"/>
        <pc:sldMkLst>
          <pc:docMk/>
          <pc:sldMk cId="3757257295" sldId="291"/>
        </pc:sldMkLst>
        <pc:picChg chg="del">
          <ac:chgData name="Roberto Gallardo" userId="49a044883f185952" providerId="LiveId" clId="{984B092F-BABB-4ECA-959B-D420ECE85B68}" dt="2023-02-05T23:13:09.677" v="100" actId="478"/>
          <ac:picMkLst>
            <pc:docMk/>
            <pc:sldMk cId="3757257295" sldId="291"/>
            <ac:picMk id="7" creationId="{A8C2B9C6-FE6E-6FFB-23EF-BFF18FD3ADBC}"/>
          </ac:picMkLst>
        </pc:picChg>
        <pc:picChg chg="add mod">
          <ac:chgData name="Roberto Gallardo" userId="49a044883f185952" providerId="LiveId" clId="{984B092F-BABB-4ECA-959B-D420ECE85B68}" dt="2023-02-06T00:01:39.251" v="442" actId="1076"/>
          <ac:picMkLst>
            <pc:docMk/>
            <pc:sldMk cId="3757257295" sldId="291"/>
            <ac:picMk id="8" creationId="{AEE7ABCB-D0B0-3A13-45A8-D2CBAAA77EA6}"/>
          </ac:picMkLst>
        </pc:picChg>
      </pc:sldChg>
      <pc:sldChg chg="addSp delSp modSp mod">
        <pc:chgData name="Roberto Gallardo" userId="49a044883f185952" providerId="LiveId" clId="{984B092F-BABB-4ECA-959B-D420ECE85B68}" dt="2023-02-05T23:36:52.771" v="331" actId="1076"/>
        <pc:sldMkLst>
          <pc:docMk/>
          <pc:sldMk cId="1259856727" sldId="292"/>
        </pc:sldMkLst>
        <pc:picChg chg="del">
          <ac:chgData name="Roberto Gallardo" userId="49a044883f185952" providerId="LiveId" clId="{984B092F-BABB-4ECA-959B-D420ECE85B68}" dt="2023-02-05T23:12:50.830" v="95" actId="478"/>
          <ac:picMkLst>
            <pc:docMk/>
            <pc:sldMk cId="1259856727" sldId="292"/>
            <ac:picMk id="5" creationId="{B48EF86A-52C3-AB58-168F-16F2880765DB}"/>
          </ac:picMkLst>
        </pc:picChg>
        <pc:picChg chg="add mod">
          <ac:chgData name="Roberto Gallardo" userId="49a044883f185952" providerId="LiveId" clId="{984B092F-BABB-4ECA-959B-D420ECE85B68}" dt="2023-02-05T23:36:52.771" v="331" actId="1076"/>
          <ac:picMkLst>
            <pc:docMk/>
            <pc:sldMk cId="1259856727" sldId="292"/>
            <ac:picMk id="8" creationId="{CF00FD28-5E38-7692-A3B9-F2069E86DAA8}"/>
          </ac:picMkLst>
        </pc:picChg>
      </pc:sldChg>
      <pc:sldChg chg="addSp delSp modSp mod">
        <pc:chgData name="Roberto Gallardo" userId="49a044883f185952" providerId="LiveId" clId="{984B092F-BABB-4ECA-959B-D420ECE85B68}" dt="2023-02-05T23:22:39.001" v="186" actId="1076"/>
        <pc:sldMkLst>
          <pc:docMk/>
          <pc:sldMk cId="3324519687" sldId="293"/>
        </pc:sldMkLst>
        <pc:picChg chg="del">
          <ac:chgData name="Roberto Gallardo" userId="49a044883f185952" providerId="LiveId" clId="{984B092F-BABB-4ECA-959B-D420ECE85B68}" dt="2023-02-05T23:12:18.094" v="87" actId="478"/>
          <ac:picMkLst>
            <pc:docMk/>
            <pc:sldMk cId="3324519687" sldId="293"/>
            <ac:picMk id="7" creationId="{A60F00B6-02AC-6AA9-3D46-B7D23CB693CF}"/>
          </ac:picMkLst>
        </pc:picChg>
        <pc:picChg chg="add mod">
          <ac:chgData name="Roberto Gallardo" userId="49a044883f185952" providerId="LiveId" clId="{984B092F-BABB-4ECA-959B-D420ECE85B68}" dt="2023-02-05T23:22:39.001" v="186" actId="1076"/>
          <ac:picMkLst>
            <pc:docMk/>
            <pc:sldMk cId="3324519687" sldId="293"/>
            <ac:picMk id="9" creationId="{857220EB-001E-BBC5-093B-8C24596738CE}"/>
          </ac:picMkLst>
        </pc:picChg>
      </pc:sldChg>
      <pc:sldChg chg="addSp delSp modSp mod">
        <pc:chgData name="Roberto Gallardo" userId="49a044883f185952" providerId="LiveId" clId="{984B092F-BABB-4ECA-959B-D420ECE85B68}" dt="2023-02-05T23:18:44.415" v="149" actId="1076"/>
        <pc:sldMkLst>
          <pc:docMk/>
          <pc:sldMk cId="3256182630" sldId="295"/>
        </pc:sldMkLst>
        <pc:picChg chg="add mod">
          <ac:chgData name="Roberto Gallardo" userId="49a044883f185952" providerId="LiveId" clId="{984B092F-BABB-4ECA-959B-D420ECE85B68}" dt="2023-02-05T23:18:44.415" v="149" actId="1076"/>
          <ac:picMkLst>
            <pc:docMk/>
            <pc:sldMk cId="3256182630" sldId="295"/>
            <ac:picMk id="6" creationId="{93D8D6F0-D0A9-FCE5-B024-33062FB98A83}"/>
          </ac:picMkLst>
        </pc:picChg>
        <pc:picChg chg="del">
          <ac:chgData name="Roberto Gallardo" userId="49a044883f185952" providerId="LiveId" clId="{984B092F-BABB-4ECA-959B-D420ECE85B68}" dt="2023-02-05T23:12:09.606" v="85" actId="478"/>
          <ac:picMkLst>
            <pc:docMk/>
            <pc:sldMk cId="3256182630" sldId="295"/>
            <ac:picMk id="7" creationId="{F5F485D3-05AE-5D7F-37DB-43ABCEBD3703}"/>
          </ac:picMkLst>
        </pc:picChg>
      </pc:sldChg>
      <pc:sldChg chg="addSp delSp modSp mod">
        <pc:chgData name="Roberto Gallardo" userId="49a044883f185952" providerId="LiveId" clId="{984B092F-BABB-4ECA-959B-D420ECE85B68}" dt="2023-02-05T23:20:30.670" v="169" actId="1076"/>
        <pc:sldMkLst>
          <pc:docMk/>
          <pc:sldMk cId="4057156843" sldId="296"/>
        </pc:sldMkLst>
        <pc:picChg chg="del">
          <ac:chgData name="Roberto Gallardo" userId="49a044883f185952" providerId="LiveId" clId="{984B092F-BABB-4ECA-959B-D420ECE85B68}" dt="2023-02-05T23:12:14.346" v="86" actId="478"/>
          <ac:picMkLst>
            <pc:docMk/>
            <pc:sldMk cId="4057156843" sldId="296"/>
            <ac:picMk id="6" creationId="{C8B8A69D-FF68-B96E-56CB-FCCDC75BF626}"/>
          </ac:picMkLst>
        </pc:picChg>
        <pc:picChg chg="add mod">
          <ac:chgData name="Roberto Gallardo" userId="49a044883f185952" providerId="LiveId" clId="{984B092F-BABB-4ECA-959B-D420ECE85B68}" dt="2023-02-05T23:20:30.670" v="169" actId="1076"/>
          <ac:picMkLst>
            <pc:docMk/>
            <pc:sldMk cId="4057156843" sldId="296"/>
            <ac:picMk id="7" creationId="{98D345FF-36E0-779A-A6AA-657BDCF6BCE3}"/>
          </ac:picMkLst>
        </pc:picChg>
      </pc:sldChg>
      <pc:sldChg chg="addSp delSp modSp mod">
        <pc:chgData name="Roberto Gallardo" userId="49a044883f185952" providerId="LiveId" clId="{984B092F-BABB-4ECA-959B-D420ECE85B68}" dt="2023-02-05T23:16:21.034" v="132" actId="1076"/>
        <pc:sldMkLst>
          <pc:docMk/>
          <pc:sldMk cId="2080110827" sldId="297"/>
        </pc:sldMkLst>
        <pc:picChg chg="del">
          <ac:chgData name="Roberto Gallardo" userId="49a044883f185952" providerId="LiveId" clId="{984B092F-BABB-4ECA-959B-D420ECE85B68}" dt="2023-02-05T23:12:05.995" v="84" actId="478"/>
          <ac:picMkLst>
            <pc:docMk/>
            <pc:sldMk cId="2080110827" sldId="297"/>
            <ac:picMk id="6" creationId="{1889EED2-D6E5-E4E3-73B3-31E3AF9615E2}"/>
          </ac:picMkLst>
        </pc:picChg>
        <pc:picChg chg="add mod">
          <ac:chgData name="Roberto Gallardo" userId="49a044883f185952" providerId="LiveId" clId="{984B092F-BABB-4ECA-959B-D420ECE85B68}" dt="2023-02-05T23:16:21.034" v="132" actId="1076"/>
          <ac:picMkLst>
            <pc:docMk/>
            <pc:sldMk cId="2080110827" sldId="297"/>
            <ac:picMk id="7" creationId="{FA7AA24C-289D-D5F1-A79D-1877B250B48C}"/>
          </ac:picMkLst>
        </pc:picChg>
      </pc:sldChg>
      <pc:sldChg chg="addSp delSp modSp mod">
        <pc:chgData name="Roberto Gallardo" userId="49a044883f185952" providerId="LiveId" clId="{984B092F-BABB-4ECA-959B-D420ECE85B68}" dt="2023-02-05T23:15:32.929" v="122" actId="1035"/>
        <pc:sldMkLst>
          <pc:docMk/>
          <pc:sldMk cId="1532666867" sldId="298"/>
        </pc:sldMkLst>
        <pc:picChg chg="add mod">
          <ac:chgData name="Roberto Gallardo" userId="49a044883f185952" providerId="LiveId" clId="{984B092F-BABB-4ECA-959B-D420ECE85B68}" dt="2023-02-05T23:15:32.929" v="122" actId="1035"/>
          <ac:picMkLst>
            <pc:docMk/>
            <pc:sldMk cId="1532666867" sldId="298"/>
            <ac:picMk id="6" creationId="{DF76BE9D-2515-C01B-6750-0A70245BBEC0}"/>
          </ac:picMkLst>
        </pc:picChg>
        <pc:picChg chg="del">
          <ac:chgData name="Roberto Gallardo" userId="49a044883f185952" providerId="LiveId" clId="{984B092F-BABB-4ECA-959B-D420ECE85B68}" dt="2023-02-05T23:12:02.951" v="83" actId="478"/>
          <ac:picMkLst>
            <pc:docMk/>
            <pc:sldMk cId="1532666867" sldId="298"/>
            <ac:picMk id="7" creationId="{EC553BCD-1BFE-BD14-331F-7EFEA6532C3B}"/>
          </ac:picMkLst>
        </pc:picChg>
      </pc:sldChg>
      <pc:sldChg chg="addSp delSp modSp mod">
        <pc:chgData name="Roberto Gallardo" userId="49a044883f185952" providerId="LiveId" clId="{984B092F-BABB-4ECA-959B-D420ECE85B68}" dt="2023-02-05T23:58:30.984" v="391" actId="1076"/>
        <pc:sldMkLst>
          <pc:docMk/>
          <pc:sldMk cId="1951376777" sldId="299"/>
        </pc:sldMkLst>
        <pc:picChg chg="add mod">
          <ac:chgData name="Roberto Gallardo" userId="49a044883f185952" providerId="LiveId" clId="{984B092F-BABB-4ECA-959B-D420ECE85B68}" dt="2023-02-05T23:58:30.984" v="391" actId="1076"/>
          <ac:picMkLst>
            <pc:docMk/>
            <pc:sldMk cId="1951376777" sldId="299"/>
            <ac:picMk id="5" creationId="{B3B698FB-4AEA-CDBC-DBD6-2BFDA8D589E3}"/>
          </ac:picMkLst>
        </pc:picChg>
        <pc:picChg chg="del">
          <ac:chgData name="Roberto Gallardo" userId="49a044883f185952" providerId="LiveId" clId="{984B092F-BABB-4ECA-959B-D420ECE85B68}" dt="2023-02-05T23:13:01.375" v="98" actId="478"/>
          <ac:picMkLst>
            <pc:docMk/>
            <pc:sldMk cId="1951376777" sldId="299"/>
            <ac:picMk id="8" creationId="{E81B59CA-9234-ED7C-9930-EBA794BB9820}"/>
          </ac:picMkLst>
        </pc:picChg>
      </pc:sldChg>
      <pc:sldChg chg="mod">
        <pc:chgData name="Roberto Gallardo" userId="49a044883f185952" providerId="LiveId" clId="{984B092F-BABB-4ECA-959B-D420ECE85B68}" dt="2023-02-05T23:08:25.184" v="60" actId="27918"/>
        <pc:sldMkLst>
          <pc:docMk/>
          <pc:sldMk cId="2841628872" sldId="303"/>
        </pc:sldMkLst>
      </pc:sldChg>
      <pc:sldChg chg="mod">
        <pc:chgData name="Roberto Gallardo" userId="49a044883f185952" providerId="LiveId" clId="{984B092F-BABB-4ECA-959B-D420ECE85B68}" dt="2023-02-05T23:10:07.378" v="66" actId="27918"/>
        <pc:sldMkLst>
          <pc:docMk/>
          <pc:sldMk cId="3084076302" sldId="304"/>
        </pc:sldMkLst>
      </pc:sldChg>
      <pc:sldChg chg="mod">
        <pc:chgData name="Roberto Gallardo" userId="49a044883f185952" providerId="LiveId" clId="{984B092F-BABB-4ECA-959B-D420ECE85B68}" dt="2023-02-05T23:11:43.532" v="81" actId="27918"/>
        <pc:sldMkLst>
          <pc:docMk/>
          <pc:sldMk cId="473712435" sldId="305"/>
        </pc:sldMkLst>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1-31T22:39:00.830" v="231" actId="1036"/>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Dickerson, Cristalle H" userId="a66d7d49-f43b-454f-8604-3f6daea16960" providerId="ADAL" clId="{74A08136-9CC5-452C-8178-E5B8EDC4BBA6}"/>
    <pc:docChg chg="modSld">
      <pc:chgData name="Dickerson, Cristalle H" userId="a66d7d49-f43b-454f-8604-3f6daea16960" providerId="ADAL" clId="{74A08136-9CC5-452C-8178-E5B8EDC4BBA6}" dt="2023-08-01T15:09:08.831" v="103" actId="27918"/>
      <pc:docMkLst>
        <pc:docMk/>
      </pc:docMkLst>
      <pc:sldChg chg="modSp mod">
        <pc:chgData name="Dickerson, Cristalle H" userId="a66d7d49-f43b-454f-8604-3f6daea16960" providerId="ADAL" clId="{74A08136-9CC5-452C-8178-E5B8EDC4BBA6}" dt="2023-08-01T14:44:10.204" v="8" actId="20577"/>
        <pc:sldMkLst>
          <pc:docMk/>
          <pc:sldMk cId="2846901679" sldId="256"/>
        </pc:sldMkLst>
        <pc:spChg chg="mod">
          <ac:chgData name="Dickerson, Cristalle H" userId="a66d7d49-f43b-454f-8604-3f6daea16960" providerId="ADAL" clId="{74A08136-9CC5-452C-8178-E5B8EDC4BBA6}" dt="2023-08-01T14:44:10.204" v="8" actId="20577"/>
          <ac:spMkLst>
            <pc:docMk/>
            <pc:sldMk cId="2846901679" sldId="256"/>
            <ac:spMk id="7" creationId="{B1E0ABEC-554C-720A-2772-F0324C8E93CA}"/>
          </ac:spMkLst>
        </pc:spChg>
      </pc:sldChg>
      <pc:sldChg chg="mod">
        <pc:chgData name="Dickerson, Cristalle H" userId="a66d7d49-f43b-454f-8604-3f6daea16960" providerId="ADAL" clId="{74A08136-9CC5-452C-8178-E5B8EDC4BBA6}" dt="2023-08-01T15:01:49.385" v="25" actId="27918"/>
        <pc:sldMkLst>
          <pc:docMk/>
          <pc:sldMk cId="3231157596" sldId="257"/>
        </pc:sldMkLst>
      </pc:sldChg>
      <pc:sldChg chg="modSp mod">
        <pc:chgData name="Dickerson, Cristalle H" userId="a66d7d49-f43b-454f-8604-3f6daea16960" providerId="ADAL" clId="{74A08136-9CC5-452C-8178-E5B8EDC4BBA6}" dt="2023-08-01T14:46:11.886" v="19" actId="27918"/>
        <pc:sldMkLst>
          <pc:docMk/>
          <pc:sldMk cId="3702837515" sldId="258"/>
        </pc:sldMkLst>
        <pc:spChg chg="mod">
          <ac:chgData name="Dickerson, Cristalle H" userId="a66d7d49-f43b-454f-8604-3f6daea16960" providerId="ADAL" clId="{74A08136-9CC5-452C-8178-E5B8EDC4BBA6}" dt="2023-08-01T14:45:44.644" v="14" actId="1076"/>
          <ac:spMkLst>
            <pc:docMk/>
            <pc:sldMk cId="3702837515" sldId="258"/>
            <ac:spMk id="2" creationId="{C03B1400-5F72-D252-1DBE-EDCD6E63B07C}"/>
          </ac:spMkLst>
        </pc:spChg>
      </pc:sldChg>
      <pc:sldChg chg="mod">
        <pc:chgData name="Dickerson, Cristalle H" userId="a66d7d49-f43b-454f-8604-3f6daea16960" providerId="ADAL" clId="{74A08136-9CC5-452C-8178-E5B8EDC4BBA6}" dt="2023-08-01T14:57:19.452" v="22" actId="27918"/>
        <pc:sldMkLst>
          <pc:docMk/>
          <pc:sldMk cId="2519083202" sldId="259"/>
        </pc:sldMkLst>
      </pc:sldChg>
      <pc:sldChg chg="mod">
        <pc:chgData name="Dickerson, Cristalle H" userId="a66d7d49-f43b-454f-8604-3f6daea16960" providerId="ADAL" clId="{74A08136-9CC5-452C-8178-E5B8EDC4BBA6}" dt="2023-08-01T14:45:05.992" v="11" actId="27918"/>
        <pc:sldMkLst>
          <pc:docMk/>
          <pc:sldMk cId="3877078759" sldId="260"/>
        </pc:sldMkLst>
      </pc:sldChg>
      <pc:sldChg chg="mod">
        <pc:chgData name="Dickerson, Cristalle H" userId="a66d7d49-f43b-454f-8604-3f6daea16960" providerId="ADAL" clId="{74A08136-9CC5-452C-8178-E5B8EDC4BBA6}" dt="2023-08-01T15:09:08.831" v="103" actId="27918"/>
        <pc:sldMkLst>
          <pc:docMk/>
          <pc:sldMk cId="1175010214" sldId="261"/>
        </pc:sldMkLst>
      </pc:sldChg>
      <pc:sldChg chg="mod">
        <pc:chgData name="Dickerson, Cristalle H" userId="a66d7d49-f43b-454f-8604-3f6daea16960" providerId="ADAL" clId="{74A08136-9CC5-452C-8178-E5B8EDC4BBA6}" dt="2023-08-01T15:02:01.814" v="28" actId="27918"/>
        <pc:sldMkLst>
          <pc:docMk/>
          <pc:sldMk cId="2653937722" sldId="272"/>
        </pc:sldMkLst>
      </pc:sldChg>
      <pc:sldChg chg="mod">
        <pc:chgData name="Dickerson, Cristalle H" userId="a66d7d49-f43b-454f-8604-3f6daea16960" providerId="ADAL" clId="{74A08136-9CC5-452C-8178-E5B8EDC4BBA6}" dt="2023-08-01T15:03:14.878" v="46" actId="27918"/>
        <pc:sldMkLst>
          <pc:docMk/>
          <pc:sldMk cId="2076698419" sldId="273"/>
        </pc:sldMkLst>
      </pc:sldChg>
      <pc:sldChg chg="mod">
        <pc:chgData name="Dickerson, Cristalle H" userId="a66d7d49-f43b-454f-8604-3f6daea16960" providerId="ADAL" clId="{74A08136-9CC5-452C-8178-E5B8EDC4BBA6}" dt="2023-08-01T15:02:55.730" v="40" actId="27918"/>
        <pc:sldMkLst>
          <pc:docMk/>
          <pc:sldMk cId="3802335161" sldId="274"/>
        </pc:sldMkLst>
      </pc:sldChg>
      <pc:sldChg chg="mod">
        <pc:chgData name="Dickerson, Cristalle H" userId="a66d7d49-f43b-454f-8604-3f6daea16960" providerId="ADAL" clId="{74A08136-9CC5-452C-8178-E5B8EDC4BBA6}" dt="2023-08-01T15:02:45.855" v="37" actId="27918"/>
        <pc:sldMkLst>
          <pc:docMk/>
          <pc:sldMk cId="4292554322" sldId="275"/>
        </pc:sldMkLst>
      </pc:sldChg>
      <pc:sldChg chg="mod">
        <pc:chgData name="Dickerson, Cristalle H" userId="a66d7d49-f43b-454f-8604-3f6daea16960" providerId="ADAL" clId="{74A08136-9CC5-452C-8178-E5B8EDC4BBA6}" dt="2023-08-01T15:03:05.550" v="43" actId="27918"/>
        <pc:sldMkLst>
          <pc:docMk/>
          <pc:sldMk cId="513409896" sldId="276"/>
        </pc:sldMkLst>
      </pc:sldChg>
      <pc:sldChg chg="mod">
        <pc:chgData name="Dickerson, Cristalle H" userId="a66d7d49-f43b-454f-8604-3f6daea16960" providerId="ADAL" clId="{74A08136-9CC5-452C-8178-E5B8EDC4BBA6}" dt="2023-08-01T15:03:24.321" v="49" actId="27918"/>
        <pc:sldMkLst>
          <pc:docMk/>
          <pc:sldMk cId="349244952" sldId="278"/>
        </pc:sldMkLst>
      </pc:sldChg>
      <pc:sldChg chg="mod">
        <pc:chgData name="Dickerson, Cristalle H" userId="a66d7d49-f43b-454f-8604-3f6daea16960" providerId="ADAL" clId="{74A08136-9CC5-452C-8178-E5B8EDC4BBA6}" dt="2023-08-01T15:06:32.605" v="88" actId="27918"/>
        <pc:sldMkLst>
          <pc:docMk/>
          <pc:sldMk cId="2124848710" sldId="281"/>
        </pc:sldMkLst>
      </pc:sldChg>
      <pc:sldChg chg="mod">
        <pc:chgData name="Dickerson, Cristalle H" userId="a66d7d49-f43b-454f-8604-3f6daea16960" providerId="ADAL" clId="{74A08136-9CC5-452C-8178-E5B8EDC4BBA6}" dt="2023-08-01T15:06:20.388" v="85" actId="27918"/>
        <pc:sldMkLst>
          <pc:docMk/>
          <pc:sldMk cId="2028175529" sldId="282"/>
        </pc:sldMkLst>
      </pc:sldChg>
      <pc:sldChg chg="mod">
        <pc:chgData name="Dickerson, Cristalle H" userId="a66d7d49-f43b-454f-8604-3f6daea16960" providerId="ADAL" clId="{74A08136-9CC5-452C-8178-E5B8EDC4BBA6}" dt="2023-08-01T15:05:41.230" v="82" actId="27918"/>
        <pc:sldMkLst>
          <pc:docMk/>
          <pc:sldMk cId="1326517747" sldId="283"/>
        </pc:sldMkLst>
      </pc:sldChg>
      <pc:sldChg chg="mod">
        <pc:chgData name="Dickerson, Cristalle H" userId="a66d7d49-f43b-454f-8604-3f6daea16960" providerId="ADAL" clId="{74A08136-9CC5-452C-8178-E5B8EDC4BBA6}" dt="2023-08-01T15:05:28.946" v="79" actId="27918"/>
        <pc:sldMkLst>
          <pc:docMk/>
          <pc:sldMk cId="783739251" sldId="284"/>
        </pc:sldMkLst>
      </pc:sldChg>
      <pc:sldChg chg="mod">
        <pc:chgData name="Dickerson, Cristalle H" userId="a66d7d49-f43b-454f-8604-3f6daea16960" providerId="ADAL" clId="{74A08136-9CC5-452C-8178-E5B8EDC4BBA6}" dt="2023-08-01T15:05:17.614" v="76" actId="27918"/>
        <pc:sldMkLst>
          <pc:docMk/>
          <pc:sldMk cId="1676122233" sldId="285"/>
        </pc:sldMkLst>
      </pc:sldChg>
      <pc:sldChg chg="mod">
        <pc:chgData name="Dickerson, Cristalle H" userId="a66d7d49-f43b-454f-8604-3f6daea16960" providerId="ADAL" clId="{74A08136-9CC5-452C-8178-E5B8EDC4BBA6}" dt="2023-08-01T15:05:06.646" v="73" actId="27918"/>
        <pc:sldMkLst>
          <pc:docMk/>
          <pc:sldMk cId="3100398757" sldId="286"/>
        </pc:sldMkLst>
      </pc:sldChg>
      <pc:sldChg chg="mod">
        <pc:chgData name="Dickerson, Cristalle H" userId="a66d7d49-f43b-454f-8604-3f6daea16960" providerId="ADAL" clId="{74A08136-9CC5-452C-8178-E5B8EDC4BBA6}" dt="2023-08-01T15:04:56.039" v="70" actId="27918"/>
        <pc:sldMkLst>
          <pc:docMk/>
          <pc:sldMk cId="1546475425" sldId="287"/>
        </pc:sldMkLst>
      </pc:sldChg>
      <pc:sldChg chg="mod">
        <pc:chgData name="Dickerson, Cristalle H" userId="a66d7d49-f43b-454f-8604-3f6daea16960" providerId="ADAL" clId="{74A08136-9CC5-452C-8178-E5B8EDC4BBA6}" dt="2023-08-01T15:04:34.472" v="64" actId="27918"/>
        <pc:sldMkLst>
          <pc:docMk/>
          <pc:sldMk cId="1380517306" sldId="288"/>
        </pc:sldMkLst>
      </pc:sldChg>
      <pc:sldChg chg="mod">
        <pc:chgData name="Dickerson, Cristalle H" userId="a66d7d49-f43b-454f-8604-3f6daea16960" providerId="ADAL" clId="{74A08136-9CC5-452C-8178-E5B8EDC4BBA6}" dt="2023-08-01T15:04:12.901" v="61" actId="27918"/>
        <pc:sldMkLst>
          <pc:docMk/>
          <pc:sldMk cId="1388671151" sldId="289"/>
        </pc:sldMkLst>
      </pc:sldChg>
      <pc:sldChg chg="mod">
        <pc:chgData name="Dickerson, Cristalle H" userId="a66d7d49-f43b-454f-8604-3f6daea16960" providerId="ADAL" clId="{74A08136-9CC5-452C-8178-E5B8EDC4BBA6}" dt="2023-08-01T15:03:48.585" v="55" actId="27918"/>
        <pc:sldMkLst>
          <pc:docMk/>
          <pc:sldMk cId="2355376039" sldId="290"/>
        </pc:sldMkLst>
      </pc:sldChg>
      <pc:sldChg chg="mod">
        <pc:chgData name="Dickerson, Cristalle H" userId="a66d7d49-f43b-454f-8604-3f6daea16960" providerId="ADAL" clId="{74A08136-9CC5-452C-8178-E5B8EDC4BBA6}" dt="2023-08-01T15:03:37.838" v="52" actId="27918"/>
        <pc:sldMkLst>
          <pc:docMk/>
          <pc:sldMk cId="3757257295" sldId="291"/>
        </pc:sldMkLst>
      </pc:sldChg>
      <pc:sldChg chg="mod">
        <pc:chgData name="Dickerson, Cristalle H" userId="a66d7d49-f43b-454f-8604-3f6daea16960" providerId="ADAL" clId="{74A08136-9CC5-452C-8178-E5B8EDC4BBA6}" dt="2023-08-01T15:04:46.222" v="67" actId="27918"/>
        <pc:sldMkLst>
          <pc:docMk/>
          <pc:sldMk cId="1259856727" sldId="292"/>
        </pc:sldMkLst>
      </pc:sldChg>
      <pc:sldChg chg="mod">
        <pc:chgData name="Dickerson, Cristalle H" userId="a66d7d49-f43b-454f-8604-3f6daea16960" providerId="ADAL" clId="{74A08136-9CC5-452C-8178-E5B8EDC4BBA6}" dt="2023-08-01T15:06:45.219" v="91" actId="27918"/>
        <pc:sldMkLst>
          <pc:docMk/>
          <pc:sldMk cId="3324519687" sldId="293"/>
        </pc:sldMkLst>
      </pc:sldChg>
      <pc:sldChg chg="mod">
        <pc:chgData name="Dickerson, Cristalle H" userId="a66d7d49-f43b-454f-8604-3f6daea16960" providerId="ADAL" clId="{74A08136-9CC5-452C-8178-E5B8EDC4BBA6}" dt="2023-08-01T15:08:15.356" v="97" actId="27918"/>
        <pc:sldMkLst>
          <pc:docMk/>
          <pc:sldMk cId="3256182630" sldId="295"/>
        </pc:sldMkLst>
      </pc:sldChg>
      <pc:sldChg chg="mod">
        <pc:chgData name="Dickerson, Cristalle H" userId="a66d7d49-f43b-454f-8604-3f6daea16960" providerId="ADAL" clId="{74A08136-9CC5-452C-8178-E5B8EDC4BBA6}" dt="2023-08-01T15:07:57.654" v="94" actId="27918"/>
        <pc:sldMkLst>
          <pc:docMk/>
          <pc:sldMk cId="4057156843" sldId="296"/>
        </pc:sldMkLst>
      </pc:sldChg>
      <pc:sldChg chg="mod">
        <pc:chgData name="Dickerson, Cristalle H" userId="a66d7d49-f43b-454f-8604-3f6daea16960" providerId="ADAL" clId="{74A08136-9CC5-452C-8178-E5B8EDC4BBA6}" dt="2023-08-01T15:04:01.812" v="58" actId="27918"/>
        <pc:sldMkLst>
          <pc:docMk/>
          <pc:sldMk cId="1951376777" sldId="299"/>
        </pc:sldMkLst>
      </pc:sldChg>
      <pc:sldChg chg="mod">
        <pc:chgData name="Dickerson, Cristalle H" userId="a66d7d49-f43b-454f-8604-3f6daea16960" providerId="ADAL" clId="{74A08136-9CC5-452C-8178-E5B8EDC4BBA6}" dt="2023-08-01T15:02:14.529" v="31" actId="27918"/>
        <pc:sldMkLst>
          <pc:docMk/>
          <pc:sldMk cId="2841628872" sldId="303"/>
        </pc:sldMkLst>
      </pc:sldChg>
      <pc:sldChg chg="mod">
        <pc:chgData name="Dickerson, Cristalle H" userId="a66d7d49-f43b-454f-8604-3f6daea16960" providerId="ADAL" clId="{74A08136-9CC5-452C-8178-E5B8EDC4BBA6}" dt="2023-08-01T15:02:25.847" v="34" actId="27918"/>
        <pc:sldMkLst>
          <pc:docMk/>
          <pc:sldMk cId="3084076302" sldId="304"/>
        </pc:sldMkLst>
      </pc:sldChg>
      <pc:sldChg chg="mod">
        <pc:chgData name="Dickerson, Cristalle H" userId="a66d7d49-f43b-454f-8604-3f6daea16960" providerId="ADAL" clId="{74A08136-9CC5-452C-8178-E5B8EDC4BBA6}" dt="2023-08-01T15:08:58.848" v="100" actId="27918"/>
        <pc:sldMkLst>
          <pc:docMk/>
          <pc:sldMk cId="473712435" sldId="305"/>
        </pc:sldMkLst>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F9AB91B2-BAF9-4239-B4B5-87EA66B6F649}"/>
    <pc:docChg chg="custSel modSld">
      <pc:chgData name="Roberto Gallardo" userId="49a044883f185952" providerId="LiveId" clId="{F9AB91B2-BAF9-4239-B4B5-87EA66B6F649}" dt="2023-02-07T00:02:34.261" v="508" actId="27918"/>
      <pc:docMkLst>
        <pc:docMk/>
      </pc:docMkLst>
      <pc:sldChg chg="modSp mod">
        <pc:chgData name="Roberto Gallardo" userId="49a044883f185952" providerId="LiveId" clId="{F9AB91B2-BAF9-4239-B4B5-87EA66B6F649}" dt="2023-02-06T00:10:13.973" v="11" actId="20577"/>
        <pc:sldMkLst>
          <pc:docMk/>
          <pc:sldMk cId="2846901679" sldId="256"/>
        </pc:sldMkLst>
        <pc:spChg chg="mod">
          <ac:chgData name="Roberto Gallardo" userId="49a044883f185952" providerId="LiveId" clId="{F9AB91B2-BAF9-4239-B4B5-87EA66B6F649}" dt="2023-02-06T00:10:13.973" v="11" actId="20577"/>
          <ac:spMkLst>
            <pc:docMk/>
            <pc:sldMk cId="2846901679" sldId="256"/>
            <ac:spMk id="7" creationId="{B1E0ABEC-554C-720A-2772-F0324C8E93CA}"/>
          </ac:spMkLst>
        </pc:spChg>
      </pc:sldChg>
      <pc:sldChg chg="mod">
        <pc:chgData name="Roberto Gallardo" userId="49a044883f185952" providerId="LiveId" clId="{F9AB91B2-BAF9-4239-B4B5-87EA66B6F649}" dt="2023-02-06T00:18:17.490" v="55" actId="27918"/>
        <pc:sldMkLst>
          <pc:docMk/>
          <pc:sldMk cId="3231157596" sldId="257"/>
        </pc:sldMkLst>
      </pc:sldChg>
      <pc:sldChg chg="mod">
        <pc:chgData name="Roberto Gallardo" userId="49a044883f185952" providerId="LiveId" clId="{F9AB91B2-BAF9-4239-B4B5-87EA66B6F649}" dt="2023-02-06T00:17:11.440" v="43" actId="27918"/>
        <pc:sldMkLst>
          <pc:docMk/>
          <pc:sldMk cId="3702837515" sldId="258"/>
        </pc:sldMkLst>
      </pc:sldChg>
      <pc:sldChg chg="mod">
        <pc:chgData name="Roberto Gallardo" userId="49a044883f185952" providerId="LiveId" clId="{F9AB91B2-BAF9-4239-B4B5-87EA66B6F649}" dt="2023-02-06T00:17:39.729" v="49" actId="27918"/>
        <pc:sldMkLst>
          <pc:docMk/>
          <pc:sldMk cId="2519083202" sldId="259"/>
        </pc:sldMkLst>
      </pc:sldChg>
      <pc:sldChg chg="mod">
        <pc:chgData name="Roberto Gallardo" userId="49a044883f185952" providerId="LiveId" clId="{F9AB91B2-BAF9-4239-B4B5-87EA66B6F649}" dt="2023-02-06T00:16:12.931" v="37" actId="27918"/>
        <pc:sldMkLst>
          <pc:docMk/>
          <pc:sldMk cId="3877078759" sldId="260"/>
        </pc:sldMkLst>
      </pc:sldChg>
      <pc:sldChg chg="mod">
        <pc:chgData name="Roberto Gallardo" userId="49a044883f185952" providerId="LiveId" clId="{F9AB91B2-BAF9-4239-B4B5-87EA66B6F649}" dt="2023-02-06T00:21:15.173" v="79" actId="27918"/>
        <pc:sldMkLst>
          <pc:docMk/>
          <pc:sldMk cId="1175010214" sldId="261"/>
        </pc:sldMkLst>
      </pc:sldChg>
      <pc:sldChg chg="addSp delSp modSp mod">
        <pc:chgData name="Roberto Gallardo" userId="49a044883f185952" providerId="LiveId" clId="{F9AB91B2-BAF9-4239-B4B5-87EA66B6F649}" dt="2023-02-06T00:24:09.715" v="95" actId="1076"/>
        <pc:sldMkLst>
          <pc:docMk/>
          <pc:sldMk cId="1418533539" sldId="271"/>
        </pc:sldMkLst>
        <pc:picChg chg="add mod">
          <ac:chgData name="Roberto Gallardo" userId="49a044883f185952" providerId="LiveId" clId="{F9AB91B2-BAF9-4239-B4B5-87EA66B6F649}" dt="2023-02-06T00:24:09.715" v="95" actId="1076"/>
          <ac:picMkLst>
            <pc:docMk/>
            <pc:sldMk cId="1418533539" sldId="271"/>
            <ac:picMk id="6" creationId="{B8607F40-B1D8-626A-0039-8E047D0CC7DB}"/>
          </ac:picMkLst>
        </pc:picChg>
        <pc:picChg chg="del">
          <ac:chgData name="Roberto Gallardo" userId="49a044883f185952" providerId="LiveId" clId="{F9AB91B2-BAF9-4239-B4B5-87EA66B6F649}" dt="2023-02-06T00:10:44.363" v="12" actId="478"/>
          <ac:picMkLst>
            <pc:docMk/>
            <pc:sldMk cId="1418533539" sldId="271"/>
            <ac:picMk id="7" creationId="{CF74D533-2D85-32B8-6A1F-30678252C584}"/>
          </ac:picMkLst>
        </pc:picChg>
      </pc:sldChg>
      <pc:sldChg chg="mod">
        <pc:chgData name="Roberto Gallardo" userId="49a044883f185952" providerId="LiveId" clId="{F9AB91B2-BAF9-4239-B4B5-87EA66B6F649}" dt="2023-02-06T00:19:08.944" v="61" actId="27918"/>
        <pc:sldMkLst>
          <pc:docMk/>
          <pc:sldMk cId="2653937722" sldId="272"/>
        </pc:sldMkLst>
      </pc:sldChg>
      <pc:sldChg chg="mod">
        <pc:chgData name="Roberto Gallardo" userId="49a044883f185952" providerId="LiveId" clId="{F9AB91B2-BAF9-4239-B4B5-87EA66B6F649}" dt="2023-02-07T00:00:20.475" v="463" actId="27918"/>
        <pc:sldMkLst>
          <pc:docMk/>
          <pc:sldMk cId="2076698419" sldId="273"/>
        </pc:sldMkLst>
      </pc:sldChg>
      <pc:sldChg chg="mod">
        <pc:chgData name="Roberto Gallardo" userId="49a044883f185952" providerId="LiveId" clId="{F9AB91B2-BAF9-4239-B4B5-87EA66B6F649}" dt="2023-02-07T00:02:10.941" v="502" actId="27918"/>
        <pc:sldMkLst>
          <pc:docMk/>
          <pc:sldMk cId="3802335161" sldId="274"/>
        </pc:sldMkLst>
      </pc:sldChg>
      <pc:sldChg chg="mod">
        <pc:chgData name="Roberto Gallardo" userId="49a044883f185952" providerId="LiveId" clId="{F9AB91B2-BAF9-4239-B4B5-87EA66B6F649}" dt="2023-02-07T00:02:34.261" v="508" actId="27918"/>
        <pc:sldMkLst>
          <pc:docMk/>
          <pc:sldMk cId="4292554322" sldId="275"/>
        </pc:sldMkLst>
      </pc:sldChg>
      <pc:sldChg chg="modSp mod">
        <pc:chgData name="Roberto Gallardo" userId="49a044883f185952" providerId="LiveId" clId="{F9AB91B2-BAF9-4239-B4B5-87EA66B6F649}" dt="2023-02-07T00:01:41.999" v="495" actId="20577"/>
        <pc:sldMkLst>
          <pc:docMk/>
          <pc:sldMk cId="513409896" sldId="276"/>
        </pc:sldMkLst>
        <pc:spChg chg="mod">
          <ac:chgData name="Roberto Gallardo" userId="49a044883f185952" providerId="LiveId" clId="{F9AB91B2-BAF9-4239-B4B5-87EA66B6F649}" dt="2023-02-07T00:01:41.999" v="495" actId="20577"/>
          <ac:spMkLst>
            <pc:docMk/>
            <pc:sldMk cId="513409896" sldId="276"/>
            <ac:spMk id="21" creationId="{9A68ADBE-AECC-EE60-7E94-3675B33E08AE}"/>
          </ac:spMkLst>
        </pc:spChg>
        <pc:cxnChg chg="mod">
          <ac:chgData name="Roberto Gallardo" userId="49a044883f185952" providerId="LiveId" clId="{F9AB91B2-BAF9-4239-B4B5-87EA66B6F649}" dt="2023-02-07T00:01:05.697" v="482" actId="14100"/>
          <ac:cxnSpMkLst>
            <pc:docMk/>
            <pc:sldMk cId="513409896" sldId="276"/>
            <ac:cxnSpMk id="22" creationId="{1B423FA0-E4B3-6570-929B-A9283D503787}"/>
          </ac:cxnSpMkLst>
        </pc:cxnChg>
        <pc:cxnChg chg="mod">
          <ac:chgData name="Roberto Gallardo" userId="49a044883f185952" providerId="LiveId" clId="{F9AB91B2-BAF9-4239-B4B5-87EA66B6F649}" dt="2023-02-07T00:01:17.900" v="490" actId="1036"/>
          <ac:cxnSpMkLst>
            <pc:docMk/>
            <pc:sldMk cId="513409896" sldId="276"/>
            <ac:cxnSpMk id="23" creationId="{D616797E-0044-3804-BA5A-23B8EB309CA5}"/>
          </ac:cxnSpMkLst>
        </pc:cxnChg>
        <pc:cxnChg chg="mod">
          <ac:chgData name="Roberto Gallardo" userId="49a044883f185952" providerId="LiveId" clId="{F9AB91B2-BAF9-4239-B4B5-87EA66B6F649}" dt="2023-02-07T00:01:22.148" v="491" actId="14100"/>
          <ac:cxnSpMkLst>
            <pc:docMk/>
            <pc:sldMk cId="513409896" sldId="276"/>
            <ac:cxnSpMk id="24" creationId="{20A6256E-6780-BAE0-B803-D02FE024579F}"/>
          </ac:cxnSpMkLst>
        </pc:cxnChg>
        <pc:cxnChg chg="mod">
          <ac:chgData name="Roberto Gallardo" userId="49a044883f185952" providerId="LiveId" clId="{F9AB91B2-BAF9-4239-B4B5-87EA66B6F649}" dt="2023-02-07T00:01:05.697" v="482" actId="14100"/>
          <ac:cxnSpMkLst>
            <pc:docMk/>
            <pc:sldMk cId="513409896" sldId="276"/>
            <ac:cxnSpMk id="25" creationId="{62B7492E-2C75-E0CD-947E-C582F412F7D7}"/>
          </ac:cxnSpMkLst>
        </pc:cxnChg>
      </pc:sldChg>
      <pc:sldChg chg="mod">
        <pc:chgData name="Roberto Gallardo" userId="49a044883f185952" providerId="LiveId" clId="{F9AB91B2-BAF9-4239-B4B5-87EA66B6F649}" dt="2023-02-06T23:59:52.286" v="459" actId="27918"/>
        <pc:sldMkLst>
          <pc:docMk/>
          <pc:sldMk cId="349244952" sldId="278"/>
        </pc:sldMkLst>
      </pc:sldChg>
      <pc:sldChg chg="addSp delSp modSp mod">
        <pc:chgData name="Roberto Gallardo" userId="49a044883f185952" providerId="LiveId" clId="{F9AB91B2-BAF9-4239-B4B5-87EA66B6F649}" dt="2023-02-06T00:43:22.716" v="181" actId="1076"/>
        <pc:sldMkLst>
          <pc:docMk/>
          <pc:sldMk cId="2124848710" sldId="281"/>
        </pc:sldMkLst>
        <pc:picChg chg="add mod">
          <ac:chgData name="Roberto Gallardo" userId="49a044883f185952" providerId="LiveId" clId="{F9AB91B2-BAF9-4239-B4B5-87EA66B6F649}" dt="2023-02-06T00:43:22.716" v="181" actId="1076"/>
          <ac:picMkLst>
            <pc:docMk/>
            <pc:sldMk cId="2124848710" sldId="281"/>
            <ac:picMk id="5" creationId="{0C12BB45-2983-498F-E2D4-3B0BEC79933E}"/>
          </ac:picMkLst>
        </pc:picChg>
        <pc:picChg chg="del">
          <ac:chgData name="Roberto Gallardo" userId="49a044883f185952" providerId="LiveId" clId="{F9AB91B2-BAF9-4239-B4B5-87EA66B6F649}" dt="2023-02-06T00:11:08.640" v="18" actId="478"/>
          <ac:picMkLst>
            <pc:docMk/>
            <pc:sldMk cId="2124848710" sldId="281"/>
            <ac:picMk id="5" creationId="{48719103-E2CA-CC6F-A9D3-6D2BD284EC6D}"/>
          </ac:picMkLst>
        </pc:picChg>
      </pc:sldChg>
      <pc:sldChg chg="addSp delSp modSp mod">
        <pc:chgData name="Roberto Gallardo" userId="49a044883f185952" providerId="LiveId" clId="{F9AB91B2-BAF9-4239-B4B5-87EA66B6F649}" dt="2023-02-06T00:45:43.128" v="228" actId="1076"/>
        <pc:sldMkLst>
          <pc:docMk/>
          <pc:sldMk cId="2028175529" sldId="282"/>
        </pc:sldMkLst>
        <pc:picChg chg="add mod">
          <ac:chgData name="Roberto Gallardo" userId="49a044883f185952" providerId="LiveId" clId="{F9AB91B2-BAF9-4239-B4B5-87EA66B6F649}" dt="2023-02-06T00:45:43.128" v="228" actId="1076"/>
          <ac:picMkLst>
            <pc:docMk/>
            <pc:sldMk cId="2028175529" sldId="282"/>
            <ac:picMk id="5" creationId="{A7DA9F83-3D6E-51C9-E49C-028BEC1E54FA}"/>
          </ac:picMkLst>
        </pc:picChg>
        <pc:picChg chg="del">
          <ac:chgData name="Roberto Gallardo" userId="49a044883f185952" providerId="LiveId" clId="{F9AB91B2-BAF9-4239-B4B5-87EA66B6F649}" dt="2023-02-06T00:11:12.405" v="19" actId="478"/>
          <ac:picMkLst>
            <pc:docMk/>
            <pc:sldMk cId="2028175529" sldId="282"/>
            <ac:picMk id="8" creationId="{CFE023EC-0FF0-6406-85A7-175F15D08D2F}"/>
          </ac:picMkLst>
        </pc:picChg>
      </pc:sldChg>
      <pc:sldChg chg="addSp delSp modSp mod">
        <pc:chgData name="Roberto Gallardo" userId="49a044883f185952" providerId="LiveId" clId="{F9AB91B2-BAF9-4239-B4B5-87EA66B6F649}" dt="2023-02-06T00:48:14.042" v="253" actId="1076"/>
        <pc:sldMkLst>
          <pc:docMk/>
          <pc:sldMk cId="1326517747" sldId="283"/>
        </pc:sldMkLst>
        <pc:picChg chg="add mod">
          <ac:chgData name="Roberto Gallardo" userId="49a044883f185952" providerId="LiveId" clId="{F9AB91B2-BAF9-4239-B4B5-87EA66B6F649}" dt="2023-02-06T00:48:14.042" v="253" actId="1076"/>
          <ac:picMkLst>
            <pc:docMk/>
            <pc:sldMk cId="1326517747" sldId="283"/>
            <ac:picMk id="5" creationId="{F323B2A1-92CB-6A8D-AE9B-6F5C6A5F1749}"/>
          </ac:picMkLst>
        </pc:picChg>
        <pc:picChg chg="del">
          <ac:chgData name="Roberto Gallardo" userId="49a044883f185952" providerId="LiveId" clId="{F9AB91B2-BAF9-4239-B4B5-87EA66B6F649}" dt="2023-02-06T00:11:17.242" v="20" actId="478"/>
          <ac:picMkLst>
            <pc:docMk/>
            <pc:sldMk cId="1326517747" sldId="283"/>
            <ac:picMk id="8" creationId="{9A29E625-A19A-7665-D4A2-F80734D2096C}"/>
          </ac:picMkLst>
        </pc:picChg>
      </pc:sldChg>
      <pc:sldChg chg="addSp delSp modSp mod">
        <pc:chgData name="Roberto Gallardo" userId="49a044883f185952" providerId="LiveId" clId="{F9AB91B2-BAF9-4239-B4B5-87EA66B6F649}" dt="2023-02-06T00:50:53.090" v="272" actId="1076"/>
        <pc:sldMkLst>
          <pc:docMk/>
          <pc:sldMk cId="783739251" sldId="284"/>
        </pc:sldMkLst>
        <pc:picChg chg="add mod">
          <ac:chgData name="Roberto Gallardo" userId="49a044883f185952" providerId="LiveId" clId="{F9AB91B2-BAF9-4239-B4B5-87EA66B6F649}" dt="2023-02-06T00:50:53.090" v="272" actId="1076"/>
          <ac:picMkLst>
            <pc:docMk/>
            <pc:sldMk cId="783739251" sldId="284"/>
            <ac:picMk id="5" creationId="{89B222B0-E7B9-BCE5-300A-A2BDCCA162E0}"/>
          </ac:picMkLst>
        </pc:picChg>
        <pc:picChg chg="del">
          <ac:chgData name="Roberto Gallardo" userId="49a044883f185952" providerId="LiveId" clId="{F9AB91B2-BAF9-4239-B4B5-87EA66B6F649}" dt="2023-02-06T00:11:21.050" v="21" actId="478"/>
          <ac:picMkLst>
            <pc:docMk/>
            <pc:sldMk cId="783739251" sldId="284"/>
            <ac:picMk id="8" creationId="{63CDE078-CCBF-8497-C770-4245D0782293}"/>
          </ac:picMkLst>
        </pc:picChg>
      </pc:sldChg>
      <pc:sldChg chg="addSp delSp modSp mod">
        <pc:chgData name="Roberto Gallardo" userId="49a044883f185952" providerId="LiveId" clId="{F9AB91B2-BAF9-4239-B4B5-87EA66B6F649}" dt="2023-02-06T00:53:11.744" v="302" actId="1037"/>
        <pc:sldMkLst>
          <pc:docMk/>
          <pc:sldMk cId="1676122233" sldId="285"/>
        </pc:sldMkLst>
        <pc:picChg chg="add mod">
          <ac:chgData name="Roberto Gallardo" userId="49a044883f185952" providerId="LiveId" clId="{F9AB91B2-BAF9-4239-B4B5-87EA66B6F649}" dt="2023-02-06T00:53:11.744" v="302" actId="1037"/>
          <ac:picMkLst>
            <pc:docMk/>
            <pc:sldMk cId="1676122233" sldId="285"/>
            <ac:picMk id="5" creationId="{7011AE5C-4198-C1E1-12C5-75A1498C6B39}"/>
          </ac:picMkLst>
        </pc:picChg>
        <pc:picChg chg="del">
          <ac:chgData name="Roberto Gallardo" userId="49a044883f185952" providerId="LiveId" clId="{F9AB91B2-BAF9-4239-B4B5-87EA66B6F649}" dt="2023-02-06T00:11:24.362" v="22" actId="478"/>
          <ac:picMkLst>
            <pc:docMk/>
            <pc:sldMk cId="1676122233" sldId="285"/>
            <ac:picMk id="8" creationId="{301A97BC-685B-5788-F49B-36F9BF8D7A6A}"/>
          </ac:picMkLst>
        </pc:picChg>
      </pc:sldChg>
      <pc:sldChg chg="addSp delSp modSp mod">
        <pc:chgData name="Roberto Gallardo" userId="49a044883f185952" providerId="LiveId" clId="{F9AB91B2-BAF9-4239-B4B5-87EA66B6F649}" dt="2023-02-06T23:51:16.979" v="320" actId="1076"/>
        <pc:sldMkLst>
          <pc:docMk/>
          <pc:sldMk cId="3100398757" sldId="286"/>
        </pc:sldMkLst>
        <pc:picChg chg="add mod">
          <ac:chgData name="Roberto Gallardo" userId="49a044883f185952" providerId="LiveId" clId="{F9AB91B2-BAF9-4239-B4B5-87EA66B6F649}" dt="2023-02-06T23:51:16.979" v="320" actId="1076"/>
          <ac:picMkLst>
            <pc:docMk/>
            <pc:sldMk cId="3100398757" sldId="286"/>
            <ac:picMk id="5" creationId="{BE9286E9-E3C1-B3B6-A63E-F2AC45F15035}"/>
          </ac:picMkLst>
        </pc:picChg>
        <pc:picChg chg="del">
          <ac:chgData name="Roberto Gallardo" userId="49a044883f185952" providerId="LiveId" clId="{F9AB91B2-BAF9-4239-B4B5-87EA66B6F649}" dt="2023-02-06T00:11:28.151" v="23" actId="478"/>
          <ac:picMkLst>
            <pc:docMk/>
            <pc:sldMk cId="3100398757" sldId="286"/>
            <ac:picMk id="8" creationId="{1B94F364-0690-10E3-7A2A-1C3CCDD3C930}"/>
          </ac:picMkLst>
        </pc:picChg>
      </pc:sldChg>
      <pc:sldChg chg="addSp delSp modSp mod">
        <pc:chgData name="Roberto Gallardo" userId="49a044883f185952" providerId="LiveId" clId="{F9AB91B2-BAF9-4239-B4B5-87EA66B6F649}" dt="2023-02-06T23:52:35.182" v="337" actId="1076"/>
        <pc:sldMkLst>
          <pc:docMk/>
          <pc:sldMk cId="1546475425" sldId="287"/>
        </pc:sldMkLst>
        <pc:picChg chg="add mod">
          <ac:chgData name="Roberto Gallardo" userId="49a044883f185952" providerId="LiveId" clId="{F9AB91B2-BAF9-4239-B4B5-87EA66B6F649}" dt="2023-02-06T23:52:35.182" v="337" actId="1076"/>
          <ac:picMkLst>
            <pc:docMk/>
            <pc:sldMk cId="1546475425" sldId="287"/>
            <ac:picMk id="5" creationId="{BB510DD9-100B-5192-BEE7-6C2A8210E4BC}"/>
          </ac:picMkLst>
        </pc:picChg>
        <pc:picChg chg="del">
          <ac:chgData name="Roberto Gallardo" userId="49a044883f185952" providerId="LiveId" clId="{F9AB91B2-BAF9-4239-B4B5-87EA66B6F649}" dt="2023-02-06T00:11:32.001" v="24" actId="478"/>
          <ac:picMkLst>
            <pc:docMk/>
            <pc:sldMk cId="1546475425" sldId="287"/>
            <ac:picMk id="8" creationId="{CAA855F8-29C0-6C54-C3A3-891AD3FBAC60}"/>
          </ac:picMkLst>
        </pc:picChg>
      </pc:sldChg>
      <pc:sldChg chg="addSp delSp modSp mod">
        <pc:chgData name="Roberto Gallardo" userId="49a044883f185952" providerId="LiveId" clId="{F9AB91B2-BAF9-4239-B4B5-87EA66B6F649}" dt="2023-02-06T23:54:58.631" v="372" actId="1076"/>
        <pc:sldMkLst>
          <pc:docMk/>
          <pc:sldMk cId="1380517306" sldId="288"/>
        </pc:sldMkLst>
        <pc:picChg chg="add mod">
          <ac:chgData name="Roberto Gallardo" userId="49a044883f185952" providerId="LiveId" clId="{F9AB91B2-BAF9-4239-B4B5-87EA66B6F649}" dt="2023-02-06T23:54:58.631" v="372" actId="1076"/>
          <ac:picMkLst>
            <pc:docMk/>
            <pc:sldMk cId="1380517306" sldId="288"/>
            <ac:picMk id="5" creationId="{23E3B236-3C26-E245-F80E-5DA3A9B73635}"/>
          </ac:picMkLst>
        </pc:picChg>
        <pc:picChg chg="del">
          <ac:chgData name="Roberto Gallardo" userId="49a044883f185952" providerId="LiveId" clId="{F9AB91B2-BAF9-4239-B4B5-87EA66B6F649}" dt="2023-02-06T00:11:41.014" v="26" actId="478"/>
          <ac:picMkLst>
            <pc:docMk/>
            <pc:sldMk cId="1380517306" sldId="288"/>
            <ac:picMk id="8" creationId="{1269BCA3-CB6D-5913-CFF9-17C7374E8DE0}"/>
          </ac:picMkLst>
        </pc:picChg>
      </pc:sldChg>
      <pc:sldChg chg="addSp delSp modSp mod">
        <pc:chgData name="Roberto Gallardo" userId="49a044883f185952" providerId="LiveId" clId="{F9AB91B2-BAF9-4239-B4B5-87EA66B6F649}" dt="2023-02-06T23:56:10.151" v="401" actId="1038"/>
        <pc:sldMkLst>
          <pc:docMk/>
          <pc:sldMk cId="1388671151" sldId="289"/>
        </pc:sldMkLst>
        <pc:picChg chg="add mod">
          <ac:chgData name="Roberto Gallardo" userId="49a044883f185952" providerId="LiveId" clId="{F9AB91B2-BAF9-4239-B4B5-87EA66B6F649}" dt="2023-02-06T23:56:10.151" v="401" actId="1038"/>
          <ac:picMkLst>
            <pc:docMk/>
            <pc:sldMk cId="1388671151" sldId="289"/>
            <ac:picMk id="5" creationId="{8C368941-75E9-4FA6-ECB5-201888438AE7}"/>
          </ac:picMkLst>
        </pc:picChg>
        <pc:picChg chg="del">
          <ac:chgData name="Roberto Gallardo" userId="49a044883f185952" providerId="LiveId" clId="{F9AB91B2-BAF9-4239-B4B5-87EA66B6F649}" dt="2023-02-06T00:11:44.255" v="27" actId="478"/>
          <ac:picMkLst>
            <pc:docMk/>
            <pc:sldMk cId="1388671151" sldId="289"/>
            <ac:picMk id="8" creationId="{6D17C1DE-5762-AC51-F9BA-92346D9A815C}"/>
          </ac:picMkLst>
        </pc:picChg>
      </pc:sldChg>
      <pc:sldChg chg="addSp delSp modSp mod">
        <pc:chgData name="Roberto Gallardo" userId="49a044883f185952" providerId="LiveId" clId="{F9AB91B2-BAF9-4239-B4B5-87EA66B6F649}" dt="2023-02-06T23:58:24.682" v="437" actId="1076"/>
        <pc:sldMkLst>
          <pc:docMk/>
          <pc:sldMk cId="2355376039" sldId="290"/>
        </pc:sldMkLst>
        <pc:picChg chg="add mod">
          <ac:chgData name="Roberto Gallardo" userId="49a044883f185952" providerId="LiveId" clId="{F9AB91B2-BAF9-4239-B4B5-87EA66B6F649}" dt="2023-02-06T23:58:24.682" v="437" actId="1076"/>
          <ac:picMkLst>
            <pc:docMk/>
            <pc:sldMk cId="2355376039" sldId="290"/>
            <ac:picMk id="8" creationId="{1F0EC12C-1A59-A01E-B662-F8E3BC5A7354}"/>
          </ac:picMkLst>
        </pc:picChg>
        <pc:picChg chg="del">
          <ac:chgData name="Roberto Gallardo" userId="49a044883f185952" providerId="LiveId" clId="{F9AB91B2-BAF9-4239-B4B5-87EA66B6F649}" dt="2023-02-06T00:11:52.500" v="29" actId="478"/>
          <ac:picMkLst>
            <pc:docMk/>
            <pc:sldMk cId="2355376039" sldId="290"/>
            <ac:picMk id="8" creationId="{5DA0350F-FE6D-53CB-2AFD-AA6A8980488E}"/>
          </ac:picMkLst>
        </pc:picChg>
      </pc:sldChg>
      <pc:sldChg chg="addSp delSp modSp mod">
        <pc:chgData name="Roberto Gallardo" userId="49a044883f185952" providerId="LiveId" clId="{F9AB91B2-BAF9-4239-B4B5-87EA66B6F649}" dt="2023-02-06T23:59:29.260" v="455" actId="1076"/>
        <pc:sldMkLst>
          <pc:docMk/>
          <pc:sldMk cId="3757257295" sldId="291"/>
        </pc:sldMkLst>
        <pc:picChg chg="add mod">
          <ac:chgData name="Roberto Gallardo" userId="49a044883f185952" providerId="LiveId" clId="{F9AB91B2-BAF9-4239-B4B5-87EA66B6F649}" dt="2023-02-06T23:59:29.260" v="455" actId="1076"/>
          <ac:picMkLst>
            <pc:docMk/>
            <pc:sldMk cId="3757257295" sldId="291"/>
            <ac:picMk id="7" creationId="{E1B292A1-8032-7CFA-FD0C-DB22E29B404F}"/>
          </ac:picMkLst>
        </pc:picChg>
        <pc:picChg chg="del">
          <ac:chgData name="Roberto Gallardo" userId="49a044883f185952" providerId="LiveId" clId="{F9AB91B2-BAF9-4239-B4B5-87EA66B6F649}" dt="2023-02-06T00:11:55.742" v="30" actId="478"/>
          <ac:picMkLst>
            <pc:docMk/>
            <pc:sldMk cId="3757257295" sldId="291"/>
            <ac:picMk id="8" creationId="{AEE7ABCB-D0B0-3A13-45A8-D2CBAAA77EA6}"/>
          </ac:picMkLst>
        </pc:picChg>
      </pc:sldChg>
      <pc:sldChg chg="addSp delSp modSp mod">
        <pc:chgData name="Roberto Gallardo" userId="49a044883f185952" providerId="LiveId" clId="{F9AB91B2-BAF9-4239-B4B5-87EA66B6F649}" dt="2023-02-06T23:53:52.588" v="355" actId="1076"/>
        <pc:sldMkLst>
          <pc:docMk/>
          <pc:sldMk cId="1259856727" sldId="292"/>
        </pc:sldMkLst>
        <pc:picChg chg="add mod">
          <ac:chgData name="Roberto Gallardo" userId="49a044883f185952" providerId="LiveId" clId="{F9AB91B2-BAF9-4239-B4B5-87EA66B6F649}" dt="2023-02-06T23:53:52.588" v="355" actId="1076"/>
          <ac:picMkLst>
            <pc:docMk/>
            <pc:sldMk cId="1259856727" sldId="292"/>
            <ac:picMk id="5" creationId="{5B8A32CA-B4B3-5D92-23E1-DFA1199C3E75}"/>
          </ac:picMkLst>
        </pc:picChg>
        <pc:picChg chg="del">
          <ac:chgData name="Roberto Gallardo" userId="49a044883f185952" providerId="LiveId" clId="{F9AB91B2-BAF9-4239-B4B5-87EA66B6F649}" dt="2023-02-06T00:11:36.278" v="25" actId="478"/>
          <ac:picMkLst>
            <pc:docMk/>
            <pc:sldMk cId="1259856727" sldId="292"/>
            <ac:picMk id="8" creationId="{CF00FD28-5E38-7692-A3B9-F2069E86DAA8}"/>
          </ac:picMkLst>
        </pc:picChg>
      </pc:sldChg>
      <pc:sldChg chg="addSp delSp modSp mod">
        <pc:chgData name="Roberto Gallardo" userId="49a044883f185952" providerId="LiveId" clId="{F9AB91B2-BAF9-4239-B4B5-87EA66B6F649}" dt="2023-02-06T00:39:41.910" v="164" actId="1076"/>
        <pc:sldMkLst>
          <pc:docMk/>
          <pc:sldMk cId="3324519687" sldId="293"/>
        </pc:sldMkLst>
        <pc:picChg chg="add mod">
          <ac:chgData name="Roberto Gallardo" userId="49a044883f185952" providerId="LiveId" clId="{F9AB91B2-BAF9-4239-B4B5-87EA66B6F649}" dt="2023-02-06T00:39:41.910" v="164" actId="1076"/>
          <ac:picMkLst>
            <pc:docMk/>
            <pc:sldMk cId="3324519687" sldId="293"/>
            <ac:picMk id="7" creationId="{D02A4BAB-A628-D1FB-F18A-3D0676F09795}"/>
          </ac:picMkLst>
        </pc:picChg>
        <pc:picChg chg="del">
          <ac:chgData name="Roberto Gallardo" userId="49a044883f185952" providerId="LiveId" clId="{F9AB91B2-BAF9-4239-B4B5-87EA66B6F649}" dt="2023-02-06T00:11:04.485" v="17" actId="478"/>
          <ac:picMkLst>
            <pc:docMk/>
            <pc:sldMk cId="3324519687" sldId="293"/>
            <ac:picMk id="9" creationId="{857220EB-001E-BBC5-093B-8C24596738CE}"/>
          </ac:picMkLst>
        </pc:picChg>
      </pc:sldChg>
      <pc:sldChg chg="addSp delSp modSp mod">
        <pc:chgData name="Roberto Gallardo" userId="49a044883f185952" providerId="LiveId" clId="{F9AB91B2-BAF9-4239-B4B5-87EA66B6F649}" dt="2023-02-06T00:28:48.886" v="127" actId="1076"/>
        <pc:sldMkLst>
          <pc:docMk/>
          <pc:sldMk cId="3256182630" sldId="295"/>
        </pc:sldMkLst>
        <pc:picChg chg="add mod">
          <ac:chgData name="Roberto Gallardo" userId="49a044883f185952" providerId="LiveId" clId="{F9AB91B2-BAF9-4239-B4B5-87EA66B6F649}" dt="2023-02-06T00:28:48.886" v="127" actId="1076"/>
          <ac:picMkLst>
            <pc:docMk/>
            <pc:sldMk cId="3256182630" sldId="295"/>
            <ac:picMk id="6" creationId="{68B4A8A5-FA94-15AF-9D14-20FA8E57C0CE}"/>
          </ac:picMkLst>
        </pc:picChg>
        <pc:picChg chg="del">
          <ac:chgData name="Roberto Gallardo" userId="49a044883f185952" providerId="LiveId" clId="{F9AB91B2-BAF9-4239-B4B5-87EA66B6F649}" dt="2023-02-06T00:10:54.672" v="15" actId="478"/>
          <ac:picMkLst>
            <pc:docMk/>
            <pc:sldMk cId="3256182630" sldId="295"/>
            <ac:picMk id="6" creationId="{93D8D6F0-D0A9-FCE5-B024-33062FB98A83}"/>
          </ac:picMkLst>
        </pc:picChg>
      </pc:sldChg>
      <pc:sldChg chg="addSp delSp modSp mod">
        <pc:chgData name="Roberto Gallardo" userId="49a044883f185952" providerId="LiveId" clId="{F9AB91B2-BAF9-4239-B4B5-87EA66B6F649}" dt="2023-02-06T00:31:21.248" v="144" actId="1076"/>
        <pc:sldMkLst>
          <pc:docMk/>
          <pc:sldMk cId="4057156843" sldId="296"/>
        </pc:sldMkLst>
        <pc:picChg chg="add mod">
          <ac:chgData name="Roberto Gallardo" userId="49a044883f185952" providerId="LiveId" clId="{F9AB91B2-BAF9-4239-B4B5-87EA66B6F649}" dt="2023-02-06T00:31:21.248" v="144" actId="1076"/>
          <ac:picMkLst>
            <pc:docMk/>
            <pc:sldMk cId="4057156843" sldId="296"/>
            <ac:picMk id="6" creationId="{F59F0736-7267-016B-D202-DB7EA88F1DF4}"/>
          </ac:picMkLst>
        </pc:picChg>
        <pc:picChg chg="del">
          <ac:chgData name="Roberto Gallardo" userId="49a044883f185952" providerId="LiveId" clId="{F9AB91B2-BAF9-4239-B4B5-87EA66B6F649}" dt="2023-02-06T00:10:58.939" v="16" actId="478"/>
          <ac:picMkLst>
            <pc:docMk/>
            <pc:sldMk cId="4057156843" sldId="296"/>
            <ac:picMk id="7" creationId="{98D345FF-36E0-779A-A6AA-657BDCF6BCE3}"/>
          </ac:picMkLst>
        </pc:picChg>
      </pc:sldChg>
      <pc:sldChg chg="addSp delSp modSp mod">
        <pc:chgData name="Roberto Gallardo" userId="49a044883f185952" providerId="LiveId" clId="{F9AB91B2-BAF9-4239-B4B5-87EA66B6F649}" dt="2023-02-06T00:25:36.721" v="110" actId="1076"/>
        <pc:sldMkLst>
          <pc:docMk/>
          <pc:sldMk cId="2080110827" sldId="297"/>
        </pc:sldMkLst>
        <pc:picChg chg="add mod">
          <ac:chgData name="Roberto Gallardo" userId="49a044883f185952" providerId="LiveId" clId="{F9AB91B2-BAF9-4239-B4B5-87EA66B6F649}" dt="2023-02-06T00:25:36.721" v="110" actId="1076"/>
          <ac:picMkLst>
            <pc:docMk/>
            <pc:sldMk cId="2080110827" sldId="297"/>
            <ac:picMk id="6" creationId="{DF724F06-023B-7774-C4B0-78E6EB9CFE82}"/>
          </ac:picMkLst>
        </pc:picChg>
        <pc:picChg chg="del">
          <ac:chgData name="Roberto Gallardo" userId="49a044883f185952" providerId="LiveId" clId="{F9AB91B2-BAF9-4239-B4B5-87EA66B6F649}" dt="2023-02-06T00:10:51.285" v="14" actId="478"/>
          <ac:picMkLst>
            <pc:docMk/>
            <pc:sldMk cId="2080110827" sldId="297"/>
            <ac:picMk id="7" creationId="{FA7AA24C-289D-D5F1-A79D-1877B250B48C}"/>
          </ac:picMkLst>
        </pc:picChg>
      </pc:sldChg>
      <pc:sldChg chg="addSp delSp modSp mod">
        <pc:chgData name="Roberto Gallardo" userId="49a044883f185952" providerId="LiveId" clId="{F9AB91B2-BAF9-4239-B4B5-87EA66B6F649}" dt="2023-02-06T00:24:51.720" v="102" actId="1076"/>
        <pc:sldMkLst>
          <pc:docMk/>
          <pc:sldMk cId="1532666867" sldId="298"/>
        </pc:sldMkLst>
        <pc:picChg chg="del">
          <ac:chgData name="Roberto Gallardo" userId="49a044883f185952" providerId="LiveId" clId="{F9AB91B2-BAF9-4239-B4B5-87EA66B6F649}" dt="2023-02-06T00:10:47.418" v="13" actId="478"/>
          <ac:picMkLst>
            <pc:docMk/>
            <pc:sldMk cId="1532666867" sldId="298"/>
            <ac:picMk id="6" creationId="{DF76BE9D-2515-C01B-6750-0A70245BBEC0}"/>
          </ac:picMkLst>
        </pc:picChg>
        <pc:picChg chg="add mod">
          <ac:chgData name="Roberto Gallardo" userId="49a044883f185952" providerId="LiveId" clId="{F9AB91B2-BAF9-4239-B4B5-87EA66B6F649}" dt="2023-02-06T00:24:51.720" v="102" actId="1076"/>
          <ac:picMkLst>
            <pc:docMk/>
            <pc:sldMk cId="1532666867" sldId="298"/>
            <ac:picMk id="6" creationId="{F85BB1C5-6DE2-C5EF-516D-0D43ED0074CD}"/>
          </ac:picMkLst>
        </pc:picChg>
      </pc:sldChg>
      <pc:sldChg chg="addSp delSp modSp mod">
        <pc:chgData name="Roberto Gallardo" userId="49a044883f185952" providerId="LiveId" clId="{F9AB91B2-BAF9-4239-B4B5-87EA66B6F649}" dt="2023-02-06T23:57:16.507" v="419" actId="1076"/>
        <pc:sldMkLst>
          <pc:docMk/>
          <pc:sldMk cId="1951376777" sldId="299"/>
        </pc:sldMkLst>
        <pc:picChg chg="add mod">
          <ac:chgData name="Roberto Gallardo" userId="49a044883f185952" providerId="LiveId" clId="{F9AB91B2-BAF9-4239-B4B5-87EA66B6F649}" dt="2023-02-06T23:57:16.507" v="419" actId="1076"/>
          <ac:picMkLst>
            <pc:docMk/>
            <pc:sldMk cId="1951376777" sldId="299"/>
            <ac:picMk id="5" creationId="{43C968C4-8C7D-A292-CB9C-4A0A6EE33D3D}"/>
          </ac:picMkLst>
        </pc:picChg>
        <pc:picChg chg="del">
          <ac:chgData name="Roberto Gallardo" userId="49a044883f185952" providerId="LiveId" clId="{F9AB91B2-BAF9-4239-B4B5-87EA66B6F649}" dt="2023-02-06T00:11:47.811" v="28" actId="478"/>
          <ac:picMkLst>
            <pc:docMk/>
            <pc:sldMk cId="1951376777" sldId="299"/>
            <ac:picMk id="5" creationId="{B3B698FB-4AEA-CDBC-DBD6-2BFDA8D589E3}"/>
          </ac:picMkLst>
        </pc:picChg>
      </pc:sldChg>
      <pc:sldChg chg="mod">
        <pc:chgData name="Roberto Gallardo" userId="49a044883f185952" providerId="LiveId" clId="{F9AB91B2-BAF9-4239-B4B5-87EA66B6F649}" dt="2023-02-06T00:19:46.440" v="67" actId="27918"/>
        <pc:sldMkLst>
          <pc:docMk/>
          <pc:sldMk cId="2841628872" sldId="303"/>
        </pc:sldMkLst>
      </pc:sldChg>
      <pc:sldChg chg="mod">
        <pc:chgData name="Roberto Gallardo" userId="49a044883f185952" providerId="LiveId" clId="{F9AB91B2-BAF9-4239-B4B5-87EA66B6F649}" dt="2023-02-06T00:20:23.110" v="73" actId="27918"/>
        <pc:sldMkLst>
          <pc:docMk/>
          <pc:sldMk cId="3084076302" sldId="304"/>
        </pc:sldMkLst>
      </pc:sldChg>
      <pc:sldChg chg="mod">
        <pc:chgData name="Roberto Gallardo" userId="49a044883f185952" providerId="LiveId" clId="{F9AB91B2-BAF9-4239-B4B5-87EA66B6F649}" dt="2023-02-06T00:22:06.016" v="85" actId="27918"/>
        <pc:sldMkLst>
          <pc:docMk/>
          <pc:sldMk cId="473712435" sldId="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Foothills</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1.0151052053339442</c:v>
                </c:pt>
                <c:pt idx="2">
                  <c:v>1.0282526177669706</c:v>
                </c:pt>
                <c:pt idx="3">
                  <c:v>1.0409105819747675</c:v>
                </c:pt>
                <c:pt idx="4">
                  <c:v>1.0532196841496879</c:v>
                </c:pt>
                <c:pt idx="5">
                  <c:v>1.0703087168646155</c:v>
                </c:pt>
                <c:pt idx="6">
                  <c:v>1.0877205771323541</c:v>
                </c:pt>
                <c:pt idx="7">
                  <c:v>1.1047002650310072</c:v>
                </c:pt>
                <c:pt idx="8">
                  <c:v>1.1197586083008335</c:v>
                </c:pt>
                <c:pt idx="9">
                  <c:v>1.1335516758394819</c:v>
                </c:pt>
                <c:pt idx="10">
                  <c:v>1.145454640125382</c:v>
                </c:pt>
                <c:pt idx="11">
                  <c:v>1.1527963635038245</c:v>
                </c:pt>
                <c:pt idx="12">
                  <c:v>1.1543532254117352</c:v>
                </c:pt>
                <c:pt idx="13">
                  <c:v>1.1574669492275569</c:v>
                </c:pt>
                <c:pt idx="14">
                  <c:v>1.1569098113541574</c:v>
                </c:pt>
                <c:pt idx="15">
                  <c:v>1.1568004665378828</c:v>
                </c:pt>
                <c:pt idx="16">
                  <c:v>1.1615387419097853</c:v>
                </c:pt>
                <c:pt idx="17">
                  <c:v>1.167063258579663</c:v>
                </c:pt>
                <c:pt idx="18">
                  <c:v>1.1753526370324858</c:v>
                </c:pt>
                <c:pt idx="19">
                  <c:v>1.1759722576580423</c:v>
                </c:pt>
                <c:pt idx="20">
                  <c:v>1.2040113926884766</c:v>
                </c:pt>
                <c:pt idx="21">
                  <c:v>1.198622255314939</c:v>
                </c:pt>
                <c:pt idx="22">
                  <c:v>1.1964405658854587</c:v>
                </c:pt>
                <c:pt idx="23">
                  <c:v>1.1930508765809438</c:v>
                </c:pt>
                <c:pt idx="24">
                  <c:v>1.1920876008185242</c:v>
                </c:pt>
                <c:pt idx="25">
                  <c:v>1.1903276699661032</c:v>
                </c:pt>
                <c:pt idx="26">
                  <c:v>1.1899111182850568</c:v>
                </c:pt>
                <c:pt idx="27">
                  <c:v>1.1939933247593113</c:v>
                </c:pt>
                <c:pt idx="28">
                  <c:v>1.1998094276059212</c:v>
                </c:pt>
                <c:pt idx="29">
                  <c:v>1.2051673236033804</c:v>
                </c:pt>
                <c:pt idx="30">
                  <c:v>1.1874534633668832</c:v>
                </c:pt>
                <c:pt idx="31">
                  <c:v>1.1940349799274159</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10.57972813605611</c:v>
                </c:pt>
                <c:pt idx="1">
                  <c:v>7.0985099337748343</c:v>
                </c:pt>
                <c:pt idx="2">
                  <c:v>3.1069137242586029</c:v>
                </c:pt>
                <c:pt idx="3">
                  <c:v>22.055084958651111</c:v>
                </c:pt>
                <c:pt idx="4">
                  <c:v>13.8</c:v>
                </c:pt>
                <c:pt idx="5">
                  <c:v>50.9</c:v>
                </c:pt>
                <c:pt idx="6">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0.83638507851778277</c:v>
                </c:pt>
                <c:pt idx="1">
                  <c:v>0.54842715231788086</c:v>
                </c:pt>
                <c:pt idx="2">
                  <c:v>0.10094665530082103</c:v>
                </c:pt>
                <c:pt idx="3">
                  <c:v>2.0779951567037451</c:v>
                </c:pt>
                <c:pt idx="4">
                  <c:v>1.2</c:v>
                </c:pt>
                <c:pt idx="5">
                  <c:v>18</c:v>
                </c:pt>
                <c:pt idx="6">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77.291559983241001</c:v>
                </c:pt>
                <c:pt idx="1">
                  <c:v>86.920529801324506</c:v>
                </c:pt>
                <c:pt idx="2">
                  <c:v>78.168887692376714</c:v>
                </c:pt>
                <c:pt idx="3">
                  <c:v>65.368422110350792</c:v>
                </c:pt>
                <c:pt idx="4">
                  <c:v>73.099999999999994</c:v>
                </c:pt>
                <c:pt idx="5">
                  <c:v>40.700000000000003</c:v>
                </c:pt>
                <c:pt idx="6">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20.643145382888186</c:v>
                </c:pt>
                <c:pt idx="1">
                  <c:v>19.248018356278681</c:v>
                </c:pt>
                <c:pt idx="2">
                  <c:v>19.370443394928699</c:v>
                </c:pt>
                <c:pt idx="3">
                  <c:v>15.38071580654973</c:v>
                </c:pt>
                <c:pt idx="4">
                  <c:v>18</c:v>
                </c:pt>
                <c:pt idx="5">
                  <c:v>13.2</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7.6112161187864142</c:v>
                </c:pt>
                <c:pt idx="1">
                  <c:v>8.7301587301587293</c:v>
                </c:pt>
                <c:pt idx="2">
                  <c:v>7.893700787401575</c:v>
                </c:pt>
                <c:pt idx="3">
                  <c:v>7.8189729293139827</c:v>
                </c:pt>
                <c:pt idx="4">
                  <c:v>7.9</c:v>
                </c:pt>
                <c:pt idx="5">
                  <c:v>8</c:v>
                </c:pt>
                <c:pt idx="6">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17.646148129799357</c:v>
                </c:pt>
                <c:pt idx="1">
                  <c:v>13.88760109205171</c:v>
                </c:pt>
                <c:pt idx="2">
                  <c:v>12.98987131403419</c:v>
                </c:pt>
                <c:pt idx="3">
                  <c:v>28.150215373415037</c:v>
                </c:pt>
                <c:pt idx="4">
                  <c:v>21</c:v>
                </c:pt>
                <c:pt idx="5">
                  <c:v>37.9</c:v>
                </c:pt>
                <c:pt idx="6">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18.234534051873563</c:v>
                </c:pt>
                <c:pt idx="1">
                  <c:v>9.5203298710788662</c:v>
                </c:pt>
                <c:pt idx="2">
                  <c:v>13.832382179675996</c:v>
                </c:pt>
                <c:pt idx="3">
                  <c:v>18.336579383971724</c:v>
                </c:pt>
                <c:pt idx="4">
                  <c:v>16.7</c:v>
                </c:pt>
                <c:pt idx="5">
                  <c:v>13.7</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49.801350048216008</c:v>
                </c:pt>
                <c:pt idx="1">
                  <c:v>58.666821777570966</c:v>
                </c:pt>
                <c:pt idx="2">
                  <c:v>47.289801746389145</c:v>
                </c:pt>
                <c:pt idx="3">
                  <c:v>46.840310923223782</c:v>
                </c:pt>
                <c:pt idx="4">
                  <c:v>48.9</c:v>
                </c:pt>
                <c:pt idx="5">
                  <c:v>39.700000000000003</c:v>
                </c:pt>
                <c:pt idx="6">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26.361157184185153</c:v>
                </c:pt>
                <c:pt idx="1">
                  <c:v>19.838227082363893</c:v>
                </c:pt>
                <c:pt idx="2">
                  <c:v>29.261727717062989</c:v>
                </c:pt>
                <c:pt idx="3">
                  <c:v>28.246450293195146</c:v>
                </c:pt>
                <c:pt idx="4">
                  <c:v>27.1</c:v>
                </c:pt>
                <c:pt idx="5">
                  <c:v>30</c:v>
                </c:pt>
                <c:pt idx="6">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5.3153326904532303</c:v>
                </c:pt>
                <c:pt idx="1">
                  <c:v>7.887389483480689</c:v>
                </c:pt>
                <c:pt idx="2">
                  <c:v>7.1997363940908343</c:v>
                </c:pt>
                <c:pt idx="3">
                  <c:v>5.2802400109095871</c:v>
                </c:pt>
                <c:pt idx="4">
                  <c:v>5.9</c:v>
                </c:pt>
                <c:pt idx="5">
                  <c:v>12</c:v>
                </c:pt>
                <c:pt idx="6">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59.446533948645595</c:v>
                </c:pt>
                <c:pt idx="1">
                  <c:v>62.061419373856829</c:v>
                </c:pt>
                <c:pt idx="2">
                  <c:v>79.01859912940246</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1.30576713819368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C-4C0F-91E4-EC4375DD300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12.190838839052297</c:v>
                </c:pt>
                <c:pt idx="1">
                  <c:v>20.840642568328686</c:v>
                </c:pt>
                <c:pt idx="2">
                  <c:v>12.389746295563469</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Sheet1!$D$2:$D$4</c:f>
              <c:numCache>
                <c:formatCode>#,##0.0</c:formatCode>
                <c:ptCount val="3"/>
                <c:pt idx="0">
                  <c:v>5.6273166828741399</c:v>
                </c:pt>
                <c:pt idx="1">
                  <c:v>3.0106138484127842</c:v>
                </c:pt>
                <c:pt idx="2">
                  <c:v>0.79892714241744711</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Sheet1!$E$2:$E$4</c:f>
              <c:numCache>
                <c:formatCode>#,##0.0</c:formatCode>
                <c:ptCount val="3"/>
                <c:pt idx="0">
                  <c:v>18.441695441790866</c:v>
                </c:pt>
                <c:pt idx="1">
                  <c:v>9.8073487256031662</c:v>
                </c:pt>
                <c:pt idx="2">
                  <c:v>4.8304972958712566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Sheet1!$F$2:$F$4</c:f>
              <c:numCache>
                <c:formatCode>#,##0.0</c:formatCode>
                <c:ptCount val="3"/>
                <c:pt idx="0">
                  <c:v>4.2936150876370931</c:v>
                </c:pt>
                <c:pt idx="1">
                  <c:v>4.2799754837985375</c:v>
                </c:pt>
                <c:pt idx="2">
                  <c:v>2.9622301367453758</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2.8037527867228138</c:v>
                </c:pt>
                <c:pt idx="1">
                  <c:v>4.4351723072168134</c:v>
                </c:pt>
                <c:pt idx="2">
                  <c:v>3.9863453634873225</c:v>
                </c:pt>
                <c:pt idx="3">
                  <c:v>2.5106675564723249</c:v>
                </c:pt>
                <c:pt idx="4">
                  <c:v>3</c:v>
                </c:pt>
                <c:pt idx="5">
                  <c:v>8.1999999999999993</c:v>
                </c:pt>
                <c:pt idx="6">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5.2671409111548355</c:v>
                </c:pt>
                <c:pt idx="1">
                  <c:v>11.051127342013338</c:v>
                </c:pt>
                <c:pt idx="2">
                  <c:v>6.6890005583472929</c:v>
                </c:pt>
                <c:pt idx="3">
                  <c:v>14.906465673810388</c:v>
                </c:pt>
                <c:pt idx="4">
                  <c:v>10.4</c:v>
                </c:pt>
                <c:pt idx="5">
                  <c:v>5.7</c:v>
                </c:pt>
                <c:pt idx="6">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23.583711754634109</c:v>
                </c:pt>
                <c:pt idx="1">
                  <c:v>12.215068731512094</c:v>
                </c:pt>
                <c:pt idx="2">
                  <c:v>19.819616685456594</c:v>
                </c:pt>
                <c:pt idx="3">
                  <c:v>22.877609267446417</c:v>
                </c:pt>
                <c:pt idx="4">
                  <c:v>21.2</c:v>
                </c:pt>
                <c:pt idx="5">
                  <c:v>15.9</c:v>
                </c:pt>
                <c:pt idx="6">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4.3842219985706352</c:v>
                </c:pt>
                <c:pt idx="1">
                  <c:v>8.4627775628626694</c:v>
                </c:pt>
                <c:pt idx="2">
                  <c:v>4.387229995334927</c:v>
                </c:pt>
                <c:pt idx="3">
                  <c:v>5.7423667341718554</c:v>
                </c:pt>
                <c:pt idx="4">
                  <c:v>5.3</c:v>
                </c:pt>
                <c:pt idx="5">
                  <c:v>6.8</c:v>
                </c:pt>
                <c:pt idx="6">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70.071359691417541</c:v>
                </c:pt>
                <c:pt idx="1">
                  <c:v>8.585388552815262</c:v>
                </c:pt>
                <c:pt idx="2">
                  <c:v>51.639299247624805</c:v>
                </c:pt>
                <c:pt idx="3">
                  <c:v>47.440338197190776</c:v>
                </c:pt>
                <c:pt idx="4">
                  <c:v>51.1</c:v>
                </c:pt>
                <c:pt idx="5">
                  <c:v>20.7</c:v>
                </c:pt>
                <c:pt idx="6">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Rutherford</c:v>
                </c:pt>
                <c:pt idx="1">
                  <c:v>Polk</c:v>
                </c:pt>
                <c:pt idx="2">
                  <c:v>McDowell</c:v>
                </c:pt>
                <c:pt idx="3">
                  <c:v>Cleveland</c:v>
                </c:pt>
                <c:pt idx="4">
                  <c:v>Foothills</c:v>
                </c:pt>
                <c:pt idx="5">
                  <c:v>North Carolina</c:v>
                </c:pt>
                <c:pt idx="6">
                  <c:v>United States</c:v>
                </c:pt>
              </c:strCache>
            </c:strRef>
          </c:cat>
          <c:val>
            <c:numRef>
              <c:f>Sheet1!$B$2:$B$8</c:f>
              <c:numCache>
                <c:formatCode>0.0</c:formatCode>
                <c:ptCount val="7"/>
                <c:pt idx="0">
                  <c:v>91.980713596914171</c:v>
                </c:pt>
                <c:pt idx="1">
                  <c:v>61.807817589576551</c:v>
                </c:pt>
                <c:pt idx="2">
                  <c:v>92.278543577351854</c:v>
                </c:pt>
                <c:pt idx="3">
                  <c:v>66.395745261148235</c:v>
                </c:pt>
                <c:pt idx="4">
                  <c:v>78.599999999999994</c:v>
                </c:pt>
                <c:pt idx="5">
                  <c:v>29.7</c:v>
                </c:pt>
                <c:pt idx="6">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0.00</c:formatCode>
                <c:ptCount val="3"/>
                <c:pt idx="0">
                  <c:v>3.9456284717007351</c:v>
                </c:pt>
                <c:pt idx="1">
                  <c:v>4.4296238962062287</c:v>
                </c:pt>
                <c:pt idx="2">
                  <c:v>3.04</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9.6993852410295798</c:v>
                </c:pt>
                <c:pt idx="1">
                  <c:v>10.285900434333007</c:v>
                </c:pt>
                <c:pt idx="2" formatCode="#,##0.0">
                  <c:v>4.8583382890153768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9.5092908053327836</c:v>
                </c:pt>
                <c:pt idx="1">
                  <c:v>10.158199176779275</c:v>
                </c:pt>
                <c:pt idx="2" formatCode="#,##0.0">
                  <c:v>4.7064820321128193</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35.163543124718231</c:v>
                </c:pt>
                <c:pt idx="1">
                  <c:v>32.670704756158578</c:v>
                </c:pt>
                <c:pt idx="2">
                  <c:v>27.9</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9.5092908053327836</c:v>
                </c:pt>
                <c:pt idx="1">
                  <c:v>10.158199176779275</c:v>
                </c:pt>
                <c:pt idx="2">
                  <c:v>4.7</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3.4315339366940902</c:v>
                </c:pt>
                <c:pt idx="1">
                  <c:v>3.1906212529243381</c:v>
                </c:pt>
                <c:pt idx="2" formatCode="#,##0.0">
                  <c:v>1.1000000000000001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22.513903012548795</c:v>
                </c:pt>
                <c:pt idx="1">
                  <c:v>22.208065151207357</c:v>
                </c:pt>
                <c:pt idx="2">
                  <c:v>20.838060062436796</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9.2013176864544484</c:v>
                </c:pt>
                <c:pt idx="1">
                  <c:v>9.4514220187822495</c:v>
                </c:pt>
                <c:pt idx="2">
                  <c:v>7.7083058523501737</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Sheet1!$D$2:$D$4</c:f>
              <c:numCache>
                <c:formatCode>#,##0.0</c:formatCode>
                <c:ptCount val="3"/>
                <c:pt idx="0">
                  <c:v>39.255165420472913</c:v>
                </c:pt>
                <c:pt idx="1">
                  <c:v>39.051455663931264</c:v>
                </c:pt>
                <c:pt idx="2">
                  <c:v>36.01679637690718</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Sheet1!$E$2:$E$4</c:f>
              <c:numCache>
                <c:formatCode>#,##0.0</c:formatCode>
                <c:ptCount val="3"/>
                <c:pt idx="0">
                  <c:v>12.989415579926018</c:v>
                </c:pt>
                <c:pt idx="1">
                  <c:v>13.023682210764095</c:v>
                </c:pt>
                <c:pt idx="2">
                  <c:v>14.806753726421318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Sheet1!$F$2:$F$4</c:f>
              <c:numCache>
                <c:formatCode>#,##0.0</c:formatCode>
                <c:ptCount val="3"/>
                <c:pt idx="0">
                  <c:v>16.040198300597826</c:v>
                </c:pt>
                <c:pt idx="1">
                  <c:v>16.265374955315039</c:v>
                </c:pt>
                <c:pt idx="2">
                  <c:v>20.630083981884535</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28.70828963274613</c:v>
                </c:pt>
                <c:pt idx="1">
                  <c:v>28.399462765329204</c:v>
                </c:pt>
                <c:pt idx="2" formatCode="#,##0.0">
                  <c:v>32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41.555902088108759</c:v>
                </c:pt>
                <c:pt idx="1">
                  <c:v>42.725477774104526</c:v>
                </c:pt>
                <c:pt idx="2" formatCode="#,##0.0">
                  <c:v>46.2</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Sheet1!$D$2:$D$4</c:f>
              <c:numCache>
                <c:formatCode>0.0</c:formatCode>
                <c:ptCount val="3"/>
                <c:pt idx="0">
                  <c:v>29.735808279145072</c:v>
                </c:pt>
                <c:pt idx="1">
                  <c:v>28.875059460566249</c:v>
                </c:pt>
                <c:pt idx="2" formatCode="#,##0.0">
                  <c:v>21.8</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Sheet1!$B$2:$B$4</c:f>
              <c:numCache>
                <c:formatCode>#,##0.0</c:formatCode>
                <c:ptCount val="3"/>
                <c:pt idx="0">
                  <c:v>11.12595967644428</c:v>
                </c:pt>
                <c:pt idx="1">
                  <c:v>10.962591300115909</c:v>
                </c:pt>
                <c:pt idx="2">
                  <c:v>13.492341868350286</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Sheet1!$C$2:$C$4</c:f>
              <c:numCache>
                <c:formatCode>#,##0.0</c:formatCode>
                <c:ptCount val="3"/>
                <c:pt idx="0">
                  <c:v>26.487129599470212</c:v>
                </c:pt>
                <c:pt idx="1">
                  <c:v>25.231126134035375</c:v>
                </c:pt>
                <c:pt idx="2">
                  <c:v>32.821355387767916</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Sheet1!$D$2:$D$4</c:f>
              <c:numCache>
                <c:formatCode>#,##0.0</c:formatCode>
                <c:ptCount val="3"/>
                <c:pt idx="0">
                  <c:v>28.716889020511388</c:v>
                </c:pt>
                <c:pt idx="1">
                  <c:v>30.789995477690791</c:v>
                </c:pt>
                <c:pt idx="2">
                  <c:v>33.405330231928474</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Foothills</c:v>
                </c:pt>
              </c:strCache>
            </c:strRef>
          </c:cat>
          <c:val>
            <c:numRef>
              <c:f>Sheet1!$E$2:$E$4</c:f>
              <c:numCache>
                <c:formatCode>#,##0.0</c:formatCode>
                <c:ptCount val="3"/>
                <c:pt idx="0">
                  <c:v>33.670021703574122</c:v>
                </c:pt>
                <c:pt idx="1">
                  <c:v>33.016287088157931</c:v>
                </c:pt>
                <c:pt idx="2">
                  <c:v>20.280972511953333</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Foothills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13.303871776268055</c:v>
                </c:pt>
                <c:pt idx="1">
                  <c:v>8.603456328818309</c:v>
                </c:pt>
                <c:pt idx="2">
                  <c:v>12.206047032474803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Foothills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10.20101302221954</c:v>
                </c:pt>
                <c:pt idx="1">
                  <c:v>14.435897435897434</c:v>
                </c:pt>
                <c:pt idx="2">
                  <c:v>17.836257309941519</c:v>
                </c:pt>
                <c:pt idx="3">
                  <c:v>15.288266715785594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Foothills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7.5943740499486907</c:v>
                </c:pt>
                <c:pt idx="1">
                  <c:v>15.014652014652013</c:v>
                </c:pt>
                <c:pt idx="2">
                  <c:v>0.8771929824561403</c:v>
                </c:pt>
                <c:pt idx="3">
                  <c:v>6.253453674709891</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Foothills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41.152986266368572</c:v>
                </c:pt>
                <c:pt idx="1">
                  <c:v>47.137660348458738</c:v>
                </c:pt>
                <c:pt idx="2">
                  <c:v>33.951593286305041</c:v>
                </c:pt>
                <c:pt idx="3">
                  <c:v>24.464853919583454</c:v>
                </c:pt>
                <c:pt idx="4">
                  <c:v>15.857011915673693</c:v>
                </c:pt>
                <c:pt idx="5" formatCode="0.0">
                  <c:v>7.5163147792706333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Foothills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13.614855416969629</c:v>
                </c:pt>
                <c:pt idx="1">
                  <c:v>19.367973600313213</c:v>
                </c:pt>
                <c:pt idx="2">
                  <c:v>19.064824654622743</c:v>
                </c:pt>
                <c:pt idx="3">
                  <c:v>13.08798031209799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8/1/2023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8/1/2023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Foothills</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4552662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05348843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map&#10;&#10;Description automatically generated">
            <a:extLst>
              <a:ext uri="{FF2B5EF4-FFF2-40B4-BE49-F238E27FC236}">
                <a16:creationId xmlns:a16="http://schemas.microsoft.com/office/drawing/2014/main" id="{B8607F40-B1D8-626A-0039-8E047D0CC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785" y="1028700"/>
            <a:ext cx="7610429" cy="5381769"/>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85BB1C5-6DE2-C5EF-516D-0D43ED00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5"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724F06-023B-7774-C4B0-78E6EB9CF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71342414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68B4A8A5-FA94-15AF-9D14-20FA8E57C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327"/>
            <a:ext cx="7223934" cy="510845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90166512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F59F0736-7267-016B-D202-DB7EA88F1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33975878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7" name="Picture 6" descr="Diagram, map&#10;&#10;Description automatically generated">
            <a:extLst>
              <a:ext uri="{FF2B5EF4-FFF2-40B4-BE49-F238E27FC236}">
                <a16:creationId xmlns:a16="http://schemas.microsoft.com/office/drawing/2014/main" id="{D02A4BAB-A628-D1FB-F18A-3D0676F09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65180834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0C12BB45-2983-498F-E2D4-3B0BEC799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46868"/>
            <a:ext cx="7262000" cy="5135375"/>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102230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A7DA9F83-3D6E-51C9-E49C-028BEC1E5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5964379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F323B2A1-92CB-6A8D-AE9B-6F5C6A5F1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670"/>
            <a:ext cx="7222965" cy="51077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60830070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9B222B0-E7B9-BCE5-300A-A2BDCCA16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6604620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7011AE5C-4198-C1E1-12C5-75A1498C6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055" y="1149035"/>
            <a:ext cx="7255871" cy="513104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3796597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BE9286E9-E3C1-B3B6-A63E-F2AC45F15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7775615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BB510DD9-100B-5192-BEE7-6C2A8210E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154401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5B8A32CA-B4B3-5D92-23E1-DFA1199C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1877908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3E3B236-3C26-E245-F80E-5DA3A9B73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4028833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8C368941-75E9-4FA6-ECB5-201888438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069" y="1155000"/>
            <a:ext cx="7239001"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7262065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43C968C4-8C7D-A292-CB9C-4A0A6EE3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60411690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1F0EC12C-1A59-A01E-B662-F8E3BC5A7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43953752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6066743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Diagram&#10;&#10;Description automatically generated">
            <a:extLst>
              <a:ext uri="{FF2B5EF4-FFF2-40B4-BE49-F238E27FC236}">
                <a16:creationId xmlns:a16="http://schemas.microsoft.com/office/drawing/2014/main" id="{E1B292A1-8032-7CFA-FD0C-DB22E29B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193" y="1154927"/>
            <a:ext cx="7239207" cy="511925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7921878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9577633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1403859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45154" y="342900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23.2</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a:cxnSpLocks/>
          </p:cNvCxnSpPr>
          <p:nvPr/>
        </p:nvCxnSpPr>
        <p:spPr>
          <a:xfrm>
            <a:off x="10987391" y="49746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2200" y="27192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11144228" y="2725947"/>
            <a:ext cx="0" cy="70305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368318"/>
            <a:ext cx="0" cy="59961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7273009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4467101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961369716"/>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222883"/>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665457493"/>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416842384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2796900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91472828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03138645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1476</Words>
  <Application>Microsoft Office PowerPoint</Application>
  <PresentationFormat>Widescreen</PresentationFormat>
  <Paragraphs>144</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Dickerson, Cristalle H</cp:lastModifiedBy>
  <cp:revision>1</cp:revision>
  <dcterms:created xsi:type="dcterms:W3CDTF">2022-07-04T13:32:28Z</dcterms:created>
  <dcterms:modified xsi:type="dcterms:W3CDTF">2023-08-01T15:09:12Z</dcterms:modified>
</cp:coreProperties>
</file>