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3.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4.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5.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307"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359BE9-0915-44F2-88A7-18D12F7F36EC}" v="6099" dt="2023-01-31T22:33:16.8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9" d="100"/>
          <a:sy n="89" d="100"/>
        </p:scale>
        <p:origin x="84" y="876"/>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8:21:09.806" v="1851"/>
      <pc:docMkLst>
        <pc:docMk/>
      </pc:docMkLst>
      <pc:sldChg chg="addSp delSp modSp mod">
        <pc:chgData name="Roberto Gallardo" userId="49a044883f185952" providerId="LiveId" clId="{3DF3007B-9C7A-4F8C-96B1-A9A15E037881}" dt="2023-01-15T18:21:09.806" v="1851"/>
        <pc:sldMkLst>
          <pc:docMk/>
          <pc:sldMk cId="2846901679" sldId="256"/>
        </pc:sldMkLst>
        <pc:spChg chg="mod">
          <ac:chgData name="Roberto Gallardo" userId="49a044883f185952" providerId="LiveId" clId="{3DF3007B-9C7A-4F8C-96B1-A9A15E037881}" dt="2023-01-15T18:20:55.858" v="1848"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1-15T17:38:47.156" v="1447" actId="27918"/>
        <pc:sldMkLst>
          <pc:docMk/>
          <pc:sldMk cId="3231157596" sldId="257"/>
        </pc:sldMkLst>
      </pc:sldChg>
      <pc:sldChg chg="modSp mod">
        <pc:chgData name="Roberto Gallardo" userId="49a044883f185952" providerId="LiveId" clId="{3DF3007B-9C7A-4F8C-96B1-A9A15E037881}" dt="2023-01-15T17:36:12.116" v="1435"/>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1-15T17:38:04.295" v="1441"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15T18:12:15.143" v="1827" actId="103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8:09:46.518" v="1781" actId="1076"/>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5T17:49:37.683" v="1547" actId="1076"/>
        <pc:sldMkLst>
          <pc:docMk/>
          <pc:sldMk cId="3324519687" sldId="293"/>
        </pc:sldMkLst>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02E62311-3431-4225-A27C-34CEADE74758}"/>
    <pc:docChg chg="custSel modSld">
      <pc:chgData name="Roberto Gallardo" userId="49a044883f185952" providerId="LiveId" clId="{02E62311-3431-4225-A27C-34CEADE74758}" dt="2023-01-16T17:59:26.890" v="404" actId="27918"/>
      <pc:docMkLst>
        <pc:docMk/>
      </pc:docMkLst>
      <pc:sldChg chg="modSp mod">
        <pc:chgData name="Roberto Gallardo" userId="49a044883f185952" providerId="LiveId" clId="{02E62311-3431-4225-A27C-34CEADE74758}" dt="2023-01-16T16:53:22.827" v="8" actId="20577"/>
        <pc:sldMkLst>
          <pc:docMk/>
          <pc:sldMk cId="2846901679" sldId="256"/>
        </pc:sldMkLst>
        <pc:spChg chg="mod">
          <ac:chgData name="Roberto Gallardo" userId="49a044883f185952" providerId="LiveId" clId="{02E62311-3431-4225-A27C-34CEADE74758}" dt="2023-01-16T16:53:22.827" v="8" actId="20577"/>
          <ac:spMkLst>
            <pc:docMk/>
            <pc:sldMk cId="2846901679" sldId="256"/>
            <ac:spMk id="7" creationId="{B1E0ABEC-554C-720A-2772-F0324C8E93CA}"/>
          </ac:spMkLst>
        </pc:spChg>
      </pc:sldChg>
      <pc:sldChg chg="mod">
        <pc:chgData name="Roberto Gallardo" userId="49a044883f185952" providerId="LiveId" clId="{02E62311-3431-4225-A27C-34CEADE74758}" dt="2023-01-16T17:11:12.544" v="51" actId="27918"/>
        <pc:sldMkLst>
          <pc:docMk/>
          <pc:sldMk cId="3231157596" sldId="257"/>
        </pc:sldMkLst>
      </pc:sldChg>
      <pc:sldChg chg="mod">
        <pc:chgData name="Roberto Gallardo" userId="49a044883f185952" providerId="LiveId" clId="{02E62311-3431-4225-A27C-34CEADE74758}" dt="2023-01-16T17:10:03.441" v="39" actId="27918"/>
        <pc:sldMkLst>
          <pc:docMk/>
          <pc:sldMk cId="3702837515" sldId="258"/>
        </pc:sldMkLst>
      </pc:sldChg>
      <pc:sldChg chg="mod">
        <pc:chgData name="Roberto Gallardo" userId="49a044883f185952" providerId="LiveId" clId="{02E62311-3431-4225-A27C-34CEADE74758}" dt="2023-01-16T17:10:38.308" v="45" actId="27918"/>
        <pc:sldMkLst>
          <pc:docMk/>
          <pc:sldMk cId="2519083202" sldId="259"/>
        </pc:sldMkLst>
      </pc:sldChg>
      <pc:sldChg chg="mod">
        <pc:chgData name="Roberto Gallardo" userId="49a044883f185952" providerId="LiveId" clId="{02E62311-3431-4225-A27C-34CEADE74758}" dt="2023-01-16T17:09:17.208" v="33" actId="27918"/>
        <pc:sldMkLst>
          <pc:docMk/>
          <pc:sldMk cId="3877078759" sldId="260"/>
        </pc:sldMkLst>
      </pc:sldChg>
      <pc:sldChg chg="mod">
        <pc:chgData name="Roberto Gallardo" userId="49a044883f185952" providerId="LiveId" clId="{02E62311-3431-4225-A27C-34CEADE74758}" dt="2023-01-16T17:12:39.039" v="63" actId="27918"/>
        <pc:sldMkLst>
          <pc:docMk/>
          <pc:sldMk cId="1175010214" sldId="261"/>
        </pc:sldMkLst>
      </pc:sldChg>
      <pc:sldChg chg="addSp delSp modSp mod">
        <pc:chgData name="Roberto Gallardo" userId="49a044883f185952" providerId="LiveId" clId="{02E62311-3431-4225-A27C-34CEADE74758}" dt="2023-01-16T17:13:10.304" v="69" actId="1076"/>
        <pc:sldMkLst>
          <pc:docMk/>
          <pc:sldMk cId="1418533539" sldId="271"/>
        </pc:sldMkLst>
        <pc:picChg chg="add mod">
          <ac:chgData name="Roberto Gallardo" userId="49a044883f185952" providerId="LiveId" clId="{02E62311-3431-4225-A27C-34CEADE74758}" dt="2023-01-16T17:13:10.304" v="69" actId="1076"/>
          <ac:picMkLst>
            <pc:docMk/>
            <pc:sldMk cId="1418533539" sldId="271"/>
            <ac:picMk id="6" creationId="{EEE088EB-87F6-A900-FE3D-5EA89200074C}"/>
          </ac:picMkLst>
        </pc:picChg>
        <pc:picChg chg="del">
          <ac:chgData name="Roberto Gallardo" userId="49a044883f185952" providerId="LiveId" clId="{02E62311-3431-4225-A27C-34CEADE74758}" dt="2023-01-16T16:53:27.833" v="9" actId="478"/>
          <ac:picMkLst>
            <pc:docMk/>
            <pc:sldMk cId="1418533539" sldId="271"/>
            <ac:picMk id="7" creationId="{163E5F35-A7DD-BA19-FE7A-814841572ADA}"/>
          </ac:picMkLst>
        </pc:picChg>
      </pc:sldChg>
      <pc:sldChg chg="mod">
        <pc:chgData name="Roberto Gallardo" userId="49a044883f185952" providerId="LiveId" clId="{02E62311-3431-4225-A27C-34CEADE74758}" dt="2023-01-16T17:11:52.706" v="57" actId="27918"/>
        <pc:sldMkLst>
          <pc:docMk/>
          <pc:sldMk cId="2653937722" sldId="272"/>
        </pc:sldMkLst>
      </pc:sldChg>
      <pc:sldChg chg="mod">
        <pc:chgData name="Roberto Gallardo" userId="49a044883f185952" providerId="LiveId" clId="{02E62311-3431-4225-A27C-34CEADE74758}" dt="2023-01-16T17:56:46.745" v="375" actId="27918"/>
        <pc:sldMkLst>
          <pc:docMk/>
          <pc:sldMk cId="2076698419" sldId="273"/>
        </pc:sldMkLst>
      </pc:sldChg>
      <pc:sldChg chg="mod">
        <pc:chgData name="Roberto Gallardo" userId="49a044883f185952" providerId="LiveId" clId="{02E62311-3431-4225-A27C-34CEADE74758}" dt="2023-01-16T17:58:38.814" v="395" actId="27918"/>
        <pc:sldMkLst>
          <pc:docMk/>
          <pc:sldMk cId="3802335161" sldId="274"/>
        </pc:sldMkLst>
      </pc:sldChg>
      <pc:sldChg chg="mod">
        <pc:chgData name="Roberto Gallardo" userId="49a044883f185952" providerId="LiveId" clId="{02E62311-3431-4225-A27C-34CEADE74758}" dt="2023-01-16T17:59:26.890" v="404" actId="27918"/>
        <pc:sldMkLst>
          <pc:docMk/>
          <pc:sldMk cId="4292554322" sldId="275"/>
        </pc:sldMkLst>
      </pc:sldChg>
      <pc:sldChg chg="modSp mod">
        <pc:chgData name="Roberto Gallardo" userId="49a044883f185952" providerId="LiveId" clId="{02E62311-3431-4225-A27C-34CEADE74758}" dt="2023-01-16T17:58:17.473" v="391" actId="1076"/>
        <pc:sldMkLst>
          <pc:docMk/>
          <pc:sldMk cId="513409896" sldId="276"/>
        </pc:sldMkLst>
        <pc:spChg chg="mod">
          <ac:chgData name="Roberto Gallardo" userId="49a044883f185952" providerId="LiveId" clId="{02E62311-3431-4225-A27C-34CEADE74758}" dt="2023-01-16T17:58:17.473" v="391" actId="1076"/>
          <ac:spMkLst>
            <pc:docMk/>
            <pc:sldMk cId="513409896" sldId="276"/>
            <ac:spMk id="21" creationId="{9A68ADBE-AECC-EE60-7E94-3675B33E08AE}"/>
          </ac:spMkLst>
        </pc:spChg>
        <pc:cxnChg chg="mod">
          <ac:chgData name="Roberto Gallardo" userId="49a044883f185952" providerId="LiveId" clId="{02E62311-3431-4225-A27C-34CEADE74758}" dt="2023-01-16T17:58:07.867" v="389" actId="1035"/>
          <ac:cxnSpMkLst>
            <pc:docMk/>
            <pc:sldMk cId="513409896" sldId="276"/>
            <ac:cxnSpMk id="22" creationId="{1B423FA0-E4B3-6570-929B-A9283D503787}"/>
          </ac:cxnSpMkLst>
        </pc:cxnChg>
        <pc:cxnChg chg="mod">
          <ac:chgData name="Roberto Gallardo" userId="49a044883f185952" providerId="LiveId" clId="{02E62311-3431-4225-A27C-34CEADE74758}" dt="2023-01-16T17:57:52.995" v="385" actId="1076"/>
          <ac:cxnSpMkLst>
            <pc:docMk/>
            <pc:sldMk cId="513409896" sldId="276"/>
            <ac:cxnSpMk id="23" creationId="{D616797E-0044-3804-BA5A-23B8EB309CA5}"/>
          </ac:cxnSpMkLst>
        </pc:cxnChg>
        <pc:cxnChg chg="mod">
          <ac:chgData name="Roberto Gallardo" userId="49a044883f185952" providerId="LiveId" clId="{02E62311-3431-4225-A27C-34CEADE74758}" dt="2023-01-16T17:58:13.346" v="390" actId="14100"/>
          <ac:cxnSpMkLst>
            <pc:docMk/>
            <pc:sldMk cId="513409896" sldId="276"/>
            <ac:cxnSpMk id="24" creationId="{20A6256E-6780-BAE0-B803-D02FE024579F}"/>
          </ac:cxnSpMkLst>
        </pc:cxnChg>
        <pc:cxnChg chg="mod">
          <ac:chgData name="Roberto Gallardo" userId="49a044883f185952" providerId="LiveId" clId="{02E62311-3431-4225-A27C-34CEADE74758}" dt="2023-01-16T17:58:07.867" v="389" actId="1035"/>
          <ac:cxnSpMkLst>
            <pc:docMk/>
            <pc:sldMk cId="513409896" sldId="276"/>
            <ac:cxnSpMk id="25" creationId="{62B7492E-2C75-E0CD-947E-C582F412F7D7}"/>
          </ac:cxnSpMkLst>
        </pc:cxnChg>
      </pc:sldChg>
      <pc:sldChg chg="mod">
        <pc:chgData name="Roberto Gallardo" userId="49a044883f185952" providerId="LiveId" clId="{02E62311-3431-4225-A27C-34CEADE74758}" dt="2023-01-16T17:56:18.475" v="370" actId="27918"/>
        <pc:sldMkLst>
          <pc:docMk/>
          <pc:sldMk cId="349244952" sldId="278"/>
        </pc:sldMkLst>
      </pc:sldChg>
      <pc:sldChg chg="addSp delSp modSp mod">
        <pc:chgData name="Roberto Gallardo" userId="49a044883f185952" providerId="LiveId" clId="{02E62311-3431-4225-A27C-34CEADE74758}" dt="2023-01-16T17:32:12.193" v="155" actId="1076"/>
        <pc:sldMkLst>
          <pc:docMk/>
          <pc:sldMk cId="2124848710" sldId="281"/>
        </pc:sldMkLst>
        <pc:picChg chg="add mod">
          <ac:chgData name="Roberto Gallardo" userId="49a044883f185952" providerId="LiveId" clId="{02E62311-3431-4225-A27C-34CEADE74758}" dt="2023-01-16T17:32:12.193" v="155" actId="1076"/>
          <ac:picMkLst>
            <pc:docMk/>
            <pc:sldMk cId="2124848710" sldId="281"/>
            <ac:picMk id="5" creationId="{973C2525-FACA-3A61-D9A6-550A037DE86E}"/>
          </ac:picMkLst>
        </pc:picChg>
        <pc:picChg chg="del">
          <ac:chgData name="Roberto Gallardo" userId="49a044883f185952" providerId="LiveId" clId="{02E62311-3431-4225-A27C-34CEADE74758}" dt="2023-01-16T16:53:40.010" v="15" actId="478"/>
          <ac:picMkLst>
            <pc:docMk/>
            <pc:sldMk cId="2124848710" sldId="281"/>
            <ac:picMk id="8" creationId="{9153084F-FC00-0CE4-66C8-0E07E1623826}"/>
          </ac:picMkLst>
        </pc:picChg>
      </pc:sldChg>
      <pc:sldChg chg="addSp delSp modSp mod">
        <pc:chgData name="Roberto Gallardo" userId="49a044883f185952" providerId="LiveId" clId="{02E62311-3431-4225-A27C-34CEADE74758}" dt="2023-01-16T17:33:36.949" v="172" actId="1076"/>
        <pc:sldMkLst>
          <pc:docMk/>
          <pc:sldMk cId="2028175529" sldId="282"/>
        </pc:sldMkLst>
        <pc:picChg chg="del">
          <ac:chgData name="Roberto Gallardo" userId="49a044883f185952" providerId="LiveId" clId="{02E62311-3431-4225-A27C-34CEADE74758}" dt="2023-01-16T16:53:42.047" v="16" actId="478"/>
          <ac:picMkLst>
            <pc:docMk/>
            <pc:sldMk cId="2028175529" sldId="282"/>
            <ac:picMk id="5" creationId="{66F5E906-151A-8A14-F31C-BFF6F6AC1A90}"/>
          </ac:picMkLst>
        </pc:picChg>
        <pc:picChg chg="add mod">
          <ac:chgData name="Roberto Gallardo" userId="49a044883f185952" providerId="LiveId" clId="{02E62311-3431-4225-A27C-34CEADE74758}" dt="2023-01-16T17:33:36.949" v="172" actId="1076"/>
          <ac:picMkLst>
            <pc:docMk/>
            <pc:sldMk cId="2028175529" sldId="282"/>
            <ac:picMk id="8" creationId="{CCC8D008-EE63-E929-0128-4D3447357ED7}"/>
          </ac:picMkLst>
        </pc:picChg>
      </pc:sldChg>
      <pc:sldChg chg="addSp delSp modSp mod">
        <pc:chgData name="Roberto Gallardo" userId="49a044883f185952" providerId="LiveId" clId="{02E62311-3431-4225-A27C-34CEADE74758}" dt="2023-01-16T17:34:57.600" v="188" actId="1076"/>
        <pc:sldMkLst>
          <pc:docMk/>
          <pc:sldMk cId="1326517747" sldId="283"/>
        </pc:sldMkLst>
        <pc:picChg chg="del">
          <ac:chgData name="Roberto Gallardo" userId="49a044883f185952" providerId="LiveId" clId="{02E62311-3431-4225-A27C-34CEADE74758}" dt="2023-01-16T16:53:43.868" v="17" actId="478"/>
          <ac:picMkLst>
            <pc:docMk/>
            <pc:sldMk cId="1326517747" sldId="283"/>
            <ac:picMk id="5" creationId="{1D8CBC8A-DA84-2A40-2362-0658B5BBF047}"/>
          </ac:picMkLst>
        </pc:picChg>
        <pc:picChg chg="add mod">
          <ac:chgData name="Roberto Gallardo" userId="49a044883f185952" providerId="LiveId" clId="{02E62311-3431-4225-A27C-34CEADE74758}" dt="2023-01-16T17:34:57.600" v="188" actId="1076"/>
          <ac:picMkLst>
            <pc:docMk/>
            <pc:sldMk cId="1326517747" sldId="283"/>
            <ac:picMk id="8" creationId="{D40FEE81-55D5-C86D-08E6-102FD925CACD}"/>
          </ac:picMkLst>
        </pc:picChg>
      </pc:sldChg>
      <pc:sldChg chg="addSp delSp modSp mod">
        <pc:chgData name="Roberto Gallardo" userId="49a044883f185952" providerId="LiveId" clId="{02E62311-3431-4225-A27C-34CEADE74758}" dt="2023-01-16T17:36:12.329" v="204" actId="1076"/>
        <pc:sldMkLst>
          <pc:docMk/>
          <pc:sldMk cId="783739251" sldId="284"/>
        </pc:sldMkLst>
        <pc:picChg chg="del">
          <ac:chgData name="Roberto Gallardo" userId="49a044883f185952" providerId="LiveId" clId="{02E62311-3431-4225-A27C-34CEADE74758}" dt="2023-01-16T16:53:45.889" v="18" actId="478"/>
          <ac:picMkLst>
            <pc:docMk/>
            <pc:sldMk cId="783739251" sldId="284"/>
            <ac:picMk id="5" creationId="{56A01DA7-29EC-A2CD-67AC-FA3383E14F1A}"/>
          </ac:picMkLst>
        </pc:picChg>
        <pc:picChg chg="add mod">
          <ac:chgData name="Roberto Gallardo" userId="49a044883f185952" providerId="LiveId" clId="{02E62311-3431-4225-A27C-34CEADE74758}" dt="2023-01-16T17:36:12.329" v="204" actId="1076"/>
          <ac:picMkLst>
            <pc:docMk/>
            <pc:sldMk cId="783739251" sldId="284"/>
            <ac:picMk id="8" creationId="{C8E65C83-6AAA-6874-5A47-5840562F357A}"/>
          </ac:picMkLst>
        </pc:picChg>
      </pc:sldChg>
      <pc:sldChg chg="addSp delSp modSp mod">
        <pc:chgData name="Roberto Gallardo" userId="49a044883f185952" providerId="LiveId" clId="{02E62311-3431-4225-A27C-34CEADE74758}" dt="2023-01-16T17:38:47.080" v="223" actId="1076"/>
        <pc:sldMkLst>
          <pc:docMk/>
          <pc:sldMk cId="1676122233" sldId="285"/>
        </pc:sldMkLst>
        <pc:picChg chg="del">
          <ac:chgData name="Roberto Gallardo" userId="49a044883f185952" providerId="LiveId" clId="{02E62311-3431-4225-A27C-34CEADE74758}" dt="2023-01-16T16:53:47.355" v="19" actId="478"/>
          <ac:picMkLst>
            <pc:docMk/>
            <pc:sldMk cId="1676122233" sldId="285"/>
            <ac:picMk id="5" creationId="{EA4F6CC3-0588-CCCE-1FDF-25F2BB21661A}"/>
          </ac:picMkLst>
        </pc:picChg>
        <pc:picChg chg="add mod">
          <ac:chgData name="Roberto Gallardo" userId="49a044883f185952" providerId="LiveId" clId="{02E62311-3431-4225-A27C-34CEADE74758}" dt="2023-01-16T17:38:47.080" v="223" actId="1076"/>
          <ac:picMkLst>
            <pc:docMk/>
            <pc:sldMk cId="1676122233" sldId="285"/>
            <ac:picMk id="8" creationId="{DB2F6590-6A49-4B47-388D-D0DD632E18C8}"/>
          </ac:picMkLst>
        </pc:picChg>
      </pc:sldChg>
      <pc:sldChg chg="addSp delSp modSp mod">
        <pc:chgData name="Roberto Gallardo" userId="49a044883f185952" providerId="LiveId" clId="{02E62311-3431-4225-A27C-34CEADE74758}" dt="2023-01-16T17:41:54.746" v="240" actId="1076"/>
        <pc:sldMkLst>
          <pc:docMk/>
          <pc:sldMk cId="3100398757" sldId="286"/>
        </pc:sldMkLst>
        <pc:picChg chg="del">
          <ac:chgData name="Roberto Gallardo" userId="49a044883f185952" providerId="LiveId" clId="{02E62311-3431-4225-A27C-34CEADE74758}" dt="2023-01-16T16:53:49.369" v="20" actId="478"/>
          <ac:picMkLst>
            <pc:docMk/>
            <pc:sldMk cId="3100398757" sldId="286"/>
            <ac:picMk id="5" creationId="{190E412C-AB2D-2EAE-DCC8-9C46E6B3C279}"/>
          </ac:picMkLst>
        </pc:picChg>
        <pc:picChg chg="add mod">
          <ac:chgData name="Roberto Gallardo" userId="49a044883f185952" providerId="LiveId" clId="{02E62311-3431-4225-A27C-34CEADE74758}" dt="2023-01-16T17:41:54.746" v="240" actId="1076"/>
          <ac:picMkLst>
            <pc:docMk/>
            <pc:sldMk cId="3100398757" sldId="286"/>
            <ac:picMk id="8" creationId="{95507716-2407-BF86-C3FD-E6BD5869DB33}"/>
          </ac:picMkLst>
        </pc:picChg>
      </pc:sldChg>
      <pc:sldChg chg="addSp delSp modSp mod">
        <pc:chgData name="Roberto Gallardo" userId="49a044883f185952" providerId="LiveId" clId="{02E62311-3431-4225-A27C-34CEADE74758}" dt="2023-01-16T17:46:21.238" v="259" actId="1076"/>
        <pc:sldMkLst>
          <pc:docMk/>
          <pc:sldMk cId="1546475425" sldId="287"/>
        </pc:sldMkLst>
        <pc:picChg chg="del">
          <ac:chgData name="Roberto Gallardo" userId="49a044883f185952" providerId="LiveId" clId="{02E62311-3431-4225-A27C-34CEADE74758}" dt="2023-01-16T16:53:50.968" v="21" actId="478"/>
          <ac:picMkLst>
            <pc:docMk/>
            <pc:sldMk cId="1546475425" sldId="287"/>
            <ac:picMk id="5" creationId="{5A858AD0-E725-2D3F-BDE4-B4BDB92FD3C4}"/>
          </ac:picMkLst>
        </pc:picChg>
        <pc:picChg chg="add mod">
          <ac:chgData name="Roberto Gallardo" userId="49a044883f185952" providerId="LiveId" clId="{02E62311-3431-4225-A27C-34CEADE74758}" dt="2023-01-16T17:46:21.238" v="259" actId="1076"/>
          <ac:picMkLst>
            <pc:docMk/>
            <pc:sldMk cId="1546475425" sldId="287"/>
            <ac:picMk id="8" creationId="{21A5683A-DA0C-40C3-69C8-A9E32864B426}"/>
          </ac:picMkLst>
        </pc:picChg>
      </pc:sldChg>
      <pc:sldChg chg="addSp delSp modSp mod">
        <pc:chgData name="Roberto Gallardo" userId="49a044883f185952" providerId="LiveId" clId="{02E62311-3431-4225-A27C-34CEADE74758}" dt="2023-01-16T17:50:27.870" v="296" actId="1076"/>
        <pc:sldMkLst>
          <pc:docMk/>
          <pc:sldMk cId="1380517306" sldId="288"/>
        </pc:sldMkLst>
        <pc:picChg chg="del">
          <ac:chgData name="Roberto Gallardo" userId="49a044883f185952" providerId="LiveId" clId="{02E62311-3431-4225-A27C-34CEADE74758}" dt="2023-01-16T16:53:57.021" v="23" actId="478"/>
          <ac:picMkLst>
            <pc:docMk/>
            <pc:sldMk cId="1380517306" sldId="288"/>
            <ac:picMk id="5" creationId="{315C537A-B307-EABD-F0A8-70F3D38AF27D}"/>
          </ac:picMkLst>
        </pc:picChg>
        <pc:picChg chg="add mod">
          <ac:chgData name="Roberto Gallardo" userId="49a044883f185952" providerId="LiveId" clId="{02E62311-3431-4225-A27C-34CEADE74758}" dt="2023-01-16T17:50:27.870" v="296" actId="1076"/>
          <ac:picMkLst>
            <pc:docMk/>
            <pc:sldMk cId="1380517306" sldId="288"/>
            <ac:picMk id="8" creationId="{CE7F72BC-37F2-F863-8CD3-6EF2433ED31C}"/>
          </ac:picMkLst>
        </pc:picChg>
      </pc:sldChg>
      <pc:sldChg chg="addSp delSp modSp mod">
        <pc:chgData name="Roberto Gallardo" userId="49a044883f185952" providerId="LiveId" clId="{02E62311-3431-4225-A27C-34CEADE74758}" dt="2023-01-16T17:51:37.985" v="313" actId="1076"/>
        <pc:sldMkLst>
          <pc:docMk/>
          <pc:sldMk cId="1388671151" sldId="289"/>
        </pc:sldMkLst>
        <pc:picChg chg="del">
          <ac:chgData name="Roberto Gallardo" userId="49a044883f185952" providerId="LiveId" clId="{02E62311-3431-4225-A27C-34CEADE74758}" dt="2023-01-16T16:53:58.573" v="24" actId="478"/>
          <ac:picMkLst>
            <pc:docMk/>
            <pc:sldMk cId="1388671151" sldId="289"/>
            <ac:picMk id="5" creationId="{671A475F-205F-0708-35EE-7704CA8CC6A5}"/>
          </ac:picMkLst>
        </pc:picChg>
        <pc:picChg chg="add mod">
          <ac:chgData name="Roberto Gallardo" userId="49a044883f185952" providerId="LiveId" clId="{02E62311-3431-4225-A27C-34CEADE74758}" dt="2023-01-16T17:51:37.985" v="313" actId="1076"/>
          <ac:picMkLst>
            <pc:docMk/>
            <pc:sldMk cId="1388671151" sldId="289"/>
            <ac:picMk id="8" creationId="{F3FE0AB7-122D-79DA-B552-C089EEBD7C92}"/>
          </ac:picMkLst>
        </pc:picChg>
      </pc:sldChg>
      <pc:sldChg chg="addSp delSp modSp mod">
        <pc:chgData name="Roberto Gallardo" userId="49a044883f185952" providerId="LiveId" clId="{02E62311-3431-4225-A27C-34CEADE74758}" dt="2023-01-16T17:53:59.710" v="348" actId="1076"/>
        <pc:sldMkLst>
          <pc:docMk/>
          <pc:sldMk cId="2355376039" sldId="290"/>
        </pc:sldMkLst>
        <pc:picChg chg="add mod">
          <ac:chgData name="Roberto Gallardo" userId="49a044883f185952" providerId="LiveId" clId="{02E62311-3431-4225-A27C-34CEADE74758}" dt="2023-01-16T17:53:59.710" v="348" actId="1076"/>
          <ac:picMkLst>
            <pc:docMk/>
            <pc:sldMk cId="2355376039" sldId="290"/>
            <ac:picMk id="8" creationId="{292A7343-9E9A-2EB6-6F8A-D85E97F05D89}"/>
          </ac:picMkLst>
        </pc:picChg>
        <pc:picChg chg="del">
          <ac:chgData name="Roberto Gallardo" userId="49a044883f185952" providerId="LiveId" clId="{02E62311-3431-4225-A27C-34CEADE74758}" dt="2023-01-16T16:54:02.538" v="26" actId="478"/>
          <ac:picMkLst>
            <pc:docMk/>
            <pc:sldMk cId="2355376039" sldId="290"/>
            <ac:picMk id="9" creationId="{9E051D75-6DDE-0567-3E39-C2B074D0095A}"/>
          </ac:picMkLst>
        </pc:picChg>
      </pc:sldChg>
      <pc:sldChg chg="addSp delSp modSp mod">
        <pc:chgData name="Roberto Gallardo" userId="49a044883f185952" providerId="LiveId" clId="{02E62311-3431-4225-A27C-34CEADE74758}" dt="2023-01-16T17:55:12.035" v="366" actId="1076"/>
        <pc:sldMkLst>
          <pc:docMk/>
          <pc:sldMk cId="3757257295" sldId="291"/>
        </pc:sldMkLst>
        <pc:picChg chg="del">
          <ac:chgData name="Roberto Gallardo" userId="49a044883f185952" providerId="LiveId" clId="{02E62311-3431-4225-A27C-34CEADE74758}" dt="2023-01-16T16:54:04.025" v="27" actId="478"/>
          <ac:picMkLst>
            <pc:docMk/>
            <pc:sldMk cId="3757257295" sldId="291"/>
            <ac:picMk id="7" creationId="{E6A0B221-42D4-1C8E-4990-FD0957B57556}"/>
          </ac:picMkLst>
        </pc:picChg>
        <pc:picChg chg="add mod">
          <ac:chgData name="Roberto Gallardo" userId="49a044883f185952" providerId="LiveId" clId="{02E62311-3431-4225-A27C-34CEADE74758}" dt="2023-01-16T17:55:12.035" v="366" actId="1076"/>
          <ac:picMkLst>
            <pc:docMk/>
            <pc:sldMk cId="3757257295" sldId="291"/>
            <ac:picMk id="8" creationId="{348A5F9E-6780-2EBB-936C-EA6FBBA46953}"/>
          </ac:picMkLst>
        </pc:picChg>
      </pc:sldChg>
      <pc:sldChg chg="addSp delSp modSp mod">
        <pc:chgData name="Roberto Gallardo" userId="49a044883f185952" providerId="LiveId" clId="{02E62311-3431-4225-A27C-34CEADE74758}" dt="2023-01-16T17:48:15.643" v="277" actId="1076"/>
        <pc:sldMkLst>
          <pc:docMk/>
          <pc:sldMk cId="1259856727" sldId="292"/>
        </pc:sldMkLst>
        <pc:picChg chg="del">
          <ac:chgData name="Roberto Gallardo" userId="49a044883f185952" providerId="LiveId" clId="{02E62311-3431-4225-A27C-34CEADE74758}" dt="2023-01-16T16:53:53.161" v="22" actId="478"/>
          <ac:picMkLst>
            <pc:docMk/>
            <pc:sldMk cId="1259856727" sldId="292"/>
            <ac:picMk id="5" creationId="{7991B787-2955-26E5-638C-03EB53054716}"/>
          </ac:picMkLst>
        </pc:picChg>
        <pc:picChg chg="add mod">
          <ac:chgData name="Roberto Gallardo" userId="49a044883f185952" providerId="LiveId" clId="{02E62311-3431-4225-A27C-34CEADE74758}" dt="2023-01-16T17:48:15.643" v="277" actId="1076"/>
          <ac:picMkLst>
            <pc:docMk/>
            <pc:sldMk cId="1259856727" sldId="292"/>
            <ac:picMk id="8" creationId="{9B864A74-4648-DD29-217B-8593D0F156D2}"/>
          </ac:picMkLst>
        </pc:picChg>
      </pc:sldChg>
      <pc:sldChg chg="addSp delSp modSp mod">
        <pc:chgData name="Roberto Gallardo" userId="49a044883f185952" providerId="LiveId" clId="{02E62311-3431-4225-A27C-34CEADE74758}" dt="2023-01-16T17:18:09.171" v="138" actId="1076"/>
        <pc:sldMkLst>
          <pc:docMk/>
          <pc:sldMk cId="3324519687" sldId="293"/>
        </pc:sldMkLst>
        <pc:picChg chg="del">
          <ac:chgData name="Roberto Gallardo" userId="49a044883f185952" providerId="LiveId" clId="{02E62311-3431-4225-A27C-34CEADE74758}" dt="2023-01-16T16:53:37.906" v="14" actId="478"/>
          <ac:picMkLst>
            <pc:docMk/>
            <pc:sldMk cId="3324519687" sldId="293"/>
            <ac:picMk id="7" creationId="{343C37E9-F1BB-1C21-F347-49E123FD807D}"/>
          </ac:picMkLst>
        </pc:picChg>
        <pc:picChg chg="add mod">
          <ac:chgData name="Roberto Gallardo" userId="49a044883f185952" providerId="LiveId" clId="{02E62311-3431-4225-A27C-34CEADE74758}" dt="2023-01-16T17:18:09.171" v="138" actId="1076"/>
          <ac:picMkLst>
            <pc:docMk/>
            <pc:sldMk cId="3324519687" sldId="293"/>
            <ac:picMk id="8" creationId="{D6B83BAD-4EC0-3C11-9371-DD4743DFD5F4}"/>
          </ac:picMkLst>
        </pc:picChg>
      </pc:sldChg>
      <pc:sldChg chg="addSp delSp modSp mod">
        <pc:chgData name="Roberto Gallardo" userId="49a044883f185952" providerId="LiveId" clId="{02E62311-3431-4225-A27C-34CEADE74758}" dt="2023-01-16T17:15:16.018" v="103" actId="1076"/>
        <pc:sldMkLst>
          <pc:docMk/>
          <pc:sldMk cId="3256182630" sldId="295"/>
        </pc:sldMkLst>
        <pc:picChg chg="add mod">
          <ac:chgData name="Roberto Gallardo" userId="49a044883f185952" providerId="LiveId" clId="{02E62311-3431-4225-A27C-34CEADE74758}" dt="2023-01-16T17:15:16.018" v="103" actId="1076"/>
          <ac:picMkLst>
            <pc:docMk/>
            <pc:sldMk cId="3256182630" sldId="295"/>
            <ac:picMk id="6" creationId="{6A9B2405-F879-552B-AA8A-22E25C957211}"/>
          </ac:picMkLst>
        </pc:picChg>
        <pc:picChg chg="del">
          <ac:chgData name="Roberto Gallardo" userId="49a044883f185952" providerId="LiveId" clId="{02E62311-3431-4225-A27C-34CEADE74758}" dt="2023-01-16T16:53:32.606" v="12" actId="478"/>
          <ac:picMkLst>
            <pc:docMk/>
            <pc:sldMk cId="3256182630" sldId="295"/>
            <ac:picMk id="10" creationId="{D24F2621-9537-754E-8330-EDA9970A38CE}"/>
          </ac:picMkLst>
        </pc:picChg>
      </pc:sldChg>
      <pc:sldChg chg="addSp delSp modSp mod">
        <pc:chgData name="Roberto Gallardo" userId="49a044883f185952" providerId="LiveId" clId="{02E62311-3431-4225-A27C-34CEADE74758}" dt="2023-01-16T17:16:18.984" v="120" actId="1076"/>
        <pc:sldMkLst>
          <pc:docMk/>
          <pc:sldMk cId="4057156843" sldId="296"/>
        </pc:sldMkLst>
        <pc:picChg chg="del">
          <ac:chgData name="Roberto Gallardo" userId="49a044883f185952" providerId="LiveId" clId="{02E62311-3431-4225-A27C-34CEADE74758}" dt="2023-01-16T16:53:36.498" v="13" actId="478"/>
          <ac:picMkLst>
            <pc:docMk/>
            <pc:sldMk cId="4057156843" sldId="296"/>
            <ac:picMk id="6" creationId="{4E5D142A-BA43-1AC6-1399-15E707652433}"/>
          </ac:picMkLst>
        </pc:picChg>
        <pc:picChg chg="add mod">
          <ac:chgData name="Roberto Gallardo" userId="49a044883f185952" providerId="LiveId" clId="{02E62311-3431-4225-A27C-34CEADE74758}" dt="2023-01-16T17:16:18.984" v="120" actId="1076"/>
          <ac:picMkLst>
            <pc:docMk/>
            <pc:sldMk cId="4057156843" sldId="296"/>
            <ac:picMk id="7" creationId="{EC92559A-9192-C8D2-3961-A09CF0C86019}"/>
          </ac:picMkLst>
        </pc:picChg>
      </pc:sldChg>
      <pc:sldChg chg="addSp delSp modSp mod">
        <pc:chgData name="Roberto Gallardo" userId="49a044883f185952" providerId="LiveId" clId="{02E62311-3431-4225-A27C-34CEADE74758}" dt="2023-01-16T17:13:55.851" v="84" actId="1076"/>
        <pc:sldMkLst>
          <pc:docMk/>
          <pc:sldMk cId="2080110827" sldId="297"/>
        </pc:sldMkLst>
        <pc:picChg chg="del">
          <ac:chgData name="Roberto Gallardo" userId="49a044883f185952" providerId="LiveId" clId="{02E62311-3431-4225-A27C-34CEADE74758}" dt="2023-01-16T16:53:30.443" v="11" actId="478"/>
          <ac:picMkLst>
            <pc:docMk/>
            <pc:sldMk cId="2080110827" sldId="297"/>
            <ac:picMk id="6" creationId="{C7E3F7D3-EFB9-87FF-79A9-2A968B7EB5AA}"/>
          </ac:picMkLst>
        </pc:picChg>
        <pc:picChg chg="add mod">
          <ac:chgData name="Roberto Gallardo" userId="49a044883f185952" providerId="LiveId" clId="{02E62311-3431-4225-A27C-34CEADE74758}" dt="2023-01-16T17:13:55.851" v="84" actId="1076"/>
          <ac:picMkLst>
            <pc:docMk/>
            <pc:sldMk cId="2080110827" sldId="297"/>
            <ac:picMk id="7" creationId="{ECDD200D-BA62-C2CB-B651-79A4ECAEADFF}"/>
          </ac:picMkLst>
        </pc:picChg>
      </pc:sldChg>
      <pc:sldChg chg="addSp delSp modSp mod">
        <pc:chgData name="Roberto Gallardo" userId="49a044883f185952" providerId="LiveId" clId="{02E62311-3431-4225-A27C-34CEADE74758}" dt="2023-01-16T17:13:31.844" v="76" actId="1076"/>
        <pc:sldMkLst>
          <pc:docMk/>
          <pc:sldMk cId="1532666867" sldId="298"/>
        </pc:sldMkLst>
        <pc:picChg chg="add mod">
          <ac:chgData name="Roberto Gallardo" userId="49a044883f185952" providerId="LiveId" clId="{02E62311-3431-4225-A27C-34CEADE74758}" dt="2023-01-16T17:13:31.844" v="76" actId="1076"/>
          <ac:picMkLst>
            <pc:docMk/>
            <pc:sldMk cId="1532666867" sldId="298"/>
            <ac:picMk id="6" creationId="{8BDD2F68-198D-8364-A6DE-C0752DEE11DC}"/>
          </ac:picMkLst>
        </pc:picChg>
        <pc:picChg chg="del">
          <ac:chgData name="Roberto Gallardo" userId="49a044883f185952" providerId="LiveId" clId="{02E62311-3431-4225-A27C-34CEADE74758}" dt="2023-01-16T16:53:29.113" v="10" actId="478"/>
          <ac:picMkLst>
            <pc:docMk/>
            <pc:sldMk cId="1532666867" sldId="298"/>
            <ac:picMk id="9" creationId="{33A38FA1-243E-FE08-295B-B9072BCBB366}"/>
          </ac:picMkLst>
        </pc:picChg>
      </pc:sldChg>
      <pc:sldChg chg="addSp delSp modSp mod">
        <pc:chgData name="Roberto Gallardo" userId="49a044883f185952" providerId="LiveId" clId="{02E62311-3431-4225-A27C-34CEADE74758}" dt="2023-01-16T17:52:39.279" v="330" actId="1076"/>
        <pc:sldMkLst>
          <pc:docMk/>
          <pc:sldMk cId="1951376777" sldId="299"/>
        </pc:sldMkLst>
        <pc:picChg chg="add mod">
          <ac:chgData name="Roberto Gallardo" userId="49a044883f185952" providerId="LiveId" clId="{02E62311-3431-4225-A27C-34CEADE74758}" dt="2023-01-16T17:52:39.279" v="330" actId="1076"/>
          <ac:picMkLst>
            <pc:docMk/>
            <pc:sldMk cId="1951376777" sldId="299"/>
            <ac:picMk id="5" creationId="{CB9F2603-C485-DCF5-9F11-C81F07C6BB92}"/>
          </ac:picMkLst>
        </pc:picChg>
        <pc:picChg chg="del">
          <ac:chgData name="Roberto Gallardo" userId="49a044883f185952" providerId="LiveId" clId="{02E62311-3431-4225-A27C-34CEADE74758}" dt="2023-01-16T16:54:00.474" v="25" actId="478"/>
          <ac:picMkLst>
            <pc:docMk/>
            <pc:sldMk cId="1951376777" sldId="299"/>
            <ac:picMk id="8" creationId="{99F71FF4-9B01-9B33-1C81-34C03D3196F9}"/>
          </ac:picMkLst>
        </pc:picChg>
      </pc:sldChg>
    </pc:docChg>
  </pc:docChgLst>
  <pc:docChgLst>
    <pc:chgData name="Roberto Gallardo" userId="49a044883f185952" providerId="LiveId" clId="{E32CE97C-9B2E-4D90-A77D-B240F65EAD0D}"/>
    <pc:docChg chg="custSel addSld delSld modSld">
      <pc:chgData name="Roberto Gallardo" userId="49a044883f185952" providerId="LiveId" clId="{E32CE97C-9B2E-4D90-A77D-B240F65EAD0D}" dt="2023-01-18T00:30:58.355" v="558"/>
      <pc:docMkLst>
        <pc:docMk/>
      </pc:docMkLst>
      <pc:sldChg chg="modSp mod">
        <pc:chgData name="Roberto Gallardo" userId="49a044883f185952" providerId="LiveId" clId="{E32CE97C-9B2E-4D90-A77D-B240F65EAD0D}" dt="2023-01-16T18:03:07.293" v="66" actId="6549"/>
        <pc:sldMkLst>
          <pc:docMk/>
          <pc:sldMk cId="2846901679" sldId="256"/>
        </pc:sldMkLst>
        <pc:spChg chg="mod">
          <ac:chgData name="Roberto Gallardo" userId="49a044883f185952" providerId="LiveId" clId="{E32CE97C-9B2E-4D90-A77D-B240F65EAD0D}" dt="2023-01-16T18:03:07.293" v="66" actId="6549"/>
          <ac:spMkLst>
            <pc:docMk/>
            <pc:sldMk cId="2846901679" sldId="256"/>
            <ac:spMk id="7" creationId="{B1E0ABEC-554C-720A-2772-F0324C8E93CA}"/>
          </ac:spMkLst>
        </pc:spChg>
      </pc:sldChg>
      <pc:sldChg chg="mod">
        <pc:chgData name="Roberto Gallardo" userId="49a044883f185952" providerId="LiveId" clId="{E32CE97C-9B2E-4D90-A77D-B240F65EAD0D}" dt="2023-01-16T22:29:25.079" v="116" actId="27918"/>
        <pc:sldMkLst>
          <pc:docMk/>
          <pc:sldMk cId="3231157596" sldId="257"/>
        </pc:sldMkLst>
      </pc:sldChg>
      <pc:sldChg chg="mod">
        <pc:chgData name="Roberto Gallardo" userId="49a044883f185952" providerId="LiveId" clId="{E32CE97C-9B2E-4D90-A77D-B240F65EAD0D}" dt="2023-01-16T22:28:02.272" v="104" actId="27918"/>
        <pc:sldMkLst>
          <pc:docMk/>
          <pc:sldMk cId="3702837515" sldId="258"/>
        </pc:sldMkLst>
      </pc:sldChg>
      <pc:sldChg chg="mod">
        <pc:chgData name="Roberto Gallardo" userId="49a044883f185952" providerId="LiveId" clId="{E32CE97C-9B2E-4D90-A77D-B240F65EAD0D}" dt="2023-01-16T22:28:44.264" v="110" actId="27918"/>
        <pc:sldMkLst>
          <pc:docMk/>
          <pc:sldMk cId="2519083202" sldId="259"/>
        </pc:sldMkLst>
      </pc:sldChg>
      <pc:sldChg chg="mod">
        <pc:chgData name="Roberto Gallardo" userId="49a044883f185952" providerId="LiveId" clId="{E32CE97C-9B2E-4D90-A77D-B240F65EAD0D}" dt="2023-01-16T23:05:16.573" v="529" actId="27918"/>
        <pc:sldMkLst>
          <pc:docMk/>
          <pc:sldMk cId="3877078759" sldId="260"/>
        </pc:sldMkLst>
      </pc:sldChg>
      <pc:sldChg chg="mod">
        <pc:chgData name="Roberto Gallardo" userId="49a044883f185952" providerId="LiveId" clId="{E32CE97C-9B2E-4D90-A77D-B240F65EAD0D}" dt="2023-01-16T22:30:43.478" v="128" actId="27918"/>
        <pc:sldMkLst>
          <pc:docMk/>
          <pc:sldMk cId="1175010214" sldId="261"/>
        </pc:sldMkLst>
      </pc:sldChg>
      <pc:sldChg chg="addSp delSp modSp mod">
        <pc:chgData name="Roberto Gallardo" userId="49a044883f185952" providerId="LiveId" clId="{E32CE97C-9B2E-4D90-A77D-B240F65EAD0D}" dt="2023-01-16T22:32:20.178" v="136" actId="1076"/>
        <pc:sldMkLst>
          <pc:docMk/>
          <pc:sldMk cId="1418533539" sldId="271"/>
        </pc:sldMkLst>
        <pc:picChg chg="add mod">
          <ac:chgData name="Roberto Gallardo" userId="49a044883f185952" providerId="LiveId" clId="{E32CE97C-9B2E-4D90-A77D-B240F65EAD0D}" dt="2023-01-16T22:32:20.178" v="136" actId="1076"/>
          <ac:picMkLst>
            <pc:docMk/>
            <pc:sldMk cId="1418533539" sldId="271"/>
            <ac:picMk id="6" creationId="{5E57D8C0-63D8-5C1C-F50D-21A7F202C667}"/>
          </ac:picMkLst>
        </pc:picChg>
        <pc:picChg chg="del">
          <ac:chgData name="Roberto Gallardo" userId="49a044883f185952" providerId="LiveId" clId="{E32CE97C-9B2E-4D90-A77D-B240F65EAD0D}" dt="2023-01-16T18:03:14.471" v="67" actId="478"/>
          <ac:picMkLst>
            <pc:docMk/>
            <pc:sldMk cId="1418533539" sldId="271"/>
            <ac:picMk id="6" creationId="{EEE088EB-87F6-A900-FE3D-5EA89200074C}"/>
          </ac:picMkLst>
        </pc:picChg>
      </pc:sldChg>
      <pc:sldChg chg="mod">
        <pc:chgData name="Roberto Gallardo" userId="49a044883f185952" providerId="LiveId" clId="{E32CE97C-9B2E-4D90-A77D-B240F65EAD0D}" dt="2023-01-16T23:04:59.970" v="526" actId="27918"/>
        <pc:sldMkLst>
          <pc:docMk/>
          <pc:sldMk cId="2653937722" sldId="272"/>
        </pc:sldMkLst>
      </pc:sldChg>
      <pc:sldChg chg="mod">
        <pc:chgData name="Roberto Gallardo" userId="49a044883f185952" providerId="LiveId" clId="{E32CE97C-9B2E-4D90-A77D-B240F65EAD0D}" dt="2023-01-16T22:53:55.455" v="437" actId="27918"/>
        <pc:sldMkLst>
          <pc:docMk/>
          <pc:sldMk cId="2076698419" sldId="273"/>
        </pc:sldMkLst>
      </pc:sldChg>
      <pc:sldChg chg="mod">
        <pc:chgData name="Roberto Gallardo" userId="49a044883f185952" providerId="LiveId" clId="{E32CE97C-9B2E-4D90-A77D-B240F65EAD0D}" dt="2023-01-16T22:55:15.003" v="465" actId="27918"/>
        <pc:sldMkLst>
          <pc:docMk/>
          <pc:sldMk cId="3802335161" sldId="274"/>
        </pc:sldMkLst>
      </pc:sldChg>
      <pc:sldChg chg="mod">
        <pc:chgData name="Roberto Gallardo" userId="49a044883f185952" providerId="LiveId" clId="{E32CE97C-9B2E-4D90-A77D-B240F65EAD0D}" dt="2023-01-16T22:56:02.054" v="473" actId="27918"/>
        <pc:sldMkLst>
          <pc:docMk/>
          <pc:sldMk cId="4292554322" sldId="275"/>
        </pc:sldMkLst>
      </pc:sldChg>
      <pc:sldChg chg="modSp mod">
        <pc:chgData name="Roberto Gallardo" userId="49a044883f185952" providerId="LiveId" clId="{E32CE97C-9B2E-4D90-A77D-B240F65EAD0D}" dt="2023-01-16T22:54:50.372" v="461" actId="1035"/>
        <pc:sldMkLst>
          <pc:docMk/>
          <pc:sldMk cId="513409896" sldId="276"/>
        </pc:sldMkLst>
        <pc:spChg chg="mod">
          <ac:chgData name="Roberto Gallardo" userId="49a044883f185952" providerId="LiveId" clId="{E32CE97C-9B2E-4D90-A77D-B240F65EAD0D}" dt="2023-01-16T22:54:45.416" v="453" actId="1035"/>
          <ac:spMkLst>
            <pc:docMk/>
            <pc:sldMk cId="513409896" sldId="276"/>
            <ac:spMk id="21" creationId="{9A68ADBE-AECC-EE60-7E94-3675B33E08AE}"/>
          </ac:spMkLst>
        </pc:spChg>
        <pc:cxnChg chg="mod">
          <ac:chgData name="Roberto Gallardo" userId="49a044883f185952" providerId="LiveId" clId="{E32CE97C-9B2E-4D90-A77D-B240F65EAD0D}" dt="2023-01-16T22:54:50.372" v="461" actId="1035"/>
          <ac:cxnSpMkLst>
            <pc:docMk/>
            <pc:sldMk cId="513409896" sldId="276"/>
            <ac:cxnSpMk id="22" creationId="{1B423FA0-E4B3-6570-929B-A9283D503787}"/>
          </ac:cxnSpMkLst>
        </pc:cxnChg>
        <pc:cxnChg chg="mod">
          <ac:chgData name="Roberto Gallardo" userId="49a044883f185952" providerId="LiveId" clId="{E32CE97C-9B2E-4D90-A77D-B240F65EAD0D}" dt="2023-01-16T22:54:40.426" v="447" actId="1036"/>
          <ac:cxnSpMkLst>
            <pc:docMk/>
            <pc:sldMk cId="513409896" sldId="276"/>
            <ac:cxnSpMk id="23" creationId="{D616797E-0044-3804-BA5A-23B8EB309CA5}"/>
          </ac:cxnSpMkLst>
        </pc:cxnChg>
        <pc:cxnChg chg="mod">
          <ac:chgData name="Roberto Gallardo" userId="49a044883f185952" providerId="LiveId" clId="{E32CE97C-9B2E-4D90-A77D-B240F65EAD0D}" dt="2023-01-16T22:54:40.426" v="447" actId="1036"/>
          <ac:cxnSpMkLst>
            <pc:docMk/>
            <pc:sldMk cId="513409896" sldId="276"/>
            <ac:cxnSpMk id="24" creationId="{20A6256E-6780-BAE0-B803-D02FE024579F}"/>
          </ac:cxnSpMkLst>
        </pc:cxnChg>
        <pc:cxnChg chg="mod">
          <ac:chgData name="Roberto Gallardo" userId="49a044883f185952" providerId="LiveId" clId="{E32CE97C-9B2E-4D90-A77D-B240F65EAD0D}" dt="2023-01-16T22:54:50.372" v="461" actId="1035"/>
          <ac:cxnSpMkLst>
            <pc:docMk/>
            <pc:sldMk cId="513409896" sldId="276"/>
            <ac:cxnSpMk id="25" creationId="{62B7492E-2C75-E0CD-947E-C582F412F7D7}"/>
          </ac:cxnSpMkLst>
        </pc:cxnChg>
      </pc:sldChg>
      <pc:sldChg chg="mod">
        <pc:chgData name="Roberto Gallardo" userId="49a044883f185952" providerId="LiveId" clId="{E32CE97C-9B2E-4D90-A77D-B240F65EAD0D}" dt="2023-01-16T22:52:54.987" v="429" actId="27918"/>
        <pc:sldMkLst>
          <pc:docMk/>
          <pc:sldMk cId="349244952" sldId="278"/>
        </pc:sldMkLst>
      </pc:sldChg>
      <pc:sldChg chg="addSp delSp modSp mod">
        <pc:chgData name="Roberto Gallardo" userId="49a044883f185952" providerId="LiveId" clId="{E32CE97C-9B2E-4D90-A77D-B240F65EAD0D}" dt="2023-01-16T22:38:30.210" v="218" actId="1076"/>
        <pc:sldMkLst>
          <pc:docMk/>
          <pc:sldMk cId="2124848710" sldId="281"/>
        </pc:sldMkLst>
        <pc:picChg chg="del">
          <ac:chgData name="Roberto Gallardo" userId="49a044883f185952" providerId="LiveId" clId="{E32CE97C-9B2E-4D90-A77D-B240F65EAD0D}" dt="2023-01-16T18:03:24.703" v="73" actId="478"/>
          <ac:picMkLst>
            <pc:docMk/>
            <pc:sldMk cId="2124848710" sldId="281"/>
            <ac:picMk id="5" creationId="{973C2525-FACA-3A61-D9A6-550A037DE86E}"/>
          </ac:picMkLst>
        </pc:picChg>
        <pc:picChg chg="add mod">
          <ac:chgData name="Roberto Gallardo" userId="49a044883f185952" providerId="LiveId" clId="{E32CE97C-9B2E-4D90-A77D-B240F65EAD0D}" dt="2023-01-16T22:38:30.210" v="218" actId="1076"/>
          <ac:picMkLst>
            <pc:docMk/>
            <pc:sldMk cId="2124848710" sldId="281"/>
            <ac:picMk id="5" creationId="{9AA3C4F8-B46F-97EF-2908-ECF5028B173B}"/>
          </ac:picMkLst>
        </pc:picChg>
      </pc:sldChg>
      <pc:sldChg chg="addSp delSp modSp mod">
        <pc:chgData name="Roberto Gallardo" userId="49a044883f185952" providerId="LiveId" clId="{E32CE97C-9B2E-4D90-A77D-B240F65EAD0D}" dt="2023-01-16T22:39:37.818" v="235" actId="1076"/>
        <pc:sldMkLst>
          <pc:docMk/>
          <pc:sldMk cId="2028175529" sldId="282"/>
        </pc:sldMkLst>
        <pc:picChg chg="add mod">
          <ac:chgData name="Roberto Gallardo" userId="49a044883f185952" providerId="LiveId" clId="{E32CE97C-9B2E-4D90-A77D-B240F65EAD0D}" dt="2023-01-16T22:39:37.818" v="235" actId="1076"/>
          <ac:picMkLst>
            <pc:docMk/>
            <pc:sldMk cId="2028175529" sldId="282"/>
            <ac:picMk id="5" creationId="{630DFC5F-36A5-C702-BF63-7BF8421EE2DA}"/>
          </ac:picMkLst>
        </pc:picChg>
        <pc:picChg chg="del">
          <ac:chgData name="Roberto Gallardo" userId="49a044883f185952" providerId="LiveId" clId="{E32CE97C-9B2E-4D90-A77D-B240F65EAD0D}" dt="2023-01-16T18:03:26.448" v="74" actId="478"/>
          <ac:picMkLst>
            <pc:docMk/>
            <pc:sldMk cId="2028175529" sldId="282"/>
            <ac:picMk id="8" creationId="{CCC8D008-EE63-E929-0128-4D3447357ED7}"/>
          </ac:picMkLst>
        </pc:picChg>
      </pc:sldChg>
      <pc:sldChg chg="addSp delSp modSp mod">
        <pc:chgData name="Roberto Gallardo" userId="49a044883f185952" providerId="LiveId" clId="{E32CE97C-9B2E-4D90-A77D-B240F65EAD0D}" dt="2023-01-16T22:40:48.654" v="251" actId="1076"/>
        <pc:sldMkLst>
          <pc:docMk/>
          <pc:sldMk cId="1326517747" sldId="283"/>
        </pc:sldMkLst>
        <pc:picChg chg="add mod">
          <ac:chgData name="Roberto Gallardo" userId="49a044883f185952" providerId="LiveId" clId="{E32CE97C-9B2E-4D90-A77D-B240F65EAD0D}" dt="2023-01-16T22:40:48.654" v="251" actId="1076"/>
          <ac:picMkLst>
            <pc:docMk/>
            <pc:sldMk cId="1326517747" sldId="283"/>
            <ac:picMk id="5" creationId="{F1D74F7C-6DBE-3F8E-57C9-38A7FA7C9F9F}"/>
          </ac:picMkLst>
        </pc:picChg>
        <pc:picChg chg="del">
          <ac:chgData name="Roberto Gallardo" userId="49a044883f185952" providerId="LiveId" clId="{E32CE97C-9B2E-4D90-A77D-B240F65EAD0D}" dt="2023-01-16T18:03:28.493" v="75" actId="478"/>
          <ac:picMkLst>
            <pc:docMk/>
            <pc:sldMk cId="1326517747" sldId="283"/>
            <ac:picMk id="8" creationId="{D40FEE81-55D5-C86D-08E6-102FD925CACD}"/>
          </ac:picMkLst>
        </pc:picChg>
      </pc:sldChg>
      <pc:sldChg chg="addSp delSp modSp mod">
        <pc:chgData name="Roberto Gallardo" userId="49a044883f185952" providerId="LiveId" clId="{E32CE97C-9B2E-4D90-A77D-B240F65EAD0D}" dt="2023-01-16T22:42:06.684" v="273" actId="1037"/>
        <pc:sldMkLst>
          <pc:docMk/>
          <pc:sldMk cId="783739251" sldId="284"/>
        </pc:sldMkLst>
        <pc:picChg chg="add mod">
          <ac:chgData name="Roberto Gallardo" userId="49a044883f185952" providerId="LiveId" clId="{E32CE97C-9B2E-4D90-A77D-B240F65EAD0D}" dt="2023-01-16T22:42:06.684" v="273" actId="1037"/>
          <ac:picMkLst>
            <pc:docMk/>
            <pc:sldMk cId="783739251" sldId="284"/>
            <ac:picMk id="5" creationId="{9D78E767-7FBF-77D3-E406-877864ACF9B1}"/>
          </ac:picMkLst>
        </pc:picChg>
        <pc:picChg chg="del">
          <ac:chgData name="Roberto Gallardo" userId="49a044883f185952" providerId="LiveId" clId="{E32CE97C-9B2E-4D90-A77D-B240F65EAD0D}" dt="2023-01-16T18:03:30.387" v="76" actId="478"/>
          <ac:picMkLst>
            <pc:docMk/>
            <pc:sldMk cId="783739251" sldId="284"/>
            <ac:picMk id="8" creationId="{C8E65C83-6AAA-6874-5A47-5840562F357A}"/>
          </ac:picMkLst>
        </pc:picChg>
      </pc:sldChg>
      <pc:sldChg chg="addSp delSp modSp mod">
        <pc:chgData name="Roberto Gallardo" userId="49a044883f185952" providerId="LiveId" clId="{E32CE97C-9B2E-4D90-A77D-B240F65EAD0D}" dt="2023-01-16T22:43:23.123" v="289" actId="1076"/>
        <pc:sldMkLst>
          <pc:docMk/>
          <pc:sldMk cId="1676122233" sldId="285"/>
        </pc:sldMkLst>
        <pc:picChg chg="add mod">
          <ac:chgData name="Roberto Gallardo" userId="49a044883f185952" providerId="LiveId" clId="{E32CE97C-9B2E-4D90-A77D-B240F65EAD0D}" dt="2023-01-16T22:43:23.123" v="289" actId="1076"/>
          <ac:picMkLst>
            <pc:docMk/>
            <pc:sldMk cId="1676122233" sldId="285"/>
            <ac:picMk id="5" creationId="{F3CBA22E-AAEE-A2AE-9C8A-FC327F5C329E}"/>
          </ac:picMkLst>
        </pc:picChg>
        <pc:picChg chg="del">
          <ac:chgData name="Roberto Gallardo" userId="49a044883f185952" providerId="LiveId" clId="{E32CE97C-9B2E-4D90-A77D-B240F65EAD0D}" dt="2023-01-16T18:03:32.388" v="77" actId="478"/>
          <ac:picMkLst>
            <pc:docMk/>
            <pc:sldMk cId="1676122233" sldId="285"/>
            <ac:picMk id="8" creationId="{DB2F6590-6A49-4B47-388D-D0DD632E18C8}"/>
          </ac:picMkLst>
        </pc:picChg>
      </pc:sldChg>
      <pc:sldChg chg="addSp delSp modSp mod">
        <pc:chgData name="Roberto Gallardo" userId="49a044883f185952" providerId="LiveId" clId="{E32CE97C-9B2E-4D90-A77D-B240F65EAD0D}" dt="2023-01-16T22:44:23.824" v="304" actId="1076"/>
        <pc:sldMkLst>
          <pc:docMk/>
          <pc:sldMk cId="3100398757" sldId="286"/>
        </pc:sldMkLst>
        <pc:picChg chg="add mod">
          <ac:chgData name="Roberto Gallardo" userId="49a044883f185952" providerId="LiveId" clId="{E32CE97C-9B2E-4D90-A77D-B240F65EAD0D}" dt="2023-01-16T22:44:23.824" v="304" actId="1076"/>
          <ac:picMkLst>
            <pc:docMk/>
            <pc:sldMk cId="3100398757" sldId="286"/>
            <ac:picMk id="5" creationId="{C56D2148-63CF-B81D-EFB5-2B7F6219FF48}"/>
          </ac:picMkLst>
        </pc:picChg>
        <pc:picChg chg="del">
          <ac:chgData name="Roberto Gallardo" userId="49a044883f185952" providerId="LiveId" clId="{E32CE97C-9B2E-4D90-A77D-B240F65EAD0D}" dt="2023-01-16T18:03:37.692" v="78" actId="478"/>
          <ac:picMkLst>
            <pc:docMk/>
            <pc:sldMk cId="3100398757" sldId="286"/>
            <ac:picMk id="8" creationId="{95507716-2407-BF86-C3FD-E6BD5869DB33}"/>
          </ac:picMkLst>
        </pc:picChg>
      </pc:sldChg>
      <pc:sldChg chg="addSp delSp modSp mod">
        <pc:chgData name="Roberto Gallardo" userId="49a044883f185952" providerId="LiveId" clId="{E32CE97C-9B2E-4D90-A77D-B240F65EAD0D}" dt="2023-01-16T22:45:33.979" v="322" actId="1076"/>
        <pc:sldMkLst>
          <pc:docMk/>
          <pc:sldMk cId="1546475425" sldId="287"/>
        </pc:sldMkLst>
        <pc:picChg chg="add mod">
          <ac:chgData name="Roberto Gallardo" userId="49a044883f185952" providerId="LiveId" clId="{E32CE97C-9B2E-4D90-A77D-B240F65EAD0D}" dt="2023-01-16T22:45:33.979" v="322" actId="1076"/>
          <ac:picMkLst>
            <pc:docMk/>
            <pc:sldMk cId="1546475425" sldId="287"/>
            <ac:picMk id="5" creationId="{91AC35FF-E3CE-C0BE-4BE6-A5EBB740DE3E}"/>
          </ac:picMkLst>
        </pc:picChg>
        <pc:picChg chg="del">
          <ac:chgData name="Roberto Gallardo" userId="49a044883f185952" providerId="LiveId" clId="{E32CE97C-9B2E-4D90-A77D-B240F65EAD0D}" dt="2023-01-16T18:03:39.710" v="79" actId="478"/>
          <ac:picMkLst>
            <pc:docMk/>
            <pc:sldMk cId="1546475425" sldId="287"/>
            <ac:picMk id="8" creationId="{21A5683A-DA0C-40C3-69C8-A9E32864B426}"/>
          </ac:picMkLst>
        </pc:picChg>
      </pc:sldChg>
      <pc:sldChg chg="addSp delSp modSp mod">
        <pc:chgData name="Roberto Gallardo" userId="49a044883f185952" providerId="LiveId" clId="{E32CE97C-9B2E-4D90-A77D-B240F65EAD0D}" dt="2023-01-16T22:48:00.134" v="354" actId="1076"/>
        <pc:sldMkLst>
          <pc:docMk/>
          <pc:sldMk cId="1380517306" sldId="288"/>
        </pc:sldMkLst>
        <pc:picChg chg="add mod">
          <ac:chgData name="Roberto Gallardo" userId="49a044883f185952" providerId="LiveId" clId="{E32CE97C-9B2E-4D90-A77D-B240F65EAD0D}" dt="2023-01-16T22:48:00.134" v="354" actId="1076"/>
          <ac:picMkLst>
            <pc:docMk/>
            <pc:sldMk cId="1380517306" sldId="288"/>
            <ac:picMk id="5" creationId="{1A910B78-8F56-95D5-FDBD-F6FA794165F5}"/>
          </ac:picMkLst>
        </pc:picChg>
        <pc:picChg chg="del">
          <ac:chgData name="Roberto Gallardo" userId="49a044883f185952" providerId="LiveId" clId="{E32CE97C-9B2E-4D90-A77D-B240F65EAD0D}" dt="2023-01-16T18:03:43.409" v="81" actId="478"/>
          <ac:picMkLst>
            <pc:docMk/>
            <pc:sldMk cId="1380517306" sldId="288"/>
            <ac:picMk id="8" creationId="{CE7F72BC-37F2-F863-8CD3-6EF2433ED31C}"/>
          </ac:picMkLst>
        </pc:picChg>
      </pc:sldChg>
      <pc:sldChg chg="addSp delSp modSp mod">
        <pc:chgData name="Roberto Gallardo" userId="49a044883f185952" providerId="LiveId" clId="{E32CE97C-9B2E-4D90-A77D-B240F65EAD0D}" dt="2023-01-16T22:49:02.283" v="371" actId="1076"/>
        <pc:sldMkLst>
          <pc:docMk/>
          <pc:sldMk cId="1388671151" sldId="289"/>
        </pc:sldMkLst>
        <pc:picChg chg="add mod">
          <ac:chgData name="Roberto Gallardo" userId="49a044883f185952" providerId="LiveId" clId="{E32CE97C-9B2E-4D90-A77D-B240F65EAD0D}" dt="2023-01-16T22:49:02.283" v="371" actId="1076"/>
          <ac:picMkLst>
            <pc:docMk/>
            <pc:sldMk cId="1388671151" sldId="289"/>
            <ac:picMk id="5" creationId="{04AF074B-994E-CBCD-0ECE-850DA62911B6}"/>
          </ac:picMkLst>
        </pc:picChg>
        <pc:picChg chg="del">
          <ac:chgData name="Roberto Gallardo" userId="49a044883f185952" providerId="LiveId" clId="{E32CE97C-9B2E-4D90-A77D-B240F65EAD0D}" dt="2023-01-16T18:03:45.183" v="82" actId="478"/>
          <ac:picMkLst>
            <pc:docMk/>
            <pc:sldMk cId="1388671151" sldId="289"/>
            <ac:picMk id="8" creationId="{F3FE0AB7-122D-79DA-B552-C089EEBD7C92}"/>
          </ac:picMkLst>
        </pc:picChg>
      </pc:sldChg>
      <pc:sldChg chg="addSp delSp modSp mod">
        <pc:chgData name="Roberto Gallardo" userId="49a044883f185952" providerId="LiveId" clId="{E32CE97C-9B2E-4D90-A77D-B240F65EAD0D}" dt="2023-01-16T22:51:18.826" v="402" actId="1076"/>
        <pc:sldMkLst>
          <pc:docMk/>
          <pc:sldMk cId="2355376039" sldId="290"/>
        </pc:sldMkLst>
        <pc:picChg chg="del">
          <ac:chgData name="Roberto Gallardo" userId="49a044883f185952" providerId="LiveId" clId="{E32CE97C-9B2E-4D90-A77D-B240F65EAD0D}" dt="2023-01-16T18:03:48.790" v="84" actId="478"/>
          <ac:picMkLst>
            <pc:docMk/>
            <pc:sldMk cId="2355376039" sldId="290"/>
            <ac:picMk id="8" creationId="{292A7343-9E9A-2EB6-6F8A-D85E97F05D89}"/>
          </ac:picMkLst>
        </pc:picChg>
        <pc:picChg chg="add mod">
          <ac:chgData name="Roberto Gallardo" userId="49a044883f185952" providerId="LiveId" clId="{E32CE97C-9B2E-4D90-A77D-B240F65EAD0D}" dt="2023-01-16T22:51:18.826" v="402" actId="1076"/>
          <ac:picMkLst>
            <pc:docMk/>
            <pc:sldMk cId="2355376039" sldId="290"/>
            <ac:picMk id="8" creationId="{952305CB-4C88-1BD0-C98B-27CA96D89E63}"/>
          </ac:picMkLst>
        </pc:picChg>
      </pc:sldChg>
      <pc:sldChg chg="addSp delSp modSp mod">
        <pc:chgData name="Roberto Gallardo" userId="49a044883f185952" providerId="LiveId" clId="{E32CE97C-9B2E-4D90-A77D-B240F65EAD0D}" dt="2023-01-16T22:52:19.582" v="424" actId="1037"/>
        <pc:sldMkLst>
          <pc:docMk/>
          <pc:sldMk cId="3757257295" sldId="291"/>
        </pc:sldMkLst>
        <pc:picChg chg="add mod">
          <ac:chgData name="Roberto Gallardo" userId="49a044883f185952" providerId="LiveId" clId="{E32CE97C-9B2E-4D90-A77D-B240F65EAD0D}" dt="2023-01-16T22:52:19.582" v="424" actId="1037"/>
          <ac:picMkLst>
            <pc:docMk/>
            <pc:sldMk cId="3757257295" sldId="291"/>
            <ac:picMk id="7" creationId="{3ECDE44B-F43E-59BA-10CA-B1CFB754C45F}"/>
          </ac:picMkLst>
        </pc:picChg>
        <pc:picChg chg="del">
          <ac:chgData name="Roberto Gallardo" userId="49a044883f185952" providerId="LiveId" clId="{E32CE97C-9B2E-4D90-A77D-B240F65EAD0D}" dt="2023-01-16T18:03:50.446" v="85" actId="478"/>
          <ac:picMkLst>
            <pc:docMk/>
            <pc:sldMk cId="3757257295" sldId="291"/>
            <ac:picMk id="8" creationId="{348A5F9E-6780-2EBB-936C-EA6FBBA46953}"/>
          </ac:picMkLst>
        </pc:picChg>
      </pc:sldChg>
      <pc:sldChg chg="addSp delSp modSp mod">
        <pc:chgData name="Roberto Gallardo" userId="49a044883f185952" providerId="LiveId" clId="{E32CE97C-9B2E-4D90-A77D-B240F65EAD0D}" dt="2023-01-16T22:46:56.727" v="336" actId="1076"/>
        <pc:sldMkLst>
          <pc:docMk/>
          <pc:sldMk cId="1259856727" sldId="292"/>
        </pc:sldMkLst>
        <pc:picChg chg="add mod">
          <ac:chgData name="Roberto Gallardo" userId="49a044883f185952" providerId="LiveId" clId="{E32CE97C-9B2E-4D90-A77D-B240F65EAD0D}" dt="2023-01-16T22:46:56.727" v="336" actId="1076"/>
          <ac:picMkLst>
            <pc:docMk/>
            <pc:sldMk cId="1259856727" sldId="292"/>
            <ac:picMk id="5" creationId="{E80F9BC2-F703-0171-D209-59D7869CA582}"/>
          </ac:picMkLst>
        </pc:picChg>
        <pc:picChg chg="del">
          <ac:chgData name="Roberto Gallardo" userId="49a044883f185952" providerId="LiveId" clId="{E32CE97C-9B2E-4D90-A77D-B240F65EAD0D}" dt="2023-01-16T18:03:41.611" v="80" actId="478"/>
          <ac:picMkLst>
            <pc:docMk/>
            <pc:sldMk cId="1259856727" sldId="292"/>
            <ac:picMk id="8" creationId="{9B864A74-4648-DD29-217B-8593D0F156D2}"/>
          </ac:picMkLst>
        </pc:picChg>
      </pc:sldChg>
      <pc:sldChg chg="addSp delSp modSp mod">
        <pc:chgData name="Roberto Gallardo" userId="49a044883f185952" providerId="LiveId" clId="{E32CE97C-9B2E-4D90-A77D-B240F65EAD0D}" dt="2023-01-18T00:30:58.355" v="558"/>
        <pc:sldMkLst>
          <pc:docMk/>
          <pc:sldMk cId="3324519687" sldId="293"/>
        </pc:sldMkLst>
        <pc:spChg chg="del">
          <ac:chgData name="Roberto Gallardo" userId="49a044883f185952" providerId="LiveId" clId="{E32CE97C-9B2E-4D90-A77D-B240F65EAD0D}" dt="2023-01-18T00:30:58.081" v="557" actId="478"/>
          <ac:spMkLst>
            <pc:docMk/>
            <pc:sldMk cId="3324519687" sldId="293"/>
            <ac:spMk id="3" creationId="{AF651823-818E-912D-E331-CDEB914505A8}"/>
          </ac:spMkLst>
        </pc:spChg>
        <pc:spChg chg="add mod">
          <ac:chgData name="Roberto Gallardo" userId="49a044883f185952" providerId="LiveId" clId="{E32CE97C-9B2E-4D90-A77D-B240F65EAD0D}" dt="2023-01-18T00:30:58.355" v="558"/>
          <ac:spMkLst>
            <pc:docMk/>
            <pc:sldMk cId="3324519687" sldId="293"/>
            <ac:spMk id="5" creationId="{BF299FA5-E77C-49FE-8DFD-7C8A5DCA38AB}"/>
          </ac:spMkLst>
        </pc:spChg>
        <pc:picChg chg="add mod">
          <ac:chgData name="Roberto Gallardo" userId="49a044883f185952" providerId="LiveId" clId="{E32CE97C-9B2E-4D90-A77D-B240F65EAD0D}" dt="2023-01-16T22:37:15.735" v="202" actId="1076"/>
          <ac:picMkLst>
            <pc:docMk/>
            <pc:sldMk cId="3324519687" sldId="293"/>
            <ac:picMk id="7" creationId="{A51781D8-667F-7226-0419-CE0D577FE304}"/>
          </ac:picMkLst>
        </pc:picChg>
        <pc:picChg chg="del">
          <ac:chgData name="Roberto Gallardo" userId="49a044883f185952" providerId="LiveId" clId="{E32CE97C-9B2E-4D90-A77D-B240F65EAD0D}" dt="2023-01-16T18:03:22.895" v="72" actId="478"/>
          <ac:picMkLst>
            <pc:docMk/>
            <pc:sldMk cId="3324519687" sldId="293"/>
            <ac:picMk id="8" creationId="{D6B83BAD-4EC0-3C11-9371-DD4743DFD5F4}"/>
          </ac:picMkLst>
        </pc:picChg>
      </pc:sldChg>
      <pc:sldChg chg="addSp delSp modSp mod">
        <pc:chgData name="Roberto Gallardo" userId="49a044883f185952" providerId="LiveId" clId="{E32CE97C-9B2E-4D90-A77D-B240F65EAD0D}" dt="2023-01-16T23:02:12.980" v="501" actId="1076"/>
        <pc:sldMkLst>
          <pc:docMk/>
          <pc:sldMk cId="3256182630" sldId="295"/>
        </pc:sldMkLst>
        <pc:picChg chg="add del mod">
          <ac:chgData name="Roberto Gallardo" userId="49a044883f185952" providerId="LiveId" clId="{E32CE97C-9B2E-4D90-A77D-B240F65EAD0D}" dt="2023-01-16T22:57:42.101" v="479" actId="478"/>
          <ac:picMkLst>
            <pc:docMk/>
            <pc:sldMk cId="3256182630" sldId="295"/>
            <ac:picMk id="6" creationId="{59D2D656-8500-91B1-9AF7-D3FEFDB74B2C}"/>
          </ac:picMkLst>
        </pc:picChg>
        <pc:picChg chg="del">
          <ac:chgData name="Roberto Gallardo" userId="49a044883f185952" providerId="LiveId" clId="{E32CE97C-9B2E-4D90-A77D-B240F65EAD0D}" dt="2023-01-16T18:03:19.438" v="70" actId="478"/>
          <ac:picMkLst>
            <pc:docMk/>
            <pc:sldMk cId="3256182630" sldId="295"/>
            <ac:picMk id="6" creationId="{6A9B2405-F879-552B-AA8A-22E25C957211}"/>
          </ac:picMkLst>
        </pc:picChg>
        <pc:picChg chg="add del mod">
          <ac:chgData name="Roberto Gallardo" userId="49a044883f185952" providerId="LiveId" clId="{E32CE97C-9B2E-4D90-A77D-B240F65EAD0D}" dt="2023-01-16T23:00:55.683" v="493" actId="21"/>
          <ac:picMkLst>
            <pc:docMk/>
            <pc:sldMk cId="3256182630" sldId="295"/>
            <ac:picMk id="9" creationId="{7A6C78D7-5386-0698-601E-7B4D7A093386}"/>
          </ac:picMkLst>
        </pc:picChg>
        <pc:picChg chg="add mod">
          <ac:chgData name="Roberto Gallardo" userId="49a044883f185952" providerId="LiveId" clId="{E32CE97C-9B2E-4D90-A77D-B240F65EAD0D}" dt="2023-01-16T23:02:12.980" v="501" actId="1076"/>
          <ac:picMkLst>
            <pc:docMk/>
            <pc:sldMk cId="3256182630" sldId="295"/>
            <ac:picMk id="11" creationId="{3DDB9173-C0A2-0FDE-CC31-20B9F49AD749}"/>
          </ac:picMkLst>
        </pc:picChg>
      </pc:sldChg>
      <pc:sldChg chg="addSp delSp modSp mod">
        <pc:chgData name="Roberto Gallardo" userId="49a044883f185952" providerId="LiveId" clId="{E32CE97C-9B2E-4D90-A77D-B240F65EAD0D}" dt="2023-01-16T23:00:57.404" v="494"/>
        <pc:sldMkLst>
          <pc:docMk/>
          <pc:sldMk cId="4057156843" sldId="296"/>
        </pc:sldMkLst>
        <pc:picChg chg="add del mod">
          <ac:chgData name="Roberto Gallardo" userId="49a044883f185952" providerId="LiveId" clId="{E32CE97C-9B2E-4D90-A77D-B240F65EAD0D}" dt="2023-01-16T22:58:05.763" v="488" actId="478"/>
          <ac:picMkLst>
            <pc:docMk/>
            <pc:sldMk cId="4057156843" sldId="296"/>
            <ac:picMk id="6" creationId="{A9AC271D-3C9A-E36E-1C82-6E47288B105D}"/>
          </ac:picMkLst>
        </pc:picChg>
        <pc:picChg chg="del">
          <ac:chgData name="Roberto Gallardo" userId="49a044883f185952" providerId="LiveId" clId="{E32CE97C-9B2E-4D90-A77D-B240F65EAD0D}" dt="2023-01-16T18:03:20.816" v="71" actId="478"/>
          <ac:picMkLst>
            <pc:docMk/>
            <pc:sldMk cId="4057156843" sldId="296"/>
            <ac:picMk id="7" creationId="{EC92559A-9192-C8D2-3961-A09CF0C86019}"/>
          </ac:picMkLst>
        </pc:picChg>
        <pc:picChg chg="add del mod">
          <ac:chgData name="Roberto Gallardo" userId="49a044883f185952" providerId="LiveId" clId="{E32CE97C-9B2E-4D90-A77D-B240F65EAD0D}" dt="2023-01-16T22:58:16.420" v="492" actId="478"/>
          <ac:picMkLst>
            <pc:docMk/>
            <pc:sldMk cId="4057156843" sldId="296"/>
            <ac:picMk id="9" creationId="{53A887B7-144B-107A-2DA0-A98367F3F1D4}"/>
          </ac:picMkLst>
        </pc:picChg>
        <pc:picChg chg="add mod">
          <ac:chgData name="Roberto Gallardo" userId="49a044883f185952" providerId="LiveId" clId="{E32CE97C-9B2E-4D90-A77D-B240F65EAD0D}" dt="2023-01-16T23:00:57.404" v="494"/>
          <ac:picMkLst>
            <pc:docMk/>
            <pc:sldMk cId="4057156843" sldId="296"/>
            <ac:picMk id="10" creationId="{0806E52E-78DF-6398-ECDC-6954DCDCCCD7}"/>
          </ac:picMkLst>
        </pc:picChg>
      </pc:sldChg>
      <pc:sldChg chg="addSp delSp modSp mod">
        <pc:chgData name="Roberto Gallardo" userId="49a044883f185952" providerId="LiveId" clId="{E32CE97C-9B2E-4D90-A77D-B240F65EAD0D}" dt="2023-01-16T23:02:48.816" v="510" actId="1076"/>
        <pc:sldMkLst>
          <pc:docMk/>
          <pc:sldMk cId="2080110827" sldId="297"/>
        </pc:sldMkLst>
        <pc:picChg chg="add del mod">
          <ac:chgData name="Roberto Gallardo" userId="49a044883f185952" providerId="LiveId" clId="{E32CE97C-9B2E-4D90-A77D-B240F65EAD0D}" dt="2023-01-16T23:02:28.451" v="502" actId="478"/>
          <ac:picMkLst>
            <pc:docMk/>
            <pc:sldMk cId="2080110827" sldId="297"/>
            <ac:picMk id="6" creationId="{1CC97DDC-B788-C098-A01E-1C9CD8BADEE6}"/>
          </ac:picMkLst>
        </pc:picChg>
        <pc:picChg chg="del">
          <ac:chgData name="Roberto Gallardo" userId="49a044883f185952" providerId="LiveId" clId="{E32CE97C-9B2E-4D90-A77D-B240F65EAD0D}" dt="2023-01-16T18:03:17.289" v="69" actId="478"/>
          <ac:picMkLst>
            <pc:docMk/>
            <pc:sldMk cId="2080110827" sldId="297"/>
            <ac:picMk id="7" creationId="{ECDD200D-BA62-C2CB-B651-79A4ECAEADFF}"/>
          </ac:picMkLst>
        </pc:picChg>
        <pc:picChg chg="add mod">
          <ac:chgData name="Roberto Gallardo" userId="49a044883f185952" providerId="LiveId" clId="{E32CE97C-9B2E-4D90-A77D-B240F65EAD0D}" dt="2023-01-16T23:02:48.816" v="510" actId="1076"/>
          <ac:picMkLst>
            <pc:docMk/>
            <pc:sldMk cId="2080110827" sldId="297"/>
            <ac:picMk id="8" creationId="{129DB15C-6CAC-5DC4-EF99-93E21E349676}"/>
          </ac:picMkLst>
        </pc:picChg>
      </pc:sldChg>
      <pc:sldChg chg="addSp delSp modSp mod">
        <pc:chgData name="Roberto Gallardo" userId="49a044883f185952" providerId="LiveId" clId="{E32CE97C-9B2E-4D90-A77D-B240F65EAD0D}" dt="2023-01-16T23:04:14.864" v="523" actId="1076"/>
        <pc:sldMkLst>
          <pc:docMk/>
          <pc:sldMk cId="1532666867" sldId="298"/>
        </pc:sldMkLst>
        <pc:picChg chg="add del mod">
          <ac:chgData name="Roberto Gallardo" userId="49a044883f185952" providerId="LiveId" clId="{E32CE97C-9B2E-4D90-A77D-B240F65EAD0D}" dt="2023-01-16T23:02:54" v="511" actId="478"/>
          <ac:picMkLst>
            <pc:docMk/>
            <pc:sldMk cId="1532666867" sldId="298"/>
            <ac:picMk id="6" creationId="{3049414A-B1BA-102C-7A18-1AAAF9D0FB38}"/>
          </ac:picMkLst>
        </pc:picChg>
        <pc:picChg chg="del">
          <ac:chgData name="Roberto Gallardo" userId="49a044883f185952" providerId="LiveId" clId="{E32CE97C-9B2E-4D90-A77D-B240F65EAD0D}" dt="2023-01-16T18:03:15.857" v="68" actId="478"/>
          <ac:picMkLst>
            <pc:docMk/>
            <pc:sldMk cId="1532666867" sldId="298"/>
            <ac:picMk id="6" creationId="{8BDD2F68-198D-8364-A6DE-C0752DEE11DC}"/>
          </ac:picMkLst>
        </pc:picChg>
        <pc:picChg chg="add del mod">
          <ac:chgData name="Roberto Gallardo" userId="49a044883f185952" providerId="LiveId" clId="{E32CE97C-9B2E-4D90-A77D-B240F65EAD0D}" dt="2023-01-16T23:03:12.303" v="515" actId="478"/>
          <ac:picMkLst>
            <pc:docMk/>
            <pc:sldMk cId="1532666867" sldId="298"/>
            <ac:picMk id="8" creationId="{98B6C519-D901-0C4E-1D0E-4A9A6F48E5C1}"/>
          </ac:picMkLst>
        </pc:picChg>
        <pc:picChg chg="add mod">
          <ac:chgData name="Roberto Gallardo" userId="49a044883f185952" providerId="LiveId" clId="{E32CE97C-9B2E-4D90-A77D-B240F65EAD0D}" dt="2023-01-16T23:04:14.864" v="523" actId="1076"/>
          <ac:picMkLst>
            <pc:docMk/>
            <pc:sldMk cId="1532666867" sldId="298"/>
            <ac:picMk id="10" creationId="{D54607AD-0D88-D9E3-EA04-8EE55CEDD627}"/>
          </ac:picMkLst>
        </pc:picChg>
      </pc:sldChg>
      <pc:sldChg chg="addSp delSp modSp mod">
        <pc:chgData name="Roberto Gallardo" userId="49a044883f185952" providerId="LiveId" clId="{E32CE97C-9B2E-4D90-A77D-B240F65EAD0D}" dt="2023-01-16T22:56:49.582" v="478" actId="27918"/>
        <pc:sldMkLst>
          <pc:docMk/>
          <pc:sldMk cId="1951376777" sldId="299"/>
        </pc:sldMkLst>
        <pc:picChg chg="add mod">
          <ac:chgData name="Roberto Gallardo" userId="49a044883f185952" providerId="LiveId" clId="{E32CE97C-9B2E-4D90-A77D-B240F65EAD0D}" dt="2023-01-16T22:50:07.039" v="386" actId="1076"/>
          <ac:picMkLst>
            <pc:docMk/>
            <pc:sldMk cId="1951376777" sldId="299"/>
            <ac:picMk id="5" creationId="{5BE97C1C-30AF-C543-BFB0-E678155693A7}"/>
          </ac:picMkLst>
        </pc:picChg>
        <pc:picChg chg="del">
          <ac:chgData name="Roberto Gallardo" userId="49a044883f185952" providerId="LiveId" clId="{E32CE97C-9B2E-4D90-A77D-B240F65EAD0D}" dt="2023-01-16T18:03:46.802" v="83" actId="478"/>
          <ac:picMkLst>
            <pc:docMk/>
            <pc:sldMk cId="1951376777" sldId="299"/>
            <ac:picMk id="5" creationId="{CB9F2603-C485-DCF5-9F11-C81F07C6BB92}"/>
          </ac:picMkLst>
        </pc:picChg>
      </pc:sldChg>
      <pc:sldChg chg="del">
        <pc:chgData name="Roberto Gallardo" userId="49a044883f185952" providerId="LiveId" clId="{E32CE97C-9B2E-4D90-A77D-B240F65EAD0D}" dt="2023-01-17T23:31:41.837" v="531" actId="47"/>
        <pc:sldMkLst>
          <pc:docMk/>
          <pc:sldMk cId="230398305" sldId="301"/>
        </pc:sldMkLst>
      </pc:sldChg>
      <pc:sldChg chg="add">
        <pc:chgData name="Roberto Gallardo" userId="49a044883f185952" providerId="LiveId" clId="{E32CE97C-9B2E-4D90-A77D-B240F65EAD0D}" dt="2023-01-17T23:31:40.103" v="530"/>
        <pc:sldMkLst>
          <pc:docMk/>
          <pc:sldMk cId="1515423683" sldId="302"/>
        </pc:sldMkLst>
      </pc:sldChg>
      <pc:sldChg chg="add del">
        <pc:chgData name="Roberto Gallardo" userId="49a044883f185952" providerId="LiveId" clId="{E32CE97C-9B2E-4D90-A77D-B240F65EAD0D}" dt="2023-01-17T23:35:29.723" v="534" actId="47"/>
        <pc:sldMkLst>
          <pc:docMk/>
          <pc:sldMk cId="1053083297" sldId="303"/>
        </pc:sldMkLst>
      </pc:sldChg>
      <pc:sldChg chg="add mod">
        <pc:chgData name="Roberto Gallardo" userId="49a044883f185952" providerId="LiveId" clId="{E32CE97C-9B2E-4D90-A77D-B240F65EAD0D}" dt="2023-01-17T23:37:59.484" v="542" actId="27918"/>
        <pc:sldMkLst>
          <pc:docMk/>
          <pc:sldMk cId="2841628872" sldId="303"/>
        </pc:sldMkLst>
      </pc:sldChg>
      <pc:sldChg chg="add del">
        <pc:chgData name="Roberto Gallardo" userId="49a044883f185952" providerId="LiveId" clId="{E32CE97C-9B2E-4D90-A77D-B240F65EAD0D}" dt="2023-01-17T23:35:29.723" v="534" actId="47"/>
        <pc:sldMkLst>
          <pc:docMk/>
          <pc:sldMk cId="2841628872" sldId="304"/>
        </pc:sldMkLst>
      </pc:sldChg>
      <pc:sldChg chg="add mod">
        <pc:chgData name="Roberto Gallardo" userId="49a044883f185952" providerId="LiveId" clId="{E32CE97C-9B2E-4D90-A77D-B240F65EAD0D}" dt="2023-01-17T23:38:27.229" v="549" actId="27918"/>
        <pc:sldMkLst>
          <pc:docMk/>
          <pc:sldMk cId="3084076302" sldId="304"/>
        </pc:sldMkLst>
      </pc:sldChg>
      <pc:sldChg chg="add mod">
        <pc:chgData name="Roberto Gallardo" userId="49a044883f185952" providerId="LiveId" clId="{E32CE97C-9B2E-4D90-A77D-B240F65EAD0D}" dt="2023-01-17T23:39:06.887" v="556" actId="27918"/>
        <pc:sldMkLst>
          <pc:docMk/>
          <pc:sldMk cId="473712435" sldId="305"/>
        </pc:sldMkLst>
      </pc:sldChg>
    </pc:docChg>
  </pc:docChgLst>
  <pc:docChgLst>
    <pc:chgData name="Roberto Gallardo" userId="49a044883f185952" providerId="LiveId" clId="{34201A6A-4C5F-473D-BD2F-4FB52A50645A}"/>
    <pc:docChg chg="undo custSel addSld delSld modSld">
      <pc:chgData name="Roberto Gallardo" userId="49a044883f185952" providerId="LiveId" clId="{34201A6A-4C5F-473D-BD2F-4FB52A50645A}" dt="2023-01-16T16:48:42.927" v="464" actId="27918"/>
      <pc:docMkLst>
        <pc:docMk/>
      </pc:docMkLst>
      <pc:sldChg chg="modSp mod">
        <pc:chgData name="Roberto Gallardo" userId="49a044883f185952" providerId="LiveId" clId="{34201A6A-4C5F-473D-BD2F-4FB52A50645A}" dt="2023-01-16T15:30:41.511" v="13" actId="20577"/>
        <pc:sldMkLst>
          <pc:docMk/>
          <pc:sldMk cId="2846901679" sldId="256"/>
        </pc:sldMkLst>
        <pc:spChg chg="mod">
          <ac:chgData name="Roberto Gallardo" userId="49a044883f185952" providerId="LiveId" clId="{34201A6A-4C5F-473D-BD2F-4FB52A50645A}" dt="2023-01-16T15:30:41.511" v="13" actId="20577"/>
          <ac:spMkLst>
            <pc:docMk/>
            <pc:sldMk cId="2846901679" sldId="256"/>
            <ac:spMk id="7" creationId="{B1E0ABEC-554C-720A-2772-F0324C8E93CA}"/>
          </ac:spMkLst>
        </pc:spChg>
      </pc:sldChg>
      <pc:sldChg chg="mod">
        <pc:chgData name="Roberto Gallardo" userId="49a044883f185952" providerId="LiveId" clId="{34201A6A-4C5F-473D-BD2F-4FB52A50645A}" dt="2023-01-16T15:45:31.732" v="58" actId="27918"/>
        <pc:sldMkLst>
          <pc:docMk/>
          <pc:sldMk cId="3231157596" sldId="257"/>
        </pc:sldMkLst>
      </pc:sldChg>
      <pc:sldChg chg="mod">
        <pc:chgData name="Roberto Gallardo" userId="49a044883f185952" providerId="LiveId" clId="{34201A6A-4C5F-473D-BD2F-4FB52A50645A}" dt="2023-01-16T15:44:10.990" v="46" actId="27918"/>
        <pc:sldMkLst>
          <pc:docMk/>
          <pc:sldMk cId="3702837515" sldId="258"/>
        </pc:sldMkLst>
      </pc:sldChg>
      <pc:sldChg chg="mod">
        <pc:chgData name="Roberto Gallardo" userId="49a044883f185952" providerId="LiveId" clId="{34201A6A-4C5F-473D-BD2F-4FB52A50645A}" dt="2023-01-16T15:44:52.171" v="52" actId="27918"/>
        <pc:sldMkLst>
          <pc:docMk/>
          <pc:sldMk cId="2519083202" sldId="259"/>
        </pc:sldMkLst>
      </pc:sldChg>
      <pc:sldChg chg="mod">
        <pc:chgData name="Roberto Gallardo" userId="49a044883f185952" providerId="LiveId" clId="{34201A6A-4C5F-473D-BD2F-4FB52A50645A}" dt="2023-01-16T15:43:22.589" v="40" actId="27918"/>
        <pc:sldMkLst>
          <pc:docMk/>
          <pc:sldMk cId="3877078759" sldId="260"/>
        </pc:sldMkLst>
      </pc:sldChg>
      <pc:sldChg chg="mod">
        <pc:chgData name="Roberto Gallardo" userId="49a044883f185952" providerId="LiveId" clId="{34201A6A-4C5F-473D-BD2F-4FB52A50645A}" dt="2023-01-16T15:46:52.823" v="70" actId="27918"/>
        <pc:sldMkLst>
          <pc:docMk/>
          <pc:sldMk cId="1175010214" sldId="261"/>
        </pc:sldMkLst>
      </pc:sldChg>
      <pc:sldChg chg="addSp delSp modSp mod">
        <pc:chgData name="Roberto Gallardo" userId="49a044883f185952" providerId="LiveId" clId="{34201A6A-4C5F-473D-BD2F-4FB52A50645A}" dt="2023-01-16T15:47:38.279" v="80" actId="1076"/>
        <pc:sldMkLst>
          <pc:docMk/>
          <pc:sldMk cId="1418533539" sldId="271"/>
        </pc:sldMkLst>
        <pc:picChg chg="del">
          <ac:chgData name="Roberto Gallardo" userId="49a044883f185952" providerId="LiveId" clId="{34201A6A-4C5F-473D-BD2F-4FB52A50645A}" dt="2023-01-16T15:31:55.421" v="14" actId="478"/>
          <ac:picMkLst>
            <pc:docMk/>
            <pc:sldMk cId="1418533539" sldId="271"/>
            <ac:picMk id="6" creationId="{FACE4D62-196F-A615-59EB-291A7142E480}"/>
          </ac:picMkLst>
        </pc:picChg>
        <pc:picChg chg="add mod">
          <ac:chgData name="Roberto Gallardo" userId="49a044883f185952" providerId="LiveId" clId="{34201A6A-4C5F-473D-BD2F-4FB52A50645A}" dt="2023-01-16T15:47:38.279" v="80" actId="1076"/>
          <ac:picMkLst>
            <pc:docMk/>
            <pc:sldMk cId="1418533539" sldId="271"/>
            <ac:picMk id="7" creationId="{163E5F35-A7DD-BA19-FE7A-814841572ADA}"/>
          </ac:picMkLst>
        </pc:picChg>
      </pc:sldChg>
      <pc:sldChg chg="mod">
        <pc:chgData name="Roberto Gallardo" userId="49a044883f185952" providerId="LiveId" clId="{34201A6A-4C5F-473D-BD2F-4FB52A50645A}" dt="2023-01-16T15:46:07.759" v="64" actId="27918"/>
        <pc:sldMkLst>
          <pc:docMk/>
          <pc:sldMk cId="2653937722" sldId="272"/>
        </pc:sldMkLst>
      </pc:sldChg>
      <pc:sldChg chg="mod">
        <pc:chgData name="Roberto Gallardo" userId="49a044883f185952" providerId="LiveId" clId="{34201A6A-4C5F-473D-BD2F-4FB52A50645A}" dt="2023-01-16T16:40:57.686" v="398" actId="27918"/>
        <pc:sldMkLst>
          <pc:docMk/>
          <pc:sldMk cId="2076698419" sldId="273"/>
        </pc:sldMkLst>
      </pc:sldChg>
      <pc:sldChg chg="mod">
        <pc:chgData name="Roberto Gallardo" userId="49a044883f185952" providerId="LiveId" clId="{34201A6A-4C5F-473D-BD2F-4FB52A50645A}" dt="2023-01-16T16:48:03.301" v="458" actId="27918"/>
        <pc:sldMkLst>
          <pc:docMk/>
          <pc:sldMk cId="3802335161" sldId="274"/>
        </pc:sldMkLst>
      </pc:sldChg>
      <pc:sldChg chg="mod">
        <pc:chgData name="Roberto Gallardo" userId="49a044883f185952" providerId="LiveId" clId="{34201A6A-4C5F-473D-BD2F-4FB52A50645A}" dt="2023-01-16T16:48:42.927" v="464" actId="27918"/>
        <pc:sldMkLst>
          <pc:docMk/>
          <pc:sldMk cId="4292554322" sldId="275"/>
        </pc:sldMkLst>
      </pc:sldChg>
      <pc:sldChg chg="modSp mod">
        <pc:chgData name="Roberto Gallardo" userId="49a044883f185952" providerId="LiveId" clId="{34201A6A-4C5F-473D-BD2F-4FB52A50645A}" dt="2023-01-16T16:47:39.781" v="454" actId="14100"/>
        <pc:sldMkLst>
          <pc:docMk/>
          <pc:sldMk cId="513409896" sldId="276"/>
        </pc:sldMkLst>
        <pc:spChg chg="mod">
          <ac:chgData name="Roberto Gallardo" userId="49a044883f185952" providerId="LiveId" clId="{34201A6A-4C5F-473D-BD2F-4FB52A50645A}" dt="2023-01-16T16:47:28.997" v="434" actId="1076"/>
          <ac:spMkLst>
            <pc:docMk/>
            <pc:sldMk cId="513409896" sldId="276"/>
            <ac:spMk id="21" creationId="{9A68ADBE-AECC-EE60-7E94-3675B33E08AE}"/>
          </ac:spMkLst>
        </pc:spChg>
        <pc:cxnChg chg="mod">
          <ac:chgData name="Roberto Gallardo" userId="49a044883f185952" providerId="LiveId" clId="{34201A6A-4C5F-473D-BD2F-4FB52A50645A}" dt="2023-01-16T16:47:20.274" v="432" actId="1036"/>
          <ac:cxnSpMkLst>
            <pc:docMk/>
            <pc:sldMk cId="513409896" sldId="276"/>
            <ac:cxnSpMk id="22" creationId="{1B423FA0-E4B3-6570-929B-A9283D503787}"/>
          </ac:cxnSpMkLst>
        </pc:cxnChg>
        <pc:cxnChg chg="mod">
          <ac:chgData name="Roberto Gallardo" userId="49a044883f185952" providerId="LiveId" clId="{34201A6A-4C5F-473D-BD2F-4FB52A50645A}" dt="2023-01-16T16:47:33.523" v="453" actId="1036"/>
          <ac:cxnSpMkLst>
            <pc:docMk/>
            <pc:sldMk cId="513409896" sldId="276"/>
            <ac:cxnSpMk id="23" creationId="{D616797E-0044-3804-BA5A-23B8EB309CA5}"/>
          </ac:cxnSpMkLst>
        </pc:cxnChg>
        <pc:cxnChg chg="mod">
          <ac:chgData name="Roberto Gallardo" userId="49a044883f185952" providerId="LiveId" clId="{34201A6A-4C5F-473D-BD2F-4FB52A50645A}" dt="2023-01-16T16:47:39.781" v="454" actId="14100"/>
          <ac:cxnSpMkLst>
            <pc:docMk/>
            <pc:sldMk cId="513409896" sldId="276"/>
            <ac:cxnSpMk id="24" creationId="{20A6256E-6780-BAE0-B803-D02FE024579F}"/>
          </ac:cxnSpMkLst>
        </pc:cxnChg>
        <pc:cxnChg chg="mod">
          <ac:chgData name="Roberto Gallardo" userId="49a044883f185952" providerId="LiveId" clId="{34201A6A-4C5F-473D-BD2F-4FB52A50645A}" dt="2023-01-16T16:47:26.173" v="433" actId="14100"/>
          <ac:cxnSpMkLst>
            <pc:docMk/>
            <pc:sldMk cId="513409896" sldId="276"/>
            <ac:cxnSpMk id="25" creationId="{62B7492E-2C75-E0CD-947E-C582F412F7D7}"/>
          </ac:cxnSpMkLst>
        </pc:cxnChg>
      </pc:sldChg>
      <pc:sldChg chg="mod">
        <pc:chgData name="Roberto Gallardo" userId="49a044883f185952" providerId="LiveId" clId="{34201A6A-4C5F-473D-BD2F-4FB52A50645A}" dt="2023-01-16T16:10:18.276" v="393" actId="27918"/>
        <pc:sldMkLst>
          <pc:docMk/>
          <pc:sldMk cId="349244952" sldId="278"/>
        </pc:sldMkLst>
      </pc:sldChg>
      <pc:sldChg chg="addSp delSp modSp mod">
        <pc:chgData name="Roberto Gallardo" userId="49a044883f185952" providerId="LiveId" clId="{34201A6A-4C5F-473D-BD2F-4FB52A50645A}" dt="2023-01-16T15:54:34.187" v="187" actId="1037"/>
        <pc:sldMkLst>
          <pc:docMk/>
          <pc:sldMk cId="2124848710" sldId="281"/>
        </pc:sldMkLst>
        <pc:picChg chg="del">
          <ac:chgData name="Roberto Gallardo" userId="49a044883f185952" providerId="LiveId" clId="{34201A6A-4C5F-473D-BD2F-4FB52A50645A}" dt="2023-01-16T15:32:07.757" v="20" actId="478"/>
          <ac:picMkLst>
            <pc:docMk/>
            <pc:sldMk cId="2124848710" sldId="281"/>
            <ac:picMk id="5" creationId="{FB27A213-C0B7-6BD5-7FED-23D21C6A08C4}"/>
          </ac:picMkLst>
        </pc:picChg>
        <pc:picChg chg="add mod">
          <ac:chgData name="Roberto Gallardo" userId="49a044883f185952" providerId="LiveId" clId="{34201A6A-4C5F-473D-BD2F-4FB52A50645A}" dt="2023-01-16T15:54:34.187" v="187" actId="1037"/>
          <ac:picMkLst>
            <pc:docMk/>
            <pc:sldMk cId="2124848710" sldId="281"/>
            <ac:picMk id="8" creationId="{9153084F-FC00-0CE4-66C8-0E07E1623826}"/>
          </ac:picMkLst>
        </pc:picChg>
      </pc:sldChg>
      <pc:sldChg chg="addSp delSp modSp mod">
        <pc:chgData name="Roberto Gallardo" userId="49a044883f185952" providerId="LiveId" clId="{34201A6A-4C5F-473D-BD2F-4FB52A50645A}" dt="2023-01-16T15:55:42.379" v="203" actId="1076"/>
        <pc:sldMkLst>
          <pc:docMk/>
          <pc:sldMk cId="2028175529" sldId="282"/>
        </pc:sldMkLst>
        <pc:picChg chg="add mod">
          <ac:chgData name="Roberto Gallardo" userId="49a044883f185952" providerId="LiveId" clId="{34201A6A-4C5F-473D-BD2F-4FB52A50645A}" dt="2023-01-16T15:55:42.379" v="203" actId="1076"/>
          <ac:picMkLst>
            <pc:docMk/>
            <pc:sldMk cId="2028175529" sldId="282"/>
            <ac:picMk id="5" creationId="{66F5E906-151A-8A14-F31C-BFF6F6AC1A90}"/>
          </ac:picMkLst>
        </pc:picChg>
        <pc:picChg chg="del">
          <ac:chgData name="Roberto Gallardo" userId="49a044883f185952" providerId="LiveId" clId="{34201A6A-4C5F-473D-BD2F-4FB52A50645A}" dt="2023-01-16T15:32:09.862" v="21" actId="478"/>
          <ac:picMkLst>
            <pc:docMk/>
            <pc:sldMk cId="2028175529" sldId="282"/>
            <ac:picMk id="8" creationId="{94976C04-A24B-F3C5-B9C0-27F15B00E593}"/>
          </ac:picMkLst>
        </pc:picChg>
      </pc:sldChg>
      <pc:sldChg chg="addSp delSp modSp mod">
        <pc:chgData name="Roberto Gallardo" userId="49a044883f185952" providerId="LiveId" clId="{34201A6A-4C5F-473D-BD2F-4FB52A50645A}" dt="2023-01-16T15:57:14.678" v="221" actId="1076"/>
        <pc:sldMkLst>
          <pc:docMk/>
          <pc:sldMk cId="1326517747" sldId="283"/>
        </pc:sldMkLst>
        <pc:picChg chg="add mod">
          <ac:chgData name="Roberto Gallardo" userId="49a044883f185952" providerId="LiveId" clId="{34201A6A-4C5F-473D-BD2F-4FB52A50645A}" dt="2023-01-16T15:57:14.678" v="221" actId="1076"/>
          <ac:picMkLst>
            <pc:docMk/>
            <pc:sldMk cId="1326517747" sldId="283"/>
            <ac:picMk id="5" creationId="{1D8CBC8A-DA84-2A40-2362-0658B5BBF047}"/>
          </ac:picMkLst>
        </pc:picChg>
        <pc:picChg chg="del">
          <ac:chgData name="Roberto Gallardo" userId="49a044883f185952" providerId="LiveId" clId="{34201A6A-4C5F-473D-BD2F-4FB52A50645A}" dt="2023-01-16T15:32:11.357" v="22" actId="478"/>
          <ac:picMkLst>
            <pc:docMk/>
            <pc:sldMk cId="1326517747" sldId="283"/>
            <ac:picMk id="8" creationId="{033B3FE1-9C3F-6EF0-C136-37EF9E1F1D30}"/>
          </ac:picMkLst>
        </pc:picChg>
      </pc:sldChg>
      <pc:sldChg chg="addSp delSp modSp mod">
        <pc:chgData name="Roberto Gallardo" userId="49a044883f185952" providerId="LiveId" clId="{34201A6A-4C5F-473D-BD2F-4FB52A50645A}" dt="2023-01-16T15:58:25.892" v="239" actId="1076"/>
        <pc:sldMkLst>
          <pc:docMk/>
          <pc:sldMk cId="783739251" sldId="284"/>
        </pc:sldMkLst>
        <pc:picChg chg="add mod">
          <ac:chgData name="Roberto Gallardo" userId="49a044883f185952" providerId="LiveId" clId="{34201A6A-4C5F-473D-BD2F-4FB52A50645A}" dt="2023-01-16T15:58:25.892" v="239" actId="1076"/>
          <ac:picMkLst>
            <pc:docMk/>
            <pc:sldMk cId="783739251" sldId="284"/>
            <ac:picMk id="5" creationId="{56A01DA7-29EC-A2CD-67AC-FA3383E14F1A}"/>
          </ac:picMkLst>
        </pc:picChg>
        <pc:picChg chg="del">
          <ac:chgData name="Roberto Gallardo" userId="49a044883f185952" providerId="LiveId" clId="{34201A6A-4C5F-473D-BD2F-4FB52A50645A}" dt="2023-01-16T15:32:12.853" v="23" actId="478"/>
          <ac:picMkLst>
            <pc:docMk/>
            <pc:sldMk cId="783739251" sldId="284"/>
            <ac:picMk id="8" creationId="{D815B327-B2B1-C919-C7A3-309DB3D75C16}"/>
          </ac:picMkLst>
        </pc:picChg>
      </pc:sldChg>
      <pc:sldChg chg="addSp delSp modSp add del mod">
        <pc:chgData name="Roberto Gallardo" userId="49a044883f185952" providerId="LiveId" clId="{34201A6A-4C5F-473D-BD2F-4FB52A50645A}" dt="2023-01-16T15:59:35.119" v="255" actId="1076"/>
        <pc:sldMkLst>
          <pc:docMk/>
          <pc:sldMk cId="1676122233" sldId="285"/>
        </pc:sldMkLst>
        <pc:picChg chg="add mod">
          <ac:chgData name="Roberto Gallardo" userId="49a044883f185952" providerId="LiveId" clId="{34201A6A-4C5F-473D-BD2F-4FB52A50645A}" dt="2023-01-16T15:59:35.119" v="255" actId="1076"/>
          <ac:picMkLst>
            <pc:docMk/>
            <pc:sldMk cId="1676122233" sldId="285"/>
            <ac:picMk id="5" creationId="{EA4F6CC3-0588-CCCE-1FDF-25F2BB21661A}"/>
          </ac:picMkLst>
        </pc:picChg>
        <pc:picChg chg="del">
          <ac:chgData name="Roberto Gallardo" userId="49a044883f185952" providerId="LiveId" clId="{34201A6A-4C5F-473D-BD2F-4FB52A50645A}" dt="2023-01-16T15:32:18.062" v="26" actId="478"/>
          <ac:picMkLst>
            <pc:docMk/>
            <pc:sldMk cId="1676122233" sldId="285"/>
            <ac:picMk id="8" creationId="{904E4106-2EEF-7FB4-8C31-15755E7953DE}"/>
          </ac:picMkLst>
        </pc:picChg>
      </pc:sldChg>
      <pc:sldChg chg="addSp delSp modSp mod">
        <pc:chgData name="Roberto Gallardo" userId="49a044883f185952" providerId="LiveId" clId="{34201A6A-4C5F-473D-BD2F-4FB52A50645A}" dt="2023-01-16T16:00:50.971" v="271" actId="1076"/>
        <pc:sldMkLst>
          <pc:docMk/>
          <pc:sldMk cId="3100398757" sldId="286"/>
        </pc:sldMkLst>
        <pc:picChg chg="add mod">
          <ac:chgData name="Roberto Gallardo" userId="49a044883f185952" providerId="LiveId" clId="{34201A6A-4C5F-473D-BD2F-4FB52A50645A}" dt="2023-01-16T16:00:50.971" v="271" actId="1076"/>
          <ac:picMkLst>
            <pc:docMk/>
            <pc:sldMk cId="3100398757" sldId="286"/>
            <ac:picMk id="5" creationId="{190E412C-AB2D-2EAE-DCC8-9C46E6B3C279}"/>
          </ac:picMkLst>
        </pc:picChg>
        <pc:picChg chg="del">
          <ac:chgData name="Roberto Gallardo" userId="49a044883f185952" providerId="LiveId" clId="{34201A6A-4C5F-473D-BD2F-4FB52A50645A}" dt="2023-01-16T15:32:19.822" v="27" actId="478"/>
          <ac:picMkLst>
            <pc:docMk/>
            <pc:sldMk cId="3100398757" sldId="286"/>
            <ac:picMk id="8" creationId="{470680D7-D741-1B4E-D3AF-14882434BB99}"/>
          </ac:picMkLst>
        </pc:picChg>
      </pc:sldChg>
      <pc:sldChg chg="addSp delSp modSp mod">
        <pc:chgData name="Roberto Gallardo" userId="49a044883f185952" providerId="LiveId" clId="{34201A6A-4C5F-473D-BD2F-4FB52A50645A}" dt="2023-01-16T16:01:57.756" v="287" actId="1076"/>
        <pc:sldMkLst>
          <pc:docMk/>
          <pc:sldMk cId="1546475425" sldId="287"/>
        </pc:sldMkLst>
        <pc:picChg chg="add mod">
          <ac:chgData name="Roberto Gallardo" userId="49a044883f185952" providerId="LiveId" clId="{34201A6A-4C5F-473D-BD2F-4FB52A50645A}" dt="2023-01-16T16:01:57.756" v="287" actId="1076"/>
          <ac:picMkLst>
            <pc:docMk/>
            <pc:sldMk cId="1546475425" sldId="287"/>
            <ac:picMk id="5" creationId="{5A858AD0-E725-2D3F-BDE4-B4BDB92FD3C4}"/>
          </ac:picMkLst>
        </pc:picChg>
        <pc:picChg chg="del">
          <ac:chgData name="Roberto Gallardo" userId="49a044883f185952" providerId="LiveId" clId="{34201A6A-4C5F-473D-BD2F-4FB52A50645A}" dt="2023-01-16T15:32:21.949" v="28" actId="478"/>
          <ac:picMkLst>
            <pc:docMk/>
            <pc:sldMk cId="1546475425" sldId="287"/>
            <ac:picMk id="8" creationId="{A9B8342A-9624-20BF-BA75-F4D3E782C107}"/>
          </ac:picMkLst>
        </pc:picChg>
      </pc:sldChg>
      <pc:sldChg chg="addSp delSp modSp mod">
        <pc:chgData name="Roberto Gallardo" userId="49a044883f185952" providerId="LiveId" clId="{34201A6A-4C5F-473D-BD2F-4FB52A50645A}" dt="2023-01-16T16:04:53.890" v="323" actId="27918"/>
        <pc:sldMkLst>
          <pc:docMk/>
          <pc:sldMk cId="1380517306" sldId="288"/>
        </pc:sldMkLst>
        <pc:picChg chg="add mod">
          <ac:chgData name="Roberto Gallardo" userId="49a044883f185952" providerId="LiveId" clId="{34201A6A-4C5F-473D-BD2F-4FB52A50645A}" dt="2023-01-16T16:04:10.020" v="318" actId="1076"/>
          <ac:picMkLst>
            <pc:docMk/>
            <pc:sldMk cId="1380517306" sldId="288"/>
            <ac:picMk id="5" creationId="{315C537A-B307-EABD-F0A8-70F3D38AF27D}"/>
          </ac:picMkLst>
        </pc:picChg>
        <pc:picChg chg="del">
          <ac:chgData name="Roberto Gallardo" userId="49a044883f185952" providerId="LiveId" clId="{34201A6A-4C5F-473D-BD2F-4FB52A50645A}" dt="2023-01-16T15:32:25.678" v="30" actId="478"/>
          <ac:picMkLst>
            <pc:docMk/>
            <pc:sldMk cId="1380517306" sldId="288"/>
            <ac:picMk id="8" creationId="{AE4C90AF-5FA5-4B57-6616-1799974E20BA}"/>
          </ac:picMkLst>
        </pc:picChg>
      </pc:sldChg>
      <pc:sldChg chg="addSp delSp modSp mod">
        <pc:chgData name="Roberto Gallardo" userId="49a044883f185952" providerId="LiveId" clId="{34201A6A-4C5F-473D-BD2F-4FB52A50645A}" dt="2023-01-16T16:06:11.169" v="339" actId="1076"/>
        <pc:sldMkLst>
          <pc:docMk/>
          <pc:sldMk cId="1388671151" sldId="289"/>
        </pc:sldMkLst>
        <pc:picChg chg="add mod">
          <ac:chgData name="Roberto Gallardo" userId="49a044883f185952" providerId="LiveId" clId="{34201A6A-4C5F-473D-BD2F-4FB52A50645A}" dt="2023-01-16T16:06:11.169" v="339" actId="1076"/>
          <ac:picMkLst>
            <pc:docMk/>
            <pc:sldMk cId="1388671151" sldId="289"/>
            <ac:picMk id="5" creationId="{671A475F-205F-0708-35EE-7704CA8CC6A5}"/>
          </ac:picMkLst>
        </pc:picChg>
        <pc:picChg chg="del">
          <ac:chgData name="Roberto Gallardo" userId="49a044883f185952" providerId="LiveId" clId="{34201A6A-4C5F-473D-BD2F-4FB52A50645A}" dt="2023-01-16T15:32:28.037" v="31" actId="478"/>
          <ac:picMkLst>
            <pc:docMk/>
            <pc:sldMk cId="1388671151" sldId="289"/>
            <ac:picMk id="8" creationId="{A72E2CDE-182F-1AA1-C01B-EDD0B9EE364C}"/>
          </ac:picMkLst>
        </pc:picChg>
      </pc:sldChg>
      <pc:sldChg chg="addSp delSp modSp mod">
        <pc:chgData name="Roberto Gallardo" userId="49a044883f185952" providerId="LiveId" clId="{34201A6A-4C5F-473D-BD2F-4FB52A50645A}" dt="2023-01-16T16:08:44.465" v="369" actId="1076"/>
        <pc:sldMkLst>
          <pc:docMk/>
          <pc:sldMk cId="2355376039" sldId="290"/>
        </pc:sldMkLst>
        <pc:picChg chg="del">
          <ac:chgData name="Roberto Gallardo" userId="49a044883f185952" providerId="LiveId" clId="{34201A6A-4C5F-473D-BD2F-4FB52A50645A}" dt="2023-01-16T15:32:31.842" v="33" actId="478"/>
          <ac:picMkLst>
            <pc:docMk/>
            <pc:sldMk cId="2355376039" sldId="290"/>
            <ac:picMk id="8" creationId="{D6D3637F-15B1-7D14-C40B-AA2B5BBEAE9C}"/>
          </ac:picMkLst>
        </pc:picChg>
        <pc:picChg chg="add mod">
          <ac:chgData name="Roberto Gallardo" userId="49a044883f185952" providerId="LiveId" clId="{34201A6A-4C5F-473D-BD2F-4FB52A50645A}" dt="2023-01-16T16:08:44.465" v="369" actId="1076"/>
          <ac:picMkLst>
            <pc:docMk/>
            <pc:sldMk cId="2355376039" sldId="290"/>
            <ac:picMk id="9" creationId="{9E051D75-6DDE-0567-3E39-C2B074D0095A}"/>
          </ac:picMkLst>
        </pc:picChg>
      </pc:sldChg>
      <pc:sldChg chg="addSp delSp modSp mod">
        <pc:chgData name="Roberto Gallardo" userId="49a044883f185952" providerId="LiveId" clId="{34201A6A-4C5F-473D-BD2F-4FB52A50645A}" dt="2023-01-16T16:09:51.830" v="389" actId="1076"/>
        <pc:sldMkLst>
          <pc:docMk/>
          <pc:sldMk cId="3757257295" sldId="291"/>
        </pc:sldMkLst>
        <pc:picChg chg="add mod">
          <ac:chgData name="Roberto Gallardo" userId="49a044883f185952" providerId="LiveId" clId="{34201A6A-4C5F-473D-BD2F-4FB52A50645A}" dt="2023-01-16T16:09:51.830" v="389" actId="1076"/>
          <ac:picMkLst>
            <pc:docMk/>
            <pc:sldMk cId="3757257295" sldId="291"/>
            <ac:picMk id="7" creationId="{E6A0B221-42D4-1C8E-4990-FD0957B57556}"/>
          </ac:picMkLst>
        </pc:picChg>
        <pc:picChg chg="del">
          <ac:chgData name="Roberto Gallardo" userId="49a044883f185952" providerId="LiveId" clId="{34201A6A-4C5F-473D-BD2F-4FB52A50645A}" dt="2023-01-16T15:32:34.551" v="34" actId="478"/>
          <ac:picMkLst>
            <pc:docMk/>
            <pc:sldMk cId="3757257295" sldId="291"/>
            <ac:picMk id="8" creationId="{156AEE47-CC26-3634-78D8-8C1608170444}"/>
          </ac:picMkLst>
        </pc:picChg>
      </pc:sldChg>
      <pc:sldChg chg="addSp delSp modSp mod">
        <pc:chgData name="Roberto Gallardo" userId="49a044883f185952" providerId="LiveId" clId="{34201A6A-4C5F-473D-BD2F-4FB52A50645A}" dt="2023-01-16T16:03:08.263" v="303" actId="1076"/>
        <pc:sldMkLst>
          <pc:docMk/>
          <pc:sldMk cId="1259856727" sldId="292"/>
        </pc:sldMkLst>
        <pc:picChg chg="add mod">
          <ac:chgData name="Roberto Gallardo" userId="49a044883f185952" providerId="LiveId" clId="{34201A6A-4C5F-473D-BD2F-4FB52A50645A}" dt="2023-01-16T16:03:08.263" v="303" actId="1076"/>
          <ac:picMkLst>
            <pc:docMk/>
            <pc:sldMk cId="1259856727" sldId="292"/>
            <ac:picMk id="5" creationId="{7991B787-2955-26E5-638C-03EB53054716}"/>
          </ac:picMkLst>
        </pc:picChg>
        <pc:picChg chg="del">
          <ac:chgData name="Roberto Gallardo" userId="49a044883f185952" providerId="LiveId" clId="{34201A6A-4C5F-473D-BD2F-4FB52A50645A}" dt="2023-01-16T15:32:23.982" v="29" actId="478"/>
          <ac:picMkLst>
            <pc:docMk/>
            <pc:sldMk cId="1259856727" sldId="292"/>
            <ac:picMk id="8" creationId="{331580CE-AA9E-AFEC-4861-10F13955BFE5}"/>
          </ac:picMkLst>
        </pc:picChg>
      </pc:sldChg>
      <pc:sldChg chg="addSp delSp modSp mod">
        <pc:chgData name="Roberto Gallardo" userId="49a044883f185952" providerId="LiveId" clId="{34201A6A-4C5F-473D-BD2F-4FB52A50645A}" dt="2023-01-16T15:53:22.742" v="164" actId="1076"/>
        <pc:sldMkLst>
          <pc:docMk/>
          <pc:sldMk cId="3324519687" sldId="293"/>
        </pc:sldMkLst>
        <pc:picChg chg="add mod">
          <ac:chgData name="Roberto Gallardo" userId="49a044883f185952" providerId="LiveId" clId="{34201A6A-4C5F-473D-BD2F-4FB52A50645A}" dt="2023-01-16T15:53:22.742" v="164" actId="1076"/>
          <ac:picMkLst>
            <pc:docMk/>
            <pc:sldMk cId="3324519687" sldId="293"/>
            <ac:picMk id="7" creationId="{343C37E9-F1BB-1C21-F347-49E123FD807D}"/>
          </ac:picMkLst>
        </pc:picChg>
        <pc:picChg chg="del">
          <ac:chgData name="Roberto Gallardo" userId="49a044883f185952" providerId="LiveId" clId="{34201A6A-4C5F-473D-BD2F-4FB52A50645A}" dt="2023-01-16T15:32:05.917" v="19" actId="478"/>
          <ac:picMkLst>
            <pc:docMk/>
            <pc:sldMk cId="3324519687" sldId="293"/>
            <ac:picMk id="8" creationId="{FD1333ED-1131-3861-958C-4C42B9D3BC9F}"/>
          </ac:picMkLst>
        </pc:picChg>
      </pc:sldChg>
      <pc:sldChg chg="addSp delSp modSp mod">
        <pc:chgData name="Roberto Gallardo" userId="49a044883f185952" providerId="LiveId" clId="{34201A6A-4C5F-473D-BD2F-4FB52A50645A}" dt="2023-01-16T15:50:59.120" v="133" actId="1076"/>
        <pc:sldMkLst>
          <pc:docMk/>
          <pc:sldMk cId="3256182630" sldId="295"/>
        </pc:sldMkLst>
        <pc:picChg chg="del">
          <ac:chgData name="Roberto Gallardo" userId="49a044883f185952" providerId="LiveId" clId="{34201A6A-4C5F-473D-BD2F-4FB52A50645A}" dt="2023-01-16T15:32:00.769" v="16" actId="478"/>
          <ac:picMkLst>
            <pc:docMk/>
            <pc:sldMk cId="3256182630" sldId="295"/>
            <ac:picMk id="6" creationId="{525C02B9-4D86-DE25-3429-FF01BD8E8E7E}"/>
          </ac:picMkLst>
        </pc:picChg>
        <pc:picChg chg="add del mod">
          <ac:chgData name="Roberto Gallardo" userId="49a044883f185952" providerId="LiveId" clId="{34201A6A-4C5F-473D-BD2F-4FB52A50645A}" dt="2023-01-16T15:50:01.318" v="119" actId="478"/>
          <ac:picMkLst>
            <pc:docMk/>
            <pc:sldMk cId="3256182630" sldId="295"/>
            <ac:picMk id="7" creationId="{21EBA857-5816-D412-AA3F-8582F2344F57}"/>
          </ac:picMkLst>
        </pc:picChg>
        <pc:picChg chg="add mod">
          <ac:chgData name="Roberto Gallardo" userId="49a044883f185952" providerId="LiveId" clId="{34201A6A-4C5F-473D-BD2F-4FB52A50645A}" dt="2023-01-16T15:50:59.120" v="133" actId="1076"/>
          <ac:picMkLst>
            <pc:docMk/>
            <pc:sldMk cId="3256182630" sldId="295"/>
            <ac:picMk id="10" creationId="{D24F2621-9537-754E-8330-EDA9970A38CE}"/>
          </ac:picMkLst>
        </pc:picChg>
      </pc:sldChg>
      <pc:sldChg chg="addSp delSp modSp mod">
        <pc:chgData name="Roberto Gallardo" userId="49a044883f185952" providerId="LiveId" clId="{34201A6A-4C5F-473D-BD2F-4FB52A50645A}" dt="2023-01-16T15:52:08.468" v="149" actId="1076"/>
        <pc:sldMkLst>
          <pc:docMk/>
          <pc:sldMk cId="4057156843" sldId="296"/>
        </pc:sldMkLst>
        <pc:picChg chg="add mod">
          <ac:chgData name="Roberto Gallardo" userId="49a044883f185952" providerId="LiveId" clId="{34201A6A-4C5F-473D-BD2F-4FB52A50645A}" dt="2023-01-16T15:52:08.468" v="149" actId="1076"/>
          <ac:picMkLst>
            <pc:docMk/>
            <pc:sldMk cId="4057156843" sldId="296"/>
            <ac:picMk id="6" creationId="{4E5D142A-BA43-1AC6-1399-15E707652433}"/>
          </ac:picMkLst>
        </pc:picChg>
        <pc:picChg chg="del">
          <ac:chgData name="Roberto Gallardo" userId="49a044883f185952" providerId="LiveId" clId="{34201A6A-4C5F-473D-BD2F-4FB52A50645A}" dt="2023-01-16T15:32:04.277" v="18" actId="478"/>
          <ac:picMkLst>
            <pc:docMk/>
            <pc:sldMk cId="4057156843" sldId="296"/>
            <ac:picMk id="7" creationId="{FF4602A0-2D1D-4AA7-AD4F-14D511613A60}"/>
          </ac:picMkLst>
        </pc:picChg>
      </pc:sldChg>
      <pc:sldChg chg="addSp delSp modSp mod">
        <pc:chgData name="Roberto Gallardo" userId="49a044883f185952" providerId="LiveId" clId="{34201A6A-4C5F-473D-BD2F-4FB52A50645A}" dt="2023-01-16T15:48:27.643" v="98" actId="1076"/>
        <pc:sldMkLst>
          <pc:docMk/>
          <pc:sldMk cId="2080110827" sldId="297"/>
        </pc:sldMkLst>
        <pc:picChg chg="add mod">
          <ac:chgData name="Roberto Gallardo" userId="49a044883f185952" providerId="LiveId" clId="{34201A6A-4C5F-473D-BD2F-4FB52A50645A}" dt="2023-01-16T15:48:27.643" v="98" actId="1076"/>
          <ac:picMkLst>
            <pc:docMk/>
            <pc:sldMk cId="2080110827" sldId="297"/>
            <ac:picMk id="6" creationId="{C7E3F7D3-EFB9-87FF-79A9-2A968B7EB5AA}"/>
          </ac:picMkLst>
        </pc:picChg>
        <pc:picChg chg="del">
          <ac:chgData name="Roberto Gallardo" userId="49a044883f185952" providerId="LiveId" clId="{34201A6A-4C5F-473D-BD2F-4FB52A50645A}" dt="2023-01-16T15:32:02.326" v="17" actId="478"/>
          <ac:picMkLst>
            <pc:docMk/>
            <pc:sldMk cId="2080110827" sldId="297"/>
            <ac:picMk id="7" creationId="{DB4F051A-9B70-B730-2642-966C496E35FA}"/>
          </ac:picMkLst>
        </pc:picChg>
      </pc:sldChg>
      <pc:sldChg chg="addSp delSp modSp mod">
        <pc:chgData name="Roberto Gallardo" userId="49a044883f185952" providerId="LiveId" clId="{34201A6A-4C5F-473D-BD2F-4FB52A50645A}" dt="2023-01-16T15:48:09.075" v="91" actId="1076"/>
        <pc:sldMkLst>
          <pc:docMk/>
          <pc:sldMk cId="1532666867" sldId="298"/>
        </pc:sldMkLst>
        <pc:picChg chg="del">
          <ac:chgData name="Roberto Gallardo" userId="49a044883f185952" providerId="LiveId" clId="{34201A6A-4C5F-473D-BD2F-4FB52A50645A}" dt="2023-01-16T15:31:56.950" v="15" actId="478"/>
          <ac:picMkLst>
            <pc:docMk/>
            <pc:sldMk cId="1532666867" sldId="298"/>
            <ac:picMk id="6" creationId="{7B339876-341F-790C-BE75-F1E31A2A8E75}"/>
          </ac:picMkLst>
        </pc:picChg>
        <pc:picChg chg="add del mod">
          <ac:chgData name="Roberto Gallardo" userId="49a044883f185952" providerId="LiveId" clId="{34201A6A-4C5F-473D-BD2F-4FB52A50645A}" dt="2023-01-16T15:47:51.526" v="84" actId="478"/>
          <ac:picMkLst>
            <pc:docMk/>
            <pc:sldMk cId="1532666867" sldId="298"/>
            <ac:picMk id="7" creationId="{FE26A916-235D-EE6C-EFCD-040465E1B494}"/>
          </ac:picMkLst>
        </pc:picChg>
        <pc:picChg chg="add mod">
          <ac:chgData name="Roberto Gallardo" userId="49a044883f185952" providerId="LiveId" clId="{34201A6A-4C5F-473D-BD2F-4FB52A50645A}" dt="2023-01-16T15:48:09.075" v="91" actId="1076"/>
          <ac:picMkLst>
            <pc:docMk/>
            <pc:sldMk cId="1532666867" sldId="298"/>
            <ac:picMk id="9" creationId="{33A38FA1-243E-FE08-295B-B9072BCBB366}"/>
          </ac:picMkLst>
        </pc:picChg>
      </pc:sldChg>
      <pc:sldChg chg="addSp delSp modSp mod">
        <pc:chgData name="Roberto Gallardo" userId="49a044883f185952" providerId="LiveId" clId="{34201A6A-4C5F-473D-BD2F-4FB52A50645A}" dt="2023-01-16T16:07:33.220" v="354" actId="1076"/>
        <pc:sldMkLst>
          <pc:docMk/>
          <pc:sldMk cId="1951376777" sldId="299"/>
        </pc:sldMkLst>
        <pc:picChg chg="del">
          <ac:chgData name="Roberto Gallardo" userId="49a044883f185952" providerId="LiveId" clId="{34201A6A-4C5F-473D-BD2F-4FB52A50645A}" dt="2023-01-16T15:32:29.697" v="32" actId="478"/>
          <ac:picMkLst>
            <pc:docMk/>
            <pc:sldMk cId="1951376777" sldId="299"/>
            <ac:picMk id="5" creationId="{38E0CDF2-020F-11EC-D7C3-3DA547AAEA6B}"/>
          </ac:picMkLst>
        </pc:picChg>
        <pc:picChg chg="add mod">
          <ac:chgData name="Roberto Gallardo" userId="49a044883f185952" providerId="LiveId" clId="{34201A6A-4C5F-473D-BD2F-4FB52A50645A}" dt="2023-01-16T16:07:33.220" v="354" actId="1076"/>
          <ac:picMkLst>
            <pc:docMk/>
            <pc:sldMk cId="1951376777" sldId="299"/>
            <ac:picMk id="8" creationId="{99F71FF4-9B01-9B33-1C81-34C03D3196F9}"/>
          </ac:picMkLst>
        </pc:picChg>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906130D0-A545-4215-AECB-F4EA0E0C1311}"/>
    <pc:docChg chg="custSel modSld">
      <pc:chgData name="Roberto Gallardo" userId="49a044883f185952" providerId="LiveId" clId="{906130D0-A545-4215-AECB-F4EA0E0C1311}" dt="2023-01-16T15:22:55.673" v="428" actId="27918"/>
      <pc:docMkLst>
        <pc:docMk/>
      </pc:docMkLst>
      <pc:sldChg chg="modSp mod">
        <pc:chgData name="Roberto Gallardo" userId="49a044883f185952" providerId="LiveId" clId="{906130D0-A545-4215-AECB-F4EA0E0C1311}" dt="2023-01-16T14:16:30.563" v="26" actId="20577"/>
        <pc:sldMkLst>
          <pc:docMk/>
          <pc:sldMk cId="2846901679" sldId="256"/>
        </pc:sldMkLst>
        <pc:spChg chg="mod">
          <ac:chgData name="Roberto Gallardo" userId="49a044883f185952" providerId="LiveId" clId="{906130D0-A545-4215-AECB-F4EA0E0C1311}" dt="2023-01-16T14:16:30.563" v="26" actId="20577"/>
          <ac:spMkLst>
            <pc:docMk/>
            <pc:sldMk cId="2846901679" sldId="256"/>
            <ac:spMk id="7" creationId="{B1E0ABEC-554C-720A-2772-F0324C8E93CA}"/>
          </ac:spMkLst>
        </pc:spChg>
      </pc:sldChg>
      <pc:sldChg chg="mod">
        <pc:chgData name="Roberto Gallardo" userId="49a044883f185952" providerId="LiveId" clId="{906130D0-A545-4215-AECB-F4EA0E0C1311}" dt="2023-01-16T14:45:07.159" v="55" actId="27918"/>
        <pc:sldMkLst>
          <pc:docMk/>
          <pc:sldMk cId="3231157596" sldId="257"/>
        </pc:sldMkLst>
      </pc:sldChg>
      <pc:sldChg chg="mod">
        <pc:chgData name="Roberto Gallardo" userId="49a044883f185952" providerId="LiveId" clId="{906130D0-A545-4215-AECB-F4EA0E0C1311}" dt="2023-01-16T14:43:30.144" v="43" actId="27918"/>
        <pc:sldMkLst>
          <pc:docMk/>
          <pc:sldMk cId="3702837515" sldId="258"/>
        </pc:sldMkLst>
      </pc:sldChg>
      <pc:sldChg chg="mod">
        <pc:chgData name="Roberto Gallardo" userId="49a044883f185952" providerId="LiveId" clId="{906130D0-A545-4215-AECB-F4EA0E0C1311}" dt="2023-01-16T14:44:07.142" v="49" actId="27918"/>
        <pc:sldMkLst>
          <pc:docMk/>
          <pc:sldMk cId="2519083202" sldId="259"/>
        </pc:sldMkLst>
      </pc:sldChg>
      <pc:sldChg chg="mod">
        <pc:chgData name="Roberto Gallardo" userId="49a044883f185952" providerId="LiveId" clId="{906130D0-A545-4215-AECB-F4EA0E0C1311}" dt="2023-01-16T14:39:14.457" v="37" actId="27918"/>
        <pc:sldMkLst>
          <pc:docMk/>
          <pc:sldMk cId="3877078759" sldId="260"/>
        </pc:sldMkLst>
      </pc:sldChg>
      <pc:sldChg chg="mod">
        <pc:chgData name="Roberto Gallardo" userId="49a044883f185952" providerId="LiveId" clId="{906130D0-A545-4215-AECB-F4EA0E0C1311}" dt="2023-01-16T14:46:55.325" v="67" actId="27918"/>
        <pc:sldMkLst>
          <pc:docMk/>
          <pc:sldMk cId="1175010214" sldId="261"/>
        </pc:sldMkLst>
      </pc:sldChg>
      <pc:sldChg chg="addSp delSp modSp mod">
        <pc:chgData name="Roberto Gallardo" userId="49a044883f185952" providerId="LiveId" clId="{906130D0-A545-4215-AECB-F4EA0E0C1311}" dt="2023-01-16T14:49:39.994" v="77" actId="1076"/>
        <pc:sldMkLst>
          <pc:docMk/>
          <pc:sldMk cId="1418533539" sldId="271"/>
        </pc:sldMkLst>
        <pc:picChg chg="add mod">
          <ac:chgData name="Roberto Gallardo" userId="49a044883f185952" providerId="LiveId" clId="{906130D0-A545-4215-AECB-F4EA0E0C1311}" dt="2023-01-16T14:49:39.994" v="77" actId="1076"/>
          <ac:picMkLst>
            <pc:docMk/>
            <pc:sldMk cId="1418533539" sldId="271"/>
            <ac:picMk id="6" creationId="{FACE4D62-196F-A615-59EB-291A7142E480}"/>
          </ac:picMkLst>
        </pc:picChg>
        <pc:picChg chg="del">
          <ac:chgData name="Roberto Gallardo" userId="49a044883f185952" providerId="LiveId" clId="{906130D0-A545-4215-AECB-F4EA0E0C1311}" dt="2023-01-16T14:47:04.075" v="68" actId="478"/>
          <ac:picMkLst>
            <pc:docMk/>
            <pc:sldMk cId="1418533539" sldId="271"/>
            <ac:picMk id="9" creationId="{5E7800F7-9CC1-0036-BBE3-DF2C21CF61EC}"/>
          </ac:picMkLst>
        </pc:picChg>
      </pc:sldChg>
      <pc:sldChg chg="mod">
        <pc:chgData name="Roberto Gallardo" userId="49a044883f185952" providerId="LiveId" clId="{906130D0-A545-4215-AECB-F4EA0E0C1311}" dt="2023-01-16T14:45:57.073" v="61" actId="27918"/>
        <pc:sldMkLst>
          <pc:docMk/>
          <pc:sldMk cId="2653937722" sldId="272"/>
        </pc:sldMkLst>
      </pc:sldChg>
      <pc:sldChg chg="mod">
        <pc:chgData name="Roberto Gallardo" userId="49a044883f185952" providerId="LiveId" clId="{906130D0-A545-4215-AECB-F4EA0E0C1311}" dt="2023-01-16T15:20:36.115" v="398" actId="27918"/>
        <pc:sldMkLst>
          <pc:docMk/>
          <pc:sldMk cId="2076698419" sldId="273"/>
        </pc:sldMkLst>
      </pc:sldChg>
      <pc:sldChg chg="mod">
        <pc:chgData name="Roberto Gallardo" userId="49a044883f185952" providerId="LiveId" clId="{906130D0-A545-4215-AECB-F4EA0E0C1311}" dt="2023-01-16T15:22:16.504" v="422" actId="27918"/>
        <pc:sldMkLst>
          <pc:docMk/>
          <pc:sldMk cId="3802335161" sldId="274"/>
        </pc:sldMkLst>
      </pc:sldChg>
      <pc:sldChg chg="mod">
        <pc:chgData name="Roberto Gallardo" userId="49a044883f185952" providerId="LiveId" clId="{906130D0-A545-4215-AECB-F4EA0E0C1311}" dt="2023-01-16T15:22:55.673" v="428" actId="27918"/>
        <pc:sldMkLst>
          <pc:docMk/>
          <pc:sldMk cId="4292554322" sldId="275"/>
        </pc:sldMkLst>
      </pc:sldChg>
      <pc:sldChg chg="modSp mod">
        <pc:chgData name="Roberto Gallardo" userId="49a044883f185952" providerId="LiveId" clId="{906130D0-A545-4215-AECB-F4EA0E0C1311}" dt="2023-01-16T15:21:50.517" v="416" actId="14100"/>
        <pc:sldMkLst>
          <pc:docMk/>
          <pc:sldMk cId="513409896" sldId="276"/>
        </pc:sldMkLst>
        <pc:spChg chg="mod">
          <ac:chgData name="Roberto Gallardo" userId="49a044883f185952" providerId="LiveId" clId="{906130D0-A545-4215-AECB-F4EA0E0C1311}" dt="2023-01-16T15:21:43.420" v="414" actId="1076"/>
          <ac:spMkLst>
            <pc:docMk/>
            <pc:sldMk cId="513409896" sldId="276"/>
            <ac:spMk id="21" creationId="{9A68ADBE-AECC-EE60-7E94-3675B33E08AE}"/>
          </ac:spMkLst>
        </pc:spChg>
        <pc:cxnChg chg="mod">
          <ac:chgData name="Roberto Gallardo" userId="49a044883f185952" providerId="LiveId" clId="{906130D0-A545-4215-AECB-F4EA0E0C1311}" dt="2023-01-16T15:21:26.349" v="410" actId="1076"/>
          <ac:cxnSpMkLst>
            <pc:docMk/>
            <pc:sldMk cId="513409896" sldId="276"/>
            <ac:cxnSpMk id="22" creationId="{1B423FA0-E4B3-6570-929B-A9283D503787}"/>
          </ac:cxnSpMkLst>
        </pc:cxnChg>
        <pc:cxnChg chg="mod">
          <ac:chgData name="Roberto Gallardo" userId="49a044883f185952" providerId="LiveId" clId="{906130D0-A545-4215-AECB-F4EA0E0C1311}" dt="2023-01-16T15:21:34.733" v="412" actId="1076"/>
          <ac:cxnSpMkLst>
            <pc:docMk/>
            <pc:sldMk cId="513409896" sldId="276"/>
            <ac:cxnSpMk id="23" creationId="{D616797E-0044-3804-BA5A-23B8EB309CA5}"/>
          </ac:cxnSpMkLst>
        </pc:cxnChg>
        <pc:cxnChg chg="mod">
          <ac:chgData name="Roberto Gallardo" userId="49a044883f185952" providerId="LiveId" clId="{906130D0-A545-4215-AECB-F4EA0E0C1311}" dt="2023-01-16T15:21:38.413" v="413" actId="14100"/>
          <ac:cxnSpMkLst>
            <pc:docMk/>
            <pc:sldMk cId="513409896" sldId="276"/>
            <ac:cxnSpMk id="24" creationId="{20A6256E-6780-BAE0-B803-D02FE024579F}"/>
          </ac:cxnSpMkLst>
        </pc:cxnChg>
        <pc:cxnChg chg="mod">
          <ac:chgData name="Roberto Gallardo" userId="49a044883f185952" providerId="LiveId" clId="{906130D0-A545-4215-AECB-F4EA0E0C1311}" dt="2023-01-16T15:21:50.517" v="416" actId="14100"/>
          <ac:cxnSpMkLst>
            <pc:docMk/>
            <pc:sldMk cId="513409896" sldId="276"/>
            <ac:cxnSpMk id="25" creationId="{62B7492E-2C75-E0CD-947E-C582F412F7D7}"/>
          </ac:cxnSpMkLst>
        </pc:cxnChg>
      </pc:sldChg>
      <pc:sldChg chg="mod">
        <pc:chgData name="Roberto Gallardo" userId="49a044883f185952" providerId="LiveId" clId="{906130D0-A545-4215-AECB-F4EA0E0C1311}" dt="2023-01-16T15:20:10.779" v="393" actId="27918"/>
        <pc:sldMkLst>
          <pc:docMk/>
          <pc:sldMk cId="349244952" sldId="278"/>
        </pc:sldMkLst>
      </pc:sldChg>
      <pc:sldChg chg="addSp delSp modSp mod">
        <pc:chgData name="Roberto Gallardo" userId="49a044883f185952" providerId="LiveId" clId="{906130D0-A545-4215-AECB-F4EA0E0C1311}" dt="2023-01-16T15:02:15.116" v="168" actId="1076"/>
        <pc:sldMkLst>
          <pc:docMk/>
          <pc:sldMk cId="2124848710" sldId="281"/>
        </pc:sldMkLst>
        <pc:picChg chg="add mod">
          <ac:chgData name="Roberto Gallardo" userId="49a044883f185952" providerId="LiveId" clId="{906130D0-A545-4215-AECB-F4EA0E0C1311}" dt="2023-01-16T15:02:15.116" v="168" actId="1076"/>
          <ac:picMkLst>
            <pc:docMk/>
            <pc:sldMk cId="2124848710" sldId="281"/>
            <ac:picMk id="5" creationId="{FB27A213-C0B7-6BD5-7FED-23D21C6A08C4}"/>
          </ac:picMkLst>
        </pc:picChg>
        <pc:picChg chg="del">
          <ac:chgData name="Roberto Gallardo" userId="49a044883f185952" providerId="LiveId" clId="{906130D0-A545-4215-AECB-F4EA0E0C1311}" dt="2023-01-16T15:01:05.535" v="151" actId="478"/>
          <ac:picMkLst>
            <pc:docMk/>
            <pc:sldMk cId="2124848710" sldId="281"/>
            <ac:picMk id="8" creationId="{59CC8532-F288-791A-EFE6-B1A2416FC756}"/>
          </ac:picMkLst>
        </pc:picChg>
      </pc:sldChg>
      <pc:sldChg chg="addSp delSp modSp mod">
        <pc:chgData name="Roberto Gallardo" userId="49a044883f185952" providerId="LiveId" clId="{906130D0-A545-4215-AECB-F4EA0E0C1311}" dt="2023-01-16T15:04:02.192" v="187" actId="27918"/>
        <pc:sldMkLst>
          <pc:docMk/>
          <pc:sldMk cId="2028175529" sldId="282"/>
        </pc:sldMkLst>
        <pc:picChg chg="del">
          <ac:chgData name="Roberto Gallardo" userId="49a044883f185952" providerId="LiveId" clId="{906130D0-A545-4215-AECB-F4EA0E0C1311}" dt="2023-01-16T15:02:56.249" v="169" actId="478"/>
          <ac:picMkLst>
            <pc:docMk/>
            <pc:sldMk cId="2028175529" sldId="282"/>
            <ac:picMk id="5" creationId="{C32BC25F-56EF-64BD-519C-17FB66BF21A9}"/>
          </ac:picMkLst>
        </pc:picChg>
        <pc:picChg chg="add mod">
          <ac:chgData name="Roberto Gallardo" userId="49a044883f185952" providerId="LiveId" clId="{906130D0-A545-4215-AECB-F4EA0E0C1311}" dt="2023-01-16T15:03:22.649" v="178" actId="1076"/>
          <ac:picMkLst>
            <pc:docMk/>
            <pc:sldMk cId="2028175529" sldId="282"/>
            <ac:picMk id="8" creationId="{94976C04-A24B-F3C5-B9C0-27F15B00E593}"/>
          </ac:picMkLst>
        </pc:picChg>
      </pc:sldChg>
      <pc:sldChg chg="addSp delSp modSp mod">
        <pc:chgData name="Roberto Gallardo" userId="49a044883f185952" providerId="LiveId" clId="{906130D0-A545-4215-AECB-F4EA0E0C1311}" dt="2023-01-16T15:05:35.861" v="205" actId="1076"/>
        <pc:sldMkLst>
          <pc:docMk/>
          <pc:sldMk cId="1326517747" sldId="283"/>
        </pc:sldMkLst>
        <pc:picChg chg="del">
          <ac:chgData name="Roberto Gallardo" userId="49a044883f185952" providerId="LiveId" clId="{906130D0-A545-4215-AECB-F4EA0E0C1311}" dt="2023-01-16T15:04:20.835" v="188" actId="478"/>
          <ac:picMkLst>
            <pc:docMk/>
            <pc:sldMk cId="1326517747" sldId="283"/>
            <ac:picMk id="5" creationId="{F66195C6-879A-5A62-C42A-A2106922316E}"/>
          </ac:picMkLst>
        </pc:picChg>
        <pc:picChg chg="add mod">
          <ac:chgData name="Roberto Gallardo" userId="49a044883f185952" providerId="LiveId" clId="{906130D0-A545-4215-AECB-F4EA0E0C1311}" dt="2023-01-16T15:05:35.861" v="205" actId="1076"/>
          <ac:picMkLst>
            <pc:docMk/>
            <pc:sldMk cId="1326517747" sldId="283"/>
            <ac:picMk id="8" creationId="{033B3FE1-9C3F-6EF0-C136-37EF9E1F1D30}"/>
          </ac:picMkLst>
        </pc:picChg>
      </pc:sldChg>
      <pc:sldChg chg="addSp delSp modSp mod">
        <pc:chgData name="Roberto Gallardo" userId="49a044883f185952" providerId="LiveId" clId="{906130D0-A545-4215-AECB-F4EA0E0C1311}" dt="2023-01-16T15:06:58.832" v="223" actId="1076"/>
        <pc:sldMkLst>
          <pc:docMk/>
          <pc:sldMk cId="783739251" sldId="284"/>
        </pc:sldMkLst>
        <pc:picChg chg="del">
          <ac:chgData name="Roberto Gallardo" userId="49a044883f185952" providerId="LiveId" clId="{906130D0-A545-4215-AECB-F4EA0E0C1311}" dt="2023-01-16T15:05:55.937" v="206" actId="478"/>
          <ac:picMkLst>
            <pc:docMk/>
            <pc:sldMk cId="783739251" sldId="284"/>
            <ac:picMk id="5" creationId="{D266E385-4DFE-4CA1-3BA2-8FC8AB6D06B8}"/>
          </ac:picMkLst>
        </pc:picChg>
        <pc:picChg chg="add mod">
          <ac:chgData name="Roberto Gallardo" userId="49a044883f185952" providerId="LiveId" clId="{906130D0-A545-4215-AECB-F4EA0E0C1311}" dt="2023-01-16T15:06:58.832" v="223" actId="1076"/>
          <ac:picMkLst>
            <pc:docMk/>
            <pc:sldMk cId="783739251" sldId="284"/>
            <ac:picMk id="8" creationId="{D815B327-B2B1-C919-C7A3-309DB3D75C16}"/>
          </ac:picMkLst>
        </pc:picChg>
      </pc:sldChg>
      <pc:sldChg chg="addSp delSp modSp mod">
        <pc:chgData name="Roberto Gallardo" userId="49a044883f185952" providerId="LiveId" clId="{906130D0-A545-4215-AECB-F4EA0E0C1311}" dt="2023-01-16T15:08:36.917" v="249" actId="1076"/>
        <pc:sldMkLst>
          <pc:docMk/>
          <pc:sldMk cId="1676122233" sldId="285"/>
        </pc:sldMkLst>
        <pc:picChg chg="del">
          <ac:chgData name="Roberto Gallardo" userId="49a044883f185952" providerId="LiveId" clId="{906130D0-A545-4215-AECB-F4EA0E0C1311}" dt="2023-01-16T15:07:08.216" v="224" actId="478"/>
          <ac:picMkLst>
            <pc:docMk/>
            <pc:sldMk cId="1676122233" sldId="285"/>
            <ac:picMk id="5" creationId="{617C5CCF-BB89-47AC-8CDC-827301D32F80}"/>
          </ac:picMkLst>
        </pc:picChg>
        <pc:picChg chg="add mod">
          <ac:chgData name="Roberto Gallardo" userId="49a044883f185952" providerId="LiveId" clId="{906130D0-A545-4215-AECB-F4EA0E0C1311}" dt="2023-01-16T15:08:36.917" v="249" actId="1076"/>
          <ac:picMkLst>
            <pc:docMk/>
            <pc:sldMk cId="1676122233" sldId="285"/>
            <ac:picMk id="8" creationId="{904E4106-2EEF-7FB4-8C31-15755E7953DE}"/>
          </ac:picMkLst>
        </pc:picChg>
      </pc:sldChg>
      <pc:sldChg chg="addSp delSp modSp mod">
        <pc:chgData name="Roberto Gallardo" userId="49a044883f185952" providerId="LiveId" clId="{906130D0-A545-4215-AECB-F4EA0E0C1311}" dt="2023-01-16T15:09:44.433" v="266" actId="1076"/>
        <pc:sldMkLst>
          <pc:docMk/>
          <pc:sldMk cId="3100398757" sldId="286"/>
        </pc:sldMkLst>
        <pc:picChg chg="del">
          <ac:chgData name="Roberto Gallardo" userId="49a044883f185952" providerId="LiveId" clId="{906130D0-A545-4215-AECB-F4EA0E0C1311}" dt="2023-01-16T15:07:11.076" v="225" actId="478"/>
          <ac:picMkLst>
            <pc:docMk/>
            <pc:sldMk cId="3100398757" sldId="286"/>
            <ac:picMk id="5" creationId="{828FE092-91FC-0861-5279-E886D1A66A69}"/>
          </ac:picMkLst>
        </pc:picChg>
        <pc:picChg chg="add mod">
          <ac:chgData name="Roberto Gallardo" userId="49a044883f185952" providerId="LiveId" clId="{906130D0-A545-4215-AECB-F4EA0E0C1311}" dt="2023-01-16T15:09:44.433" v="266" actId="1076"/>
          <ac:picMkLst>
            <pc:docMk/>
            <pc:sldMk cId="3100398757" sldId="286"/>
            <ac:picMk id="8" creationId="{470680D7-D741-1B4E-D3AF-14882434BB99}"/>
          </ac:picMkLst>
        </pc:picChg>
      </pc:sldChg>
      <pc:sldChg chg="addSp delSp modSp mod">
        <pc:chgData name="Roberto Gallardo" userId="49a044883f185952" providerId="LiveId" clId="{906130D0-A545-4215-AECB-F4EA0E0C1311}" dt="2023-01-16T15:11:01.078" v="284" actId="1076"/>
        <pc:sldMkLst>
          <pc:docMk/>
          <pc:sldMk cId="1546475425" sldId="287"/>
        </pc:sldMkLst>
        <pc:picChg chg="del">
          <ac:chgData name="Roberto Gallardo" userId="49a044883f185952" providerId="LiveId" clId="{906130D0-A545-4215-AECB-F4EA0E0C1311}" dt="2023-01-16T15:07:13.070" v="226" actId="478"/>
          <ac:picMkLst>
            <pc:docMk/>
            <pc:sldMk cId="1546475425" sldId="287"/>
            <ac:picMk id="5" creationId="{B467A300-443B-2A89-6450-C65A5FD24F27}"/>
          </ac:picMkLst>
        </pc:picChg>
        <pc:picChg chg="add mod">
          <ac:chgData name="Roberto Gallardo" userId="49a044883f185952" providerId="LiveId" clId="{906130D0-A545-4215-AECB-F4EA0E0C1311}" dt="2023-01-16T15:11:01.078" v="284" actId="1076"/>
          <ac:picMkLst>
            <pc:docMk/>
            <pc:sldMk cId="1546475425" sldId="287"/>
            <ac:picMk id="8" creationId="{A9B8342A-9624-20BF-BA75-F4D3E782C107}"/>
          </ac:picMkLst>
        </pc:picChg>
      </pc:sldChg>
      <pc:sldChg chg="addSp delSp modSp mod">
        <pc:chgData name="Roberto Gallardo" userId="49a044883f185952" providerId="LiveId" clId="{906130D0-A545-4215-AECB-F4EA0E0C1311}" dt="2023-01-16T15:13:34.448" v="319" actId="1076"/>
        <pc:sldMkLst>
          <pc:docMk/>
          <pc:sldMk cId="1380517306" sldId="288"/>
        </pc:sldMkLst>
        <pc:picChg chg="del">
          <ac:chgData name="Roberto Gallardo" userId="49a044883f185952" providerId="LiveId" clId="{906130D0-A545-4215-AECB-F4EA0E0C1311}" dt="2023-01-16T15:07:16.216" v="228" actId="478"/>
          <ac:picMkLst>
            <pc:docMk/>
            <pc:sldMk cId="1380517306" sldId="288"/>
            <ac:picMk id="5" creationId="{EC37CC93-4D82-B5A6-40D1-21ADAC23DE0F}"/>
          </ac:picMkLst>
        </pc:picChg>
        <pc:picChg chg="add mod">
          <ac:chgData name="Roberto Gallardo" userId="49a044883f185952" providerId="LiveId" clId="{906130D0-A545-4215-AECB-F4EA0E0C1311}" dt="2023-01-16T15:13:34.448" v="319" actId="1076"/>
          <ac:picMkLst>
            <pc:docMk/>
            <pc:sldMk cId="1380517306" sldId="288"/>
            <ac:picMk id="8" creationId="{AE4C90AF-5FA5-4B57-6616-1799974E20BA}"/>
          </ac:picMkLst>
        </pc:picChg>
      </pc:sldChg>
      <pc:sldChg chg="addSp delSp modSp mod">
        <pc:chgData name="Roberto Gallardo" userId="49a044883f185952" providerId="LiveId" clId="{906130D0-A545-4215-AECB-F4EA0E0C1311}" dt="2023-01-16T15:14:40.916" v="336" actId="1076"/>
        <pc:sldMkLst>
          <pc:docMk/>
          <pc:sldMk cId="1388671151" sldId="289"/>
        </pc:sldMkLst>
        <pc:picChg chg="del">
          <ac:chgData name="Roberto Gallardo" userId="49a044883f185952" providerId="LiveId" clId="{906130D0-A545-4215-AECB-F4EA0E0C1311}" dt="2023-01-16T15:07:17.669" v="229" actId="478"/>
          <ac:picMkLst>
            <pc:docMk/>
            <pc:sldMk cId="1388671151" sldId="289"/>
            <ac:picMk id="5" creationId="{277FFAB3-CF3A-2E34-ED77-74E8C912755E}"/>
          </ac:picMkLst>
        </pc:picChg>
        <pc:picChg chg="add mod">
          <ac:chgData name="Roberto Gallardo" userId="49a044883f185952" providerId="LiveId" clId="{906130D0-A545-4215-AECB-F4EA0E0C1311}" dt="2023-01-16T15:14:40.916" v="336" actId="1076"/>
          <ac:picMkLst>
            <pc:docMk/>
            <pc:sldMk cId="1388671151" sldId="289"/>
            <ac:picMk id="8" creationId="{A72E2CDE-182F-1AA1-C01B-EDD0B9EE364C}"/>
          </ac:picMkLst>
        </pc:picChg>
      </pc:sldChg>
      <pc:sldChg chg="addSp delSp modSp mod">
        <pc:chgData name="Roberto Gallardo" userId="49a044883f185952" providerId="LiveId" clId="{906130D0-A545-4215-AECB-F4EA0E0C1311}" dt="2023-01-16T15:18:10.413" v="372" actId="1076"/>
        <pc:sldMkLst>
          <pc:docMk/>
          <pc:sldMk cId="2355376039" sldId="290"/>
        </pc:sldMkLst>
        <pc:picChg chg="add mod">
          <ac:chgData name="Roberto Gallardo" userId="49a044883f185952" providerId="LiveId" clId="{906130D0-A545-4215-AECB-F4EA0E0C1311}" dt="2023-01-16T15:18:10.413" v="372" actId="1076"/>
          <ac:picMkLst>
            <pc:docMk/>
            <pc:sldMk cId="2355376039" sldId="290"/>
            <ac:picMk id="8" creationId="{D6D3637F-15B1-7D14-C40B-AA2B5BBEAE9C}"/>
          </ac:picMkLst>
        </pc:picChg>
        <pc:picChg chg="del">
          <ac:chgData name="Roberto Gallardo" userId="49a044883f185952" providerId="LiveId" clId="{906130D0-A545-4215-AECB-F4EA0E0C1311}" dt="2023-01-16T15:07:20.835" v="231" actId="478"/>
          <ac:picMkLst>
            <pc:docMk/>
            <pc:sldMk cId="2355376039" sldId="290"/>
            <ac:picMk id="9" creationId="{5D042F5E-769F-0295-794B-C2C5B4C383CA}"/>
          </ac:picMkLst>
        </pc:picChg>
      </pc:sldChg>
      <pc:sldChg chg="addSp delSp modSp mod">
        <pc:chgData name="Roberto Gallardo" userId="49a044883f185952" providerId="LiveId" clId="{906130D0-A545-4215-AECB-F4EA0E0C1311}" dt="2023-01-16T15:19:13.953" v="389" actId="1076"/>
        <pc:sldMkLst>
          <pc:docMk/>
          <pc:sldMk cId="3757257295" sldId="291"/>
        </pc:sldMkLst>
        <pc:picChg chg="del">
          <ac:chgData name="Roberto Gallardo" userId="49a044883f185952" providerId="LiveId" clId="{906130D0-A545-4215-AECB-F4EA0E0C1311}" dt="2023-01-16T15:07:22.227" v="232" actId="478"/>
          <ac:picMkLst>
            <pc:docMk/>
            <pc:sldMk cId="3757257295" sldId="291"/>
            <ac:picMk id="7" creationId="{D0056C1A-1D3E-01C7-5208-26577D1147CF}"/>
          </ac:picMkLst>
        </pc:picChg>
        <pc:picChg chg="add mod">
          <ac:chgData name="Roberto Gallardo" userId="49a044883f185952" providerId="LiveId" clId="{906130D0-A545-4215-AECB-F4EA0E0C1311}" dt="2023-01-16T15:19:13.953" v="389" actId="1076"/>
          <ac:picMkLst>
            <pc:docMk/>
            <pc:sldMk cId="3757257295" sldId="291"/>
            <ac:picMk id="8" creationId="{156AEE47-CC26-3634-78D8-8C1608170444}"/>
          </ac:picMkLst>
        </pc:picChg>
      </pc:sldChg>
      <pc:sldChg chg="addSp delSp modSp mod">
        <pc:chgData name="Roberto Gallardo" userId="49a044883f185952" providerId="LiveId" clId="{906130D0-A545-4215-AECB-F4EA0E0C1311}" dt="2023-01-16T15:12:17.229" v="302" actId="1076"/>
        <pc:sldMkLst>
          <pc:docMk/>
          <pc:sldMk cId="1259856727" sldId="292"/>
        </pc:sldMkLst>
        <pc:picChg chg="del">
          <ac:chgData name="Roberto Gallardo" userId="49a044883f185952" providerId="LiveId" clId="{906130D0-A545-4215-AECB-F4EA0E0C1311}" dt="2023-01-16T15:07:14.661" v="227" actId="478"/>
          <ac:picMkLst>
            <pc:docMk/>
            <pc:sldMk cId="1259856727" sldId="292"/>
            <ac:picMk id="5" creationId="{80C86FF7-A14F-877B-297D-2CCC5D131F67}"/>
          </ac:picMkLst>
        </pc:picChg>
        <pc:picChg chg="add mod">
          <ac:chgData name="Roberto Gallardo" userId="49a044883f185952" providerId="LiveId" clId="{906130D0-A545-4215-AECB-F4EA0E0C1311}" dt="2023-01-16T15:12:17.229" v="302" actId="1076"/>
          <ac:picMkLst>
            <pc:docMk/>
            <pc:sldMk cId="1259856727" sldId="292"/>
            <ac:picMk id="8" creationId="{331580CE-AA9E-AFEC-4861-10F13955BFE5}"/>
          </ac:picMkLst>
        </pc:picChg>
      </pc:sldChg>
      <pc:sldChg chg="addSp delSp modSp mod">
        <pc:chgData name="Roberto Gallardo" userId="49a044883f185952" providerId="LiveId" clId="{906130D0-A545-4215-AECB-F4EA0E0C1311}" dt="2023-01-16T15:00:08.312" v="150" actId="1076"/>
        <pc:sldMkLst>
          <pc:docMk/>
          <pc:sldMk cId="3324519687" sldId="293"/>
        </pc:sldMkLst>
        <pc:picChg chg="del">
          <ac:chgData name="Roberto Gallardo" userId="49a044883f185952" providerId="LiveId" clId="{906130D0-A545-4215-AECB-F4EA0E0C1311}" dt="2023-01-16T14:58:56.551" v="129" actId="478"/>
          <ac:picMkLst>
            <pc:docMk/>
            <pc:sldMk cId="3324519687" sldId="293"/>
            <ac:picMk id="7" creationId="{D5FBAD5B-FABB-AF66-1C85-C036EEAF2535}"/>
          </ac:picMkLst>
        </pc:picChg>
        <pc:picChg chg="add mod">
          <ac:chgData name="Roberto Gallardo" userId="49a044883f185952" providerId="LiveId" clId="{906130D0-A545-4215-AECB-F4EA0E0C1311}" dt="2023-01-16T15:00:08.312" v="150" actId="1076"/>
          <ac:picMkLst>
            <pc:docMk/>
            <pc:sldMk cId="3324519687" sldId="293"/>
            <ac:picMk id="8" creationId="{FD1333ED-1131-3861-958C-4C42B9D3BC9F}"/>
          </ac:picMkLst>
        </pc:picChg>
      </pc:sldChg>
      <pc:sldChg chg="addSp delSp modSp mod">
        <pc:chgData name="Roberto Gallardo" userId="49a044883f185952" providerId="LiveId" clId="{906130D0-A545-4215-AECB-F4EA0E0C1311}" dt="2023-01-16T14:55:36.533" v="110" actId="1076"/>
        <pc:sldMkLst>
          <pc:docMk/>
          <pc:sldMk cId="3256182630" sldId="295"/>
        </pc:sldMkLst>
        <pc:picChg chg="add mod">
          <ac:chgData name="Roberto Gallardo" userId="49a044883f185952" providerId="LiveId" clId="{906130D0-A545-4215-AECB-F4EA0E0C1311}" dt="2023-01-16T14:55:36.533" v="110" actId="1076"/>
          <ac:picMkLst>
            <pc:docMk/>
            <pc:sldMk cId="3256182630" sldId="295"/>
            <ac:picMk id="6" creationId="{525C02B9-4D86-DE25-3429-FF01BD8E8E7E}"/>
          </ac:picMkLst>
        </pc:picChg>
        <pc:picChg chg="del">
          <ac:chgData name="Roberto Gallardo" userId="49a044883f185952" providerId="LiveId" clId="{906130D0-A545-4215-AECB-F4EA0E0C1311}" dt="2023-01-16T14:55:02.480" v="102" actId="478"/>
          <ac:picMkLst>
            <pc:docMk/>
            <pc:sldMk cId="3256182630" sldId="295"/>
            <ac:picMk id="10" creationId="{D1E71CBC-E82F-97AF-BC53-5CEA892CA5F4}"/>
          </ac:picMkLst>
        </pc:picChg>
      </pc:sldChg>
      <pc:sldChg chg="addSp delSp modSp mod">
        <pc:chgData name="Roberto Gallardo" userId="49a044883f185952" providerId="LiveId" clId="{906130D0-A545-4215-AECB-F4EA0E0C1311}" dt="2023-01-16T14:58:21.749" v="128" actId="1076"/>
        <pc:sldMkLst>
          <pc:docMk/>
          <pc:sldMk cId="4057156843" sldId="296"/>
        </pc:sldMkLst>
        <pc:picChg chg="del">
          <ac:chgData name="Roberto Gallardo" userId="49a044883f185952" providerId="LiveId" clId="{906130D0-A545-4215-AECB-F4EA0E0C1311}" dt="2023-01-16T14:57:09.028" v="111" actId="478"/>
          <ac:picMkLst>
            <pc:docMk/>
            <pc:sldMk cId="4057156843" sldId="296"/>
            <ac:picMk id="6" creationId="{23497DC1-23CC-E188-1CAB-0C7646F217F1}"/>
          </ac:picMkLst>
        </pc:picChg>
        <pc:picChg chg="add mod">
          <ac:chgData name="Roberto Gallardo" userId="49a044883f185952" providerId="LiveId" clId="{906130D0-A545-4215-AECB-F4EA0E0C1311}" dt="2023-01-16T14:58:21.749" v="128" actId="1076"/>
          <ac:picMkLst>
            <pc:docMk/>
            <pc:sldMk cId="4057156843" sldId="296"/>
            <ac:picMk id="7" creationId="{FF4602A0-2D1D-4AA7-AD4F-14D511613A60}"/>
          </ac:picMkLst>
        </pc:picChg>
      </pc:sldChg>
      <pc:sldChg chg="addSp delSp modSp mod">
        <pc:chgData name="Roberto Gallardo" userId="49a044883f185952" providerId="LiveId" clId="{906130D0-A545-4215-AECB-F4EA0E0C1311}" dt="2023-01-16T14:50:42.400" v="92" actId="1076"/>
        <pc:sldMkLst>
          <pc:docMk/>
          <pc:sldMk cId="2080110827" sldId="297"/>
        </pc:sldMkLst>
        <pc:picChg chg="del">
          <ac:chgData name="Roberto Gallardo" userId="49a044883f185952" providerId="LiveId" clId="{906130D0-A545-4215-AECB-F4EA0E0C1311}" dt="2023-01-16T14:50:23.055" v="85" actId="478"/>
          <ac:picMkLst>
            <pc:docMk/>
            <pc:sldMk cId="2080110827" sldId="297"/>
            <ac:picMk id="6" creationId="{C71CB705-CD41-D3E6-5F84-C7059E45847A}"/>
          </ac:picMkLst>
        </pc:picChg>
        <pc:picChg chg="add mod">
          <ac:chgData name="Roberto Gallardo" userId="49a044883f185952" providerId="LiveId" clId="{906130D0-A545-4215-AECB-F4EA0E0C1311}" dt="2023-01-16T14:50:42.400" v="92" actId="1076"/>
          <ac:picMkLst>
            <pc:docMk/>
            <pc:sldMk cId="2080110827" sldId="297"/>
            <ac:picMk id="7" creationId="{DB4F051A-9B70-B730-2642-966C496E35FA}"/>
          </ac:picMkLst>
        </pc:picChg>
      </pc:sldChg>
      <pc:sldChg chg="addSp delSp modSp mod">
        <pc:chgData name="Roberto Gallardo" userId="49a044883f185952" providerId="LiveId" clId="{906130D0-A545-4215-AECB-F4EA0E0C1311}" dt="2023-01-16T14:50:13.819" v="84" actId="1076"/>
        <pc:sldMkLst>
          <pc:docMk/>
          <pc:sldMk cId="1532666867" sldId="298"/>
        </pc:sldMkLst>
        <pc:picChg chg="add mod">
          <ac:chgData name="Roberto Gallardo" userId="49a044883f185952" providerId="LiveId" clId="{906130D0-A545-4215-AECB-F4EA0E0C1311}" dt="2023-01-16T14:50:13.819" v="84" actId="1076"/>
          <ac:picMkLst>
            <pc:docMk/>
            <pc:sldMk cId="1532666867" sldId="298"/>
            <ac:picMk id="6" creationId="{7B339876-341F-790C-BE75-F1E31A2A8E75}"/>
          </ac:picMkLst>
        </pc:picChg>
        <pc:picChg chg="del">
          <ac:chgData name="Roberto Gallardo" userId="49a044883f185952" providerId="LiveId" clId="{906130D0-A545-4215-AECB-F4EA0E0C1311}" dt="2023-01-16T14:49:45.623" v="78" actId="478"/>
          <ac:picMkLst>
            <pc:docMk/>
            <pc:sldMk cId="1532666867" sldId="298"/>
            <ac:picMk id="9" creationId="{6E966F0B-953B-8A85-694F-93EFD60E3B57}"/>
          </ac:picMkLst>
        </pc:picChg>
      </pc:sldChg>
      <pc:sldChg chg="addSp delSp modSp mod">
        <pc:chgData name="Roberto Gallardo" userId="49a044883f185952" providerId="LiveId" clId="{906130D0-A545-4215-AECB-F4EA0E0C1311}" dt="2023-01-16T15:16:36.089" v="355" actId="1076"/>
        <pc:sldMkLst>
          <pc:docMk/>
          <pc:sldMk cId="1951376777" sldId="299"/>
        </pc:sldMkLst>
        <pc:picChg chg="add mod">
          <ac:chgData name="Roberto Gallardo" userId="49a044883f185952" providerId="LiveId" clId="{906130D0-A545-4215-AECB-F4EA0E0C1311}" dt="2023-01-16T15:16:36.089" v="355" actId="1076"/>
          <ac:picMkLst>
            <pc:docMk/>
            <pc:sldMk cId="1951376777" sldId="299"/>
            <ac:picMk id="5" creationId="{38E0CDF2-020F-11EC-D7C3-3DA547AAEA6B}"/>
          </ac:picMkLst>
        </pc:picChg>
        <pc:picChg chg="del">
          <ac:chgData name="Roberto Gallardo" userId="49a044883f185952" providerId="LiveId" clId="{906130D0-A545-4215-AECB-F4EA0E0C1311}" dt="2023-01-16T15:07:19.029" v="230" actId="478"/>
          <ac:picMkLst>
            <pc:docMk/>
            <pc:sldMk cId="1951376777" sldId="299"/>
            <ac:picMk id="8" creationId="{2244EBF2-674F-0118-C752-EBDDBDF4065E}"/>
          </ac:picMkLst>
        </pc:picChg>
      </pc:sldChg>
    </pc:docChg>
  </pc:docChgLst>
  <pc:docChgLst>
    <pc:chgData name="Roberto Gallardo" userId="49a044883f185952" providerId="LiveId" clId="{B58D14F3-8FFA-49A4-95B8-8353A105954B}"/>
    <pc:docChg chg="custSel modSld">
      <pc:chgData name="Roberto Gallardo" userId="49a044883f185952" providerId="LiveId" clId="{B58D14F3-8FFA-49A4-95B8-8353A105954B}" dt="2023-01-15T19:48:28.958" v="472" actId="27918"/>
      <pc:docMkLst>
        <pc:docMk/>
      </pc:docMkLst>
      <pc:sldChg chg="modSp mod">
        <pc:chgData name="Roberto Gallardo" userId="49a044883f185952" providerId="LiveId" clId="{B58D14F3-8FFA-49A4-95B8-8353A105954B}" dt="2023-01-15T18:28:50.842" v="29" actId="6549"/>
        <pc:sldMkLst>
          <pc:docMk/>
          <pc:sldMk cId="2846901679" sldId="256"/>
        </pc:sldMkLst>
        <pc:spChg chg="mod">
          <ac:chgData name="Roberto Gallardo" userId="49a044883f185952" providerId="LiveId" clId="{B58D14F3-8FFA-49A4-95B8-8353A105954B}" dt="2023-01-15T18:28:50.842" v="29" actId="6549"/>
          <ac:spMkLst>
            <pc:docMk/>
            <pc:sldMk cId="2846901679" sldId="256"/>
            <ac:spMk id="7" creationId="{B1E0ABEC-554C-720A-2772-F0324C8E93CA}"/>
          </ac:spMkLst>
        </pc:spChg>
      </pc:sldChg>
      <pc:sldChg chg="mod">
        <pc:chgData name="Roberto Gallardo" userId="49a044883f185952" providerId="LiveId" clId="{B58D14F3-8FFA-49A4-95B8-8353A105954B}" dt="2023-01-15T18:56:15.560" v="53" actId="27918"/>
        <pc:sldMkLst>
          <pc:docMk/>
          <pc:sldMk cId="3231157596" sldId="257"/>
        </pc:sldMkLst>
      </pc:sldChg>
      <pc:sldChg chg="mod">
        <pc:chgData name="Roberto Gallardo" userId="49a044883f185952" providerId="LiveId" clId="{B58D14F3-8FFA-49A4-95B8-8353A105954B}" dt="2023-01-15T18:54:43.155" v="41" actId="27918"/>
        <pc:sldMkLst>
          <pc:docMk/>
          <pc:sldMk cId="3702837515" sldId="258"/>
        </pc:sldMkLst>
      </pc:sldChg>
      <pc:sldChg chg="mod">
        <pc:chgData name="Roberto Gallardo" userId="49a044883f185952" providerId="LiveId" clId="{B58D14F3-8FFA-49A4-95B8-8353A105954B}" dt="2023-01-15T18:55:31.773" v="47" actId="27918"/>
        <pc:sldMkLst>
          <pc:docMk/>
          <pc:sldMk cId="2519083202" sldId="259"/>
        </pc:sldMkLst>
      </pc:sldChg>
      <pc:sldChg chg="mod">
        <pc:chgData name="Roberto Gallardo" userId="49a044883f185952" providerId="LiveId" clId="{B58D14F3-8FFA-49A4-95B8-8353A105954B}" dt="2023-01-15T18:53:12.060" v="35" actId="27918"/>
        <pc:sldMkLst>
          <pc:docMk/>
          <pc:sldMk cId="3877078759" sldId="260"/>
        </pc:sldMkLst>
      </pc:sldChg>
      <pc:sldChg chg="mod">
        <pc:chgData name="Roberto Gallardo" userId="49a044883f185952" providerId="LiveId" clId="{B58D14F3-8FFA-49A4-95B8-8353A105954B}" dt="2023-01-15T18:58:01.015" v="65" actId="27918"/>
        <pc:sldMkLst>
          <pc:docMk/>
          <pc:sldMk cId="1175010214" sldId="261"/>
        </pc:sldMkLst>
      </pc:sldChg>
      <pc:sldChg chg="addSp delSp modSp mod">
        <pc:chgData name="Roberto Gallardo" userId="49a044883f185952" providerId="LiveId" clId="{B58D14F3-8FFA-49A4-95B8-8353A105954B}" dt="2023-01-15T19:02:33.214" v="92" actId="1076"/>
        <pc:sldMkLst>
          <pc:docMk/>
          <pc:sldMk cId="1418533539" sldId="271"/>
        </pc:sldMkLst>
        <pc:picChg chg="add del mod">
          <ac:chgData name="Roberto Gallardo" userId="49a044883f185952" providerId="LiveId" clId="{B58D14F3-8FFA-49A4-95B8-8353A105954B}" dt="2023-01-15T19:02:05.314" v="84" actId="478"/>
          <ac:picMkLst>
            <pc:docMk/>
            <pc:sldMk cId="1418533539" sldId="271"/>
            <ac:picMk id="6" creationId="{1FAA1AB7-59D9-85D9-F7A0-6A252D88C855}"/>
          </ac:picMkLst>
        </pc:picChg>
        <pc:picChg chg="del">
          <ac:chgData name="Roberto Gallardo" userId="49a044883f185952" providerId="LiveId" clId="{B58D14F3-8FFA-49A4-95B8-8353A105954B}" dt="2023-01-15T18:58:13.493" v="66" actId="478"/>
          <ac:picMkLst>
            <pc:docMk/>
            <pc:sldMk cId="1418533539" sldId="271"/>
            <ac:picMk id="7" creationId="{2F15C3FC-B04E-31FA-10E5-0CC0CA675769}"/>
          </ac:picMkLst>
        </pc:picChg>
        <pc:picChg chg="add mod">
          <ac:chgData name="Roberto Gallardo" userId="49a044883f185952" providerId="LiveId" clId="{B58D14F3-8FFA-49A4-95B8-8353A105954B}" dt="2023-01-15T19:02:33.214" v="92" actId="1076"/>
          <ac:picMkLst>
            <pc:docMk/>
            <pc:sldMk cId="1418533539" sldId="271"/>
            <ac:picMk id="9" creationId="{5E7800F7-9CC1-0036-BBE3-DF2C21CF61EC}"/>
          </ac:picMkLst>
        </pc:picChg>
      </pc:sldChg>
      <pc:sldChg chg="mod">
        <pc:chgData name="Roberto Gallardo" userId="49a044883f185952" providerId="LiveId" clId="{B58D14F3-8FFA-49A4-95B8-8353A105954B}" dt="2023-01-15T18:56:59.333" v="59" actId="27918"/>
        <pc:sldMkLst>
          <pc:docMk/>
          <pc:sldMk cId="2653937722" sldId="272"/>
        </pc:sldMkLst>
      </pc:sldChg>
      <pc:sldChg chg="mod">
        <pc:chgData name="Roberto Gallardo" userId="49a044883f185952" providerId="LiveId" clId="{B58D14F3-8FFA-49A4-95B8-8353A105954B}" dt="2023-01-15T19:45:33.208" v="428" actId="27918"/>
        <pc:sldMkLst>
          <pc:docMk/>
          <pc:sldMk cId="2076698419" sldId="273"/>
        </pc:sldMkLst>
      </pc:sldChg>
      <pc:sldChg chg="mod">
        <pc:chgData name="Roberto Gallardo" userId="49a044883f185952" providerId="LiveId" clId="{B58D14F3-8FFA-49A4-95B8-8353A105954B}" dt="2023-01-15T19:47:54.716" v="466" actId="27918"/>
        <pc:sldMkLst>
          <pc:docMk/>
          <pc:sldMk cId="3802335161" sldId="274"/>
        </pc:sldMkLst>
      </pc:sldChg>
      <pc:sldChg chg="mod">
        <pc:chgData name="Roberto Gallardo" userId="49a044883f185952" providerId="LiveId" clId="{B58D14F3-8FFA-49A4-95B8-8353A105954B}" dt="2023-01-15T19:48:28.958" v="472" actId="27918"/>
        <pc:sldMkLst>
          <pc:docMk/>
          <pc:sldMk cId="4292554322" sldId="275"/>
        </pc:sldMkLst>
      </pc:sldChg>
      <pc:sldChg chg="modSp mod">
        <pc:chgData name="Roberto Gallardo" userId="49a044883f185952" providerId="LiveId" clId="{B58D14F3-8FFA-49A4-95B8-8353A105954B}" dt="2023-01-15T19:47:04.949" v="462" actId="1036"/>
        <pc:sldMkLst>
          <pc:docMk/>
          <pc:sldMk cId="513409896" sldId="276"/>
        </pc:sldMkLst>
        <pc:spChg chg="mod">
          <ac:chgData name="Roberto Gallardo" userId="49a044883f185952" providerId="LiveId" clId="{B58D14F3-8FFA-49A4-95B8-8353A105954B}" dt="2023-01-15T19:46:44.053" v="448" actId="1036"/>
          <ac:spMkLst>
            <pc:docMk/>
            <pc:sldMk cId="513409896" sldId="276"/>
            <ac:spMk id="21" creationId="{9A68ADBE-AECC-EE60-7E94-3675B33E08AE}"/>
          </ac:spMkLst>
        </pc:spChg>
        <pc:cxnChg chg="mod">
          <ac:chgData name="Roberto Gallardo" userId="49a044883f185952" providerId="LiveId" clId="{B58D14F3-8FFA-49A4-95B8-8353A105954B}" dt="2023-01-15T19:46:38.902" v="442" actId="1036"/>
          <ac:cxnSpMkLst>
            <pc:docMk/>
            <pc:sldMk cId="513409896" sldId="276"/>
            <ac:cxnSpMk id="22" creationId="{1B423FA0-E4B3-6570-929B-A9283D503787}"/>
          </ac:cxnSpMkLst>
        </pc:cxnChg>
        <pc:cxnChg chg="mod">
          <ac:chgData name="Roberto Gallardo" userId="49a044883f185952" providerId="LiveId" clId="{B58D14F3-8FFA-49A4-95B8-8353A105954B}" dt="2023-01-15T19:47:04.949" v="462" actId="1036"/>
          <ac:cxnSpMkLst>
            <pc:docMk/>
            <pc:sldMk cId="513409896" sldId="276"/>
            <ac:cxnSpMk id="23" creationId="{D616797E-0044-3804-BA5A-23B8EB309CA5}"/>
          </ac:cxnSpMkLst>
        </pc:cxnChg>
        <pc:cxnChg chg="mod">
          <ac:chgData name="Roberto Gallardo" userId="49a044883f185952" providerId="LiveId" clId="{B58D14F3-8FFA-49A4-95B8-8353A105954B}" dt="2023-01-15T19:47:04.949" v="462" actId="1036"/>
          <ac:cxnSpMkLst>
            <pc:docMk/>
            <pc:sldMk cId="513409896" sldId="276"/>
            <ac:cxnSpMk id="24" creationId="{20A6256E-6780-BAE0-B803-D02FE024579F}"/>
          </ac:cxnSpMkLst>
        </pc:cxnChg>
        <pc:cxnChg chg="mod">
          <ac:chgData name="Roberto Gallardo" userId="49a044883f185952" providerId="LiveId" clId="{B58D14F3-8FFA-49A4-95B8-8353A105954B}" dt="2023-01-15T19:46:38.902" v="442" actId="1036"/>
          <ac:cxnSpMkLst>
            <pc:docMk/>
            <pc:sldMk cId="513409896" sldId="276"/>
            <ac:cxnSpMk id="25" creationId="{62B7492E-2C75-E0CD-947E-C582F412F7D7}"/>
          </ac:cxnSpMkLst>
        </pc:cxnChg>
      </pc:sldChg>
      <pc:sldChg chg="mod">
        <pc:chgData name="Roberto Gallardo" userId="49a044883f185952" providerId="LiveId" clId="{B58D14F3-8FFA-49A4-95B8-8353A105954B}" dt="2023-01-15T19:44:53.268" v="423" actId="27918"/>
        <pc:sldMkLst>
          <pc:docMk/>
          <pc:sldMk cId="349244952" sldId="278"/>
        </pc:sldMkLst>
      </pc:sldChg>
      <pc:sldChg chg="addSp delSp modSp mod">
        <pc:chgData name="Roberto Gallardo" userId="49a044883f185952" providerId="LiveId" clId="{B58D14F3-8FFA-49A4-95B8-8353A105954B}" dt="2023-01-15T19:26:24.283" v="211" actId="1076"/>
        <pc:sldMkLst>
          <pc:docMk/>
          <pc:sldMk cId="2124848710" sldId="281"/>
        </pc:sldMkLst>
        <pc:picChg chg="del">
          <ac:chgData name="Roberto Gallardo" userId="49a044883f185952" providerId="LiveId" clId="{B58D14F3-8FFA-49A4-95B8-8353A105954B}" dt="2023-01-15T19:02:52.178" v="98" actId="478"/>
          <ac:picMkLst>
            <pc:docMk/>
            <pc:sldMk cId="2124848710" sldId="281"/>
            <ac:picMk id="5" creationId="{556F29F2-6997-7A0D-E7B2-05855ADA3C54}"/>
          </ac:picMkLst>
        </pc:picChg>
        <pc:picChg chg="add mod">
          <ac:chgData name="Roberto Gallardo" userId="49a044883f185952" providerId="LiveId" clId="{B58D14F3-8FFA-49A4-95B8-8353A105954B}" dt="2023-01-15T19:26:24.283" v="211" actId="1076"/>
          <ac:picMkLst>
            <pc:docMk/>
            <pc:sldMk cId="2124848710" sldId="281"/>
            <ac:picMk id="8" creationId="{59CC8532-F288-791A-EFE6-B1A2416FC756}"/>
          </ac:picMkLst>
        </pc:picChg>
      </pc:sldChg>
      <pc:sldChg chg="addSp delSp modSp mod">
        <pc:chgData name="Roberto Gallardo" userId="49a044883f185952" providerId="LiveId" clId="{B58D14F3-8FFA-49A4-95B8-8353A105954B}" dt="2023-01-15T19:28:38.988" v="229" actId="1076"/>
        <pc:sldMkLst>
          <pc:docMk/>
          <pc:sldMk cId="2028175529" sldId="282"/>
        </pc:sldMkLst>
        <pc:picChg chg="add mod">
          <ac:chgData name="Roberto Gallardo" userId="49a044883f185952" providerId="LiveId" clId="{B58D14F3-8FFA-49A4-95B8-8353A105954B}" dt="2023-01-15T19:28:38.988" v="229" actId="1076"/>
          <ac:picMkLst>
            <pc:docMk/>
            <pc:sldMk cId="2028175529" sldId="282"/>
            <ac:picMk id="5" creationId="{C32BC25F-56EF-64BD-519C-17FB66BF21A9}"/>
          </ac:picMkLst>
        </pc:picChg>
        <pc:picChg chg="del">
          <ac:chgData name="Roberto Gallardo" userId="49a044883f185952" providerId="LiveId" clId="{B58D14F3-8FFA-49A4-95B8-8353A105954B}" dt="2023-01-15T19:02:54.259" v="99" actId="478"/>
          <ac:picMkLst>
            <pc:docMk/>
            <pc:sldMk cId="2028175529" sldId="282"/>
            <ac:picMk id="8" creationId="{41D36A96-EA9A-CCB2-E305-0B946C042E36}"/>
          </ac:picMkLst>
        </pc:picChg>
      </pc:sldChg>
      <pc:sldChg chg="addSp delSp modSp mod">
        <pc:chgData name="Roberto Gallardo" userId="49a044883f185952" providerId="LiveId" clId="{B58D14F3-8FFA-49A4-95B8-8353A105954B}" dt="2023-01-15T19:29:58.008" v="246" actId="1076"/>
        <pc:sldMkLst>
          <pc:docMk/>
          <pc:sldMk cId="1326517747" sldId="283"/>
        </pc:sldMkLst>
        <pc:picChg chg="add mod">
          <ac:chgData name="Roberto Gallardo" userId="49a044883f185952" providerId="LiveId" clId="{B58D14F3-8FFA-49A4-95B8-8353A105954B}" dt="2023-01-15T19:29:58.008" v="246" actId="1076"/>
          <ac:picMkLst>
            <pc:docMk/>
            <pc:sldMk cId="1326517747" sldId="283"/>
            <ac:picMk id="5" creationId="{F66195C6-879A-5A62-C42A-A2106922316E}"/>
          </ac:picMkLst>
        </pc:picChg>
        <pc:picChg chg="del">
          <ac:chgData name="Roberto Gallardo" userId="49a044883f185952" providerId="LiveId" clId="{B58D14F3-8FFA-49A4-95B8-8353A105954B}" dt="2023-01-15T19:02:55.860" v="100" actId="478"/>
          <ac:picMkLst>
            <pc:docMk/>
            <pc:sldMk cId="1326517747" sldId="283"/>
            <ac:picMk id="8" creationId="{8EC4580D-8F08-40A8-A137-3545A4069AA9}"/>
          </ac:picMkLst>
        </pc:picChg>
      </pc:sldChg>
      <pc:sldChg chg="addSp delSp modSp mod">
        <pc:chgData name="Roberto Gallardo" userId="49a044883f185952" providerId="LiveId" clId="{B58D14F3-8FFA-49A4-95B8-8353A105954B}" dt="2023-01-15T19:31:25.626" v="263" actId="1076"/>
        <pc:sldMkLst>
          <pc:docMk/>
          <pc:sldMk cId="783739251" sldId="284"/>
        </pc:sldMkLst>
        <pc:picChg chg="add mod">
          <ac:chgData name="Roberto Gallardo" userId="49a044883f185952" providerId="LiveId" clId="{B58D14F3-8FFA-49A4-95B8-8353A105954B}" dt="2023-01-15T19:31:25.626" v="263" actId="1076"/>
          <ac:picMkLst>
            <pc:docMk/>
            <pc:sldMk cId="783739251" sldId="284"/>
            <ac:picMk id="5" creationId="{D266E385-4DFE-4CA1-3BA2-8FC8AB6D06B8}"/>
          </ac:picMkLst>
        </pc:picChg>
        <pc:picChg chg="del">
          <ac:chgData name="Roberto Gallardo" userId="49a044883f185952" providerId="LiveId" clId="{B58D14F3-8FFA-49A4-95B8-8353A105954B}" dt="2023-01-15T19:02:57.544" v="101" actId="478"/>
          <ac:picMkLst>
            <pc:docMk/>
            <pc:sldMk cId="783739251" sldId="284"/>
            <ac:picMk id="8" creationId="{AFF3357F-A78F-9022-EB5F-1692DE80E88B}"/>
          </ac:picMkLst>
        </pc:picChg>
      </pc:sldChg>
      <pc:sldChg chg="addSp delSp modSp mod">
        <pc:chgData name="Roberto Gallardo" userId="49a044883f185952" providerId="LiveId" clId="{B58D14F3-8FFA-49A4-95B8-8353A105954B}" dt="2023-01-15T19:32:55.389" v="281" actId="1076"/>
        <pc:sldMkLst>
          <pc:docMk/>
          <pc:sldMk cId="1676122233" sldId="285"/>
        </pc:sldMkLst>
        <pc:picChg chg="add mod">
          <ac:chgData name="Roberto Gallardo" userId="49a044883f185952" providerId="LiveId" clId="{B58D14F3-8FFA-49A4-95B8-8353A105954B}" dt="2023-01-15T19:32:55.389" v="281" actId="1076"/>
          <ac:picMkLst>
            <pc:docMk/>
            <pc:sldMk cId="1676122233" sldId="285"/>
            <ac:picMk id="5" creationId="{617C5CCF-BB89-47AC-8CDC-827301D32F80}"/>
          </ac:picMkLst>
        </pc:picChg>
        <pc:picChg chg="del">
          <ac:chgData name="Roberto Gallardo" userId="49a044883f185952" providerId="LiveId" clId="{B58D14F3-8FFA-49A4-95B8-8353A105954B}" dt="2023-01-15T19:03:00.242" v="102" actId="478"/>
          <ac:picMkLst>
            <pc:docMk/>
            <pc:sldMk cId="1676122233" sldId="285"/>
            <ac:picMk id="8" creationId="{BB4A4BAA-6F00-6508-3C3D-2A227BD886F7}"/>
          </ac:picMkLst>
        </pc:picChg>
      </pc:sldChg>
      <pc:sldChg chg="addSp delSp modSp mod">
        <pc:chgData name="Roberto Gallardo" userId="49a044883f185952" providerId="LiveId" clId="{B58D14F3-8FFA-49A4-95B8-8353A105954B}" dt="2023-01-15T19:34:12.404" v="298" actId="1076"/>
        <pc:sldMkLst>
          <pc:docMk/>
          <pc:sldMk cId="3100398757" sldId="286"/>
        </pc:sldMkLst>
        <pc:picChg chg="add mod">
          <ac:chgData name="Roberto Gallardo" userId="49a044883f185952" providerId="LiveId" clId="{B58D14F3-8FFA-49A4-95B8-8353A105954B}" dt="2023-01-15T19:34:12.404" v="298" actId="1076"/>
          <ac:picMkLst>
            <pc:docMk/>
            <pc:sldMk cId="3100398757" sldId="286"/>
            <ac:picMk id="5" creationId="{828FE092-91FC-0861-5279-E886D1A66A69}"/>
          </ac:picMkLst>
        </pc:picChg>
        <pc:picChg chg="del">
          <ac:chgData name="Roberto Gallardo" userId="49a044883f185952" providerId="LiveId" clId="{B58D14F3-8FFA-49A4-95B8-8353A105954B}" dt="2023-01-15T19:03:03.058" v="103" actId="478"/>
          <ac:picMkLst>
            <pc:docMk/>
            <pc:sldMk cId="3100398757" sldId="286"/>
            <ac:picMk id="8" creationId="{FF8FB53C-6731-EAFB-623C-544513545D01}"/>
          </ac:picMkLst>
        </pc:picChg>
      </pc:sldChg>
      <pc:sldChg chg="addSp delSp modSp mod">
        <pc:chgData name="Roberto Gallardo" userId="49a044883f185952" providerId="LiveId" clId="{B58D14F3-8FFA-49A4-95B8-8353A105954B}" dt="2023-01-15T19:35:37.100" v="316" actId="1076"/>
        <pc:sldMkLst>
          <pc:docMk/>
          <pc:sldMk cId="1546475425" sldId="287"/>
        </pc:sldMkLst>
        <pc:picChg chg="add mod">
          <ac:chgData name="Roberto Gallardo" userId="49a044883f185952" providerId="LiveId" clId="{B58D14F3-8FFA-49A4-95B8-8353A105954B}" dt="2023-01-15T19:35:37.100" v="316" actId="1076"/>
          <ac:picMkLst>
            <pc:docMk/>
            <pc:sldMk cId="1546475425" sldId="287"/>
            <ac:picMk id="5" creationId="{B467A300-443B-2A89-6450-C65A5FD24F27}"/>
          </ac:picMkLst>
        </pc:picChg>
        <pc:picChg chg="del">
          <ac:chgData name="Roberto Gallardo" userId="49a044883f185952" providerId="LiveId" clId="{B58D14F3-8FFA-49A4-95B8-8353A105954B}" dt="2023-01-15T19:03:04.642" v="104" actId="478"/>
          <ac:picMkLst>
            <pc:docMk/>
            <pc:sldMk cId="1546475425" sldId="287"/>
            <ac:picMk id="8" creationId="{E8D36DA1-46A0-22DA-0864-CA5E6CEFD003}"/>
          </ac:picMkLst>
        </pc:picChg>
      </pc:sldChg>
      <pc:sldChg chg="addSp delSp modSp mod">
        <pc:chgData name="Roberto Gallardo" userId="49a044883f185952" providerId="LiveId" clId="{B58D14F3-8FFA-49A4-95B8-8353A105954B}" dt="2023-01-15T19:38:35.070" v="350" actId="1076"/>
        <pc:sldMkLst>
          <pc:docMk/>
          <pc:sldMk cId="1380517306" sldId="288"/>
        </pc:sldMkLst>
        <pc:picChg chg="add mod">
          <ac:chgData name="Roberto Gallardo" userId="49a044883f185952" providerId="LiveId" clId="{B58D14F3-8FFA-49A4-95B8-8353A105954B}" dt="2023-01-15T19:38:35.070" v="350" actId="1076"/>
          <ac:picMkLst>
            <pc:docMk/>
            <pc:sldMk cId="1380517306" sldId="288"/>
            <ac:picMk id="5" creationId="{EC37CC93-4D82-B5A6-40D1-21ADAC23DE0F}"/>
          </ac:picMkLst>
        </pc:picChg>
        <pc:picChg chg="del">
          <ac:chgData name="Roberto Gallardo" userId="49a044883f185952" providerId="LiveId" clId="{B58D14F3-8FFA-49A4-95B8-8353A105954B}" dt="2023-01-15T19:03:08.288" v="106" actId="478"/>
          <ac:picMkLst>
            <pc:docMk/>
            <pc:sldMk cId="1380517306" sldId="288"/>
            <ac:picMk id="8" creationId="{559BF8BB-95F2-9A33-FBEF-6778F2E96135}"/>
          </ac:picMkLst>
        </pc:picChg>
      </pc:sldChg>
      <pc:sldChg chg="addSp delSp modSp mod">
        <pc:chgData name="Roberto Gallardo" userId="49a044883f185952" providerId="LiveId" clId="{B58D14F3-8FFA-49A4-95B8-8353A105954B}" dt="2023-01-15T19:40:04.392" v="367" actId="1076"/>
        <pc:sldMkLst>
          <pc:docMk/>
          <pc:sldMk cId="1388671151" sldId="289"/>
        </pc:sldMkLst>
        <pc:picChg chg="add mod">
          <ac:chgData name="Roberto Gallardo" userId="49a044883f185952" providerId="LiveId" clId="{B58D14F3-8FFA-49A4-95B8-8353A105954B}" dt="2023-01-15T19:40:04.392" v="367" actId="1076"/>
          <ac:picMkLst>
            <pc:docMk/>
            <pc:sldMk cId="1388671151" sldId="289"/>
            <ac:picMk id="5" creationId="{277FFAB3-CF3A-2E34-ED77-74E8C912755E}"/>
          </ac:picMkLst>
        </pc:picChg>
        <pc:picChg chg="del">
          <ac:chgData name="Roberto Gallardo" userId="49a044883f185952" providerId="LiveId" clId="{B58D14F3-8FFA-49A4-95B8-8353A105954B}" dt="2023-01-15T19:03:10.274" v="107" actId="478"/>
          <ac:picMkLst>
            <pc:docMk/>
            <pc:sldMk cId="1388671151" sldId="289"/>
            <ac:picMk id="8" creationId="{AD99A92E-6799-7050-B127-B74EC0B4E77B}"/>
          </ac:picMkLst>
        </pc:picChg>
      </pc:sldChg>
      <pc:sldChg chg="addSp delSp modSp mod">
        <pc:chgData name="Roberto Gallardo" userId="49a044883f185952" providerId="LiveId" clId="{B58D14F3-8FFA-49A4-95B8-8353A105954B}" dt="2023-01-15T19:42:58.522" v="403" actId="1076"/>
        <pc:sldMkLst>
          <pc:docMk/>
          <pc:sldMk cId="2355376039" sldId="290"/>
        </pc:sldMkLst>
        <pc:picChg chg="del">
          <ac:chgData name="Roberto Gallardo" userId="49a044883f185952" providerId="LiveId" clId="{B58D14F3-8FFA-49A4-95B8-8353A105954B}" dt="2023-01-15T19:03:14.159" v="109" actId="478"/>
          <ac:picMkLst>
            <pc:docMk/>
            <pc:sldMk cId="2355376039" sldId="290"/>
            <ac:picMk id="8" creationId="{5F4A4034-085C-189C-4191-CA7E16CDF515}"/>
          </ac:picMkLst>
        </pc:picChg>
        <pc:picChg chg="add mod">
          <ac:chgData name="Roberto Gallardo" userId="49a044883f185952" providerId="LiveId" clId="{B58D14F3-8FFA-49A4-95B8-8353A105954B}" dt="2023-01-15T19:42:58.522" v="403" actId="1076"/>
          <ac:picMkLst>
            <pc:docMk/>
            <pc:sldMk cId="2355376039" sldId="290"/>
            <ac:picMk id="9" creationId="{5D042F5E-769F-0295-794B-C2C5B4C383CA}"/>
          </ac:picMkLst>
        </pc:picChg>
      </pc:sldChg>
      <pc:sldChg chg="addSp delSp modSp mod">
        <pc:chgData name="Roberto Gallardo" userId="49a044883f185952" providerId="LiveId" clId="{B58D14F3-8FFA-49A4-95B8-8353A105954B}" dt="2023-01-15T19:44:27.876" v="419" actId="1076"/>
        <pc:sldMkLst>
          <pc:docMk/>
          <pc:sldMk cId="3757257295" sldId="291"/>
        </pc:sldMkLst>
        <pc:picChg chg="add mod">
          <ac:chgData name="Roberto Gallardo" userId="49a044883f185952" providerId="LiveId" clId="{B58D14F3-8FFA-49A4-95B8-8353A105954B}" dt="2023-01-15T19:44:27.876" v="419" actId="1076"/>
          <ac:picMkLst>
            <pc:docMk/>
            <pc:sldMk cId="3757257295" sldId="291"/>
            <ac:picMk id="7" creationId="{D0056C1A-1D3E-01C7-5208-26577D1147CF}"/>
          </ac:picMkLst>
        </pc:picChg>
        <pc:picChg chg="del">
          <ac:chgData name="Roberto Gallardo" userId="49a044883f185952" providerId="LiveId" clId="{B58D14F3-8FFA-49A4-95B8-8353A105954B}" dt="2023-01-15T19:03:15.714" v="110" actId="478"/>
          <ac:picMkLst>
            <pc:docMk/>
            <pc:sldMk cId="3757257295" sldId="291"/>
            <ac:picMk id="8" creationId="{07C42A41-36FA-8106-B54C-5AF528054D44}"/>
          </ac:picMkLst>
        </pc:picChg>
      </pc:sldChg>
      <pc:sldChg chg="addSp delSp modSp mod">
        <pc:chgData name="Roberto Gallardo" userId="49a044883f185952" providerId="LiveId" clId="{B58D14F3-8FFA-49A4-95B8-8353A105954B}" dt="2023-01-15T19:37:09.180" v="334" actId="1037"/>
        <pc:sldMkLst>
          <pc:docMk/>
          <pc:sldMk cId="1259856727" sldId="292"/>
        </pc:sldMkLst>
        <pc:picChg chg="add mod">
          <ac:chgData name="Roberto Gallardo" userId="49a044883f185952" providerId="LiveId" clId="{B58D14F3-8FFA-49A4-95B8-8353A105954B}" dt="2023-01-15T19:37:09.180" v="334" actId="1037"/>
          <ac:picMkLst>
            <pc:docMk/>
            <pc:sldMk cId="1259856727" sldId="292"/>
            <ac:picMk id="5" creationId="{80C86FF7-A14F-877B-297D-2CCC5D131F67}"/>
          </ac:picMkLst>
        </pc:picChg>
        <pc:picChg chg="del">
          <ac:chgData name="Roberto Gallardo" userId="49a044883f185952" providerId="LiveId" clId="{B58D14F3-8FFA-49A4-95B8-8353A105954B}" dt="2023-01-15T19:03:06.690" v="105" actId="478"/>
          <ac:picMkLst>
            <pc:docMk/>
            <pc:sldMk cId="1259856727" sldId="292"/>
            <ac:picMk id="8" creationId="{71DE8C41-2B1A-D2CC-5F7C-88BDADC1AA33}"/>
          </ac:picMkLst>
        </pc:picChg>
      </pc:sldChg>
      <pc:sldChg chg="addSp delSp modSp mod">
        <pc:chgData name="Roberto Gallardo" userId="49a044883f185952" providerId="LiveId" clId="{B58D14F3-8FFA-49A4-95B8-8353A105954B}" dt="2023-01-15T19:24:45.344" v="193" actId="1076"/>
        <pc:sldMkLst>
          <pc:docMk/>
          <pc:sldMk cId="3324519687" sldId="293"/>
        </pc:sldMkLst>
        <pc:picChg chg="add mod">
          <ac:chgData name="Roberto Gallardo" userId="49a044883f185952" providerId="LiveId" clId="{B58D14F3-8FFA-49A4-95B8-8353A105954B}" dt="2023-01-15T19:24:45.344" v="193" actId="1076"/>
          <ac:picMkLst>
            <pc:docMk/>
            <pc:sldMk cId="3324519687" sldId="293"/>
            <ac:picMk id="7" creationId="{D5FBAD5B-FABB-AF66-1C85-C036EEAF2535}"/>
          </ac:picMkLst>
        </pc:picChg>
        <pc:picChg chg="del">
          <ac:chgData name="Roberto Gallardo" userId="49a044883f185952" providerId="LiveId" clId="{B58D14F3-8FFA-49A4-95B8-8353A105954B}" dt="2023-01-15T19:02:50.538" v="97" actId="478"/>
          <ac:picMkLst>
            <pc:docMk/>
            <pc:sldMk cId="3324519687" sldId="293"/>
            <ac:picMk id="8" creationId="{957EE50D-AE79-EDE3-3BB4-E2DC7C8A4C39}"/>
          </ac:picMkLst>
        </pc:picChg>
      </pc:sldChg>
      <pc:sldChg chg="addSp delSp modSp mod">
        <pc:chgData name="Roberto Gallardo" userId="49a044883f185952" providerId="LiveId" clId="{B58D14F3-8FFA-49A4-95B8-8353A105954B}" dt="2023-01-15T19:19:02.123" v="159" actId="1076"/>
        <pc:sldMkLst>
          <pc:docMk/>
          <pc:sldMk cId="3256182630" sldId="295"/>
        </pc:sldMkLst>
        <pc:picChg chg="del">
          <ac:chgData name="Roberto Gallardo" userId="49a044883f185952" providerId="LiveId" clId="{B58D14F3-8FFA-49A4-95B8-8353A105954B}" dt="2023-01-15T19:02:46.314" v="95" actId="478"/>
          <ac:picMkLst>
            <pc:docMk/>
            <pc:sldMk cId="3256182630" sldId="295"/>
            <ac:picMk id="6" creationId="{2A659626-F4CD-AFCD-0028-27FFEAEA821A}"/>
          </ac:picMkLst>
        </pc:picChg>
        <pc:picChg chg="add del mod">
          <ac:chgData name="Roberto Gallardo" userId="49a044883f185952" providerId="LiveId" clId="{B58D14F3-8FFA-49A4-95B8-8353A105954B}" dt="2023-01-15T19:18:31.660" v="149" actId="478"/>
          <ac:picMkLst>
            <pc:docMk/>
            <pc:sldMk cId="3256182630" sldId="295"/>
            <ac:picMk id="7" creationId="{6CAEEEB8-0F6D-ACF7-2BCC-3020293224F5}"/>
          </ac:picMkLst>
        </pc:picChg>
        <pc:picChg chg="add mod">
          <ac:chgData name="Roberto Gallardo" userId="49a044883f185952" providerId="LiveId" clId="{B58D14F3-8FFA-49A4-95B8-8353A105954B}" dt="2023-01-15T19:19:02.123" v="159" actId="1076"/>
          <ac:picMkLst>
            <pc:docMk/>
            <pc:sldMk cId="3256182630" sldId="295"/>
            <ac:picMk id="10" creationId="{D1E71CBC-E82F-97AF-BC53-5CEA892CA5F4}"/>
          </ac:picMkLst>
        </pc:picChg>
      </pc:sldChg>
      <pc:sldChg chg="addSp delSp modSp mod">
        <pc:chgData name="Roberto Gallardo" userId="49a044883f185952" providerId="LiveId" clId="{B58D14F3-8FFA-49A4-95B8-8353A105954B}" dt="2023-01-15T19:22:56.037" v="176" actId="1076"/>
        <pc:sldMkLst>
          <pc:docMk/>
          <pc:sldMk cId="4057156843" sldId="296"/>
        </pc:sldMkLst>
        <pc:picChg chg="add mod">
          <ac:chgData name="Roberto Gallardo" userId="49a044883f185952" providerId="LiveId" clId="{B58D14F3-8FFA-49A4-95B8-8353A105954B}" dt="2023-01-15T19:22:56.037" v="176" actId="1076"/>
          <ac:picMkLst>
            <pc:docMk/>
            <pc:sldMk cId="4057156843" sldId="296"/>
            <ac:picMk id="6" creationId="{23497DC1-23CC-E188-1CAB-0C7646F217F1}"/>
          </ac:picMkLst>
        </pc:picChg>
        <pc:picChg chg="del">
          <ac:chgData name="Roberto Gallardo" userId="49a044883f185952" providerId="LiveId" clId="{B58D14F3-8FFA-49A4-95B8-8353A105954B}" dt="2023-01-15T19:02:48.892" v="96" actId="478"/>
          <ac:picMkLst>
            <pc:docMk/>
            <pc:sldMk cId="4057156843" sldId="296"/>
            <ac:picMk id="9" creationId="{83FEB5D9-D3E1-1718-9BA0-1E4E42CB2EAF}"/>
          </ac:picMkLst>
        </pc:picChg>
      </pc:sldChg>
      <pc:sldChg chg="addSp delSp modSp mod">
        <pc:chgData name="Roberto Gallardo" userId="49a044883f185952" providerId="LiveId" clId="{B58D14F3-8FFA-49A4-95B8-8353A105954B}" dt="2023-01-15T19:12:50.995" v="128" actId="1076"/>
        <pc:sldMkLst>
          <pc:docMk/>
          <pc:sldMk cId="2080110827" sldId="297"/>
        </pc:sldMkLst>
        <pc:picChg chg="add mod">
          <ac:chgData name="Roberto Gallardo" userId="49a044883f185952" providerId="LiveId" clId="{B58D14F3-8FFA-49A4-95B8-8353A105954B}" dt="2023-01-15T19:12:50.995" v="128" actId="1076"/>
          <ac:picMkLst>
            <pc:docMk/>
            <pc:sldMk cId="2080110827" sldId="297"/>
            <ac:picMk id="6" creationId="{C71CB705-CD41-D3E6-5F84-C7059E45847A}"/>
          </ac:picMkLst>
        </pc:picChg>
        <pc:picChg chg="del">
          <ac:chgData name="Roberto Gallardo" userId="49a044883f185952" providerId="LiveId" clId="{B58D14F3-8FFA-49A4-95B8-8353A105954B}" dt="2023-01-15T19:02:44.794" v="94" actId="478"/>
          <ac:picMkLst>
            <pc:docMk/>
            <pc:sldMk cId="2080110827" sldId="297"/>
            <ac:picMk id="7" creationId="{863FFA18-1A6E-FB1C-F203-A44B4B4AC4A9}"/>
          </ac:picMkLst>
        </pc:picChg>
      </pc:sldChg>
      <pc:sldChg chg="addSp delSp modSp mod">
        <pc:chgData name="Roberto Gallardo" userId="49a044883f185952" providerId="LiveId" clId="{B58D14F3-8FFA-49A4-95B8-8353A105954B}" dt="2023-01-15T19:12:22.241" v="119" actId="1076"/>
        <pc:sldMkLst>
          <pc:docMk/>
          <pc:sldMk cId="1532666867" sldId="298"/>
        </pc:sldMkLst>
        <pc:picChg chg="del">
          <ac:chgData name="Roberto Gallardo" userId="49a044883f185952" providerId="LiveId" clId="{B58D14F3-8FFA-49A4-95B8-8353A105954B}" dt="2023-01-15T18:59:01.209" v="76" actId="478"/>
          <ac:picMkLst>
            <pc:docMk/>
            <pc:sldMk cId="1532666867" sldId="298"/>
            <ac:picMk id="6" creationId="{EF0D8426-CFCD-854A-A97D-207F512F8982}"/>
          </ac:picMkLst>
        </pc:picChg>
        <pc:picChg chg="add del mod">
          <ac:chgData name="Roberto Gallardo" userId="49a044883f185952" providerId="LiveId" clId="{B58D14F3-8FFA-49A4-95B8-8353A105954B}" dt="2023-01-15T19:02:43.171" v="93" actId="478"/>
          <ac:picMkLst>
            <pc:docMk/>
            <pc:sldMk cId="1532666867" sldId="298"/>
            <ac:picMk id="7" creationId="{79D1867A-027B-2004-CF61-B463957F3FAA}"/>
          </ac:picMkLst>
        </pc:picChg>
        <pc:picChg chg="add mod">
          <ac:chgData name="Roberto Gallardo" userId="49a044883f185952" providerId="LiveId" clId="{B58D14F3-8FFA-49A4-95B8-8353A105954B}" dt="2023-01-15T19:12:22.241" v="119" actId="1076"/>
          <ac:picMkLst>
            <pc:docMk/>
            <pc:sldMk cId="1532666867" sldId="298"/>
            <ac:picMk id="9" creationId="{6E966F0B-953B-8A85-694F-93EFD60E3B57}"/>
          </ac:picMkLst>
        </pc:picChg>
      </pc:sldChg>
      <pc:sldChg chg="addSp delSp modSp mod">
        <pc:chgData name="Roberto Gallardo" userId="49a044883f185952" providerId="LiveId" clId="{B58D14F3-8FFA-49A4-95B8-8353A105954B}" dt="2023-01-15T19:41:33.388" v="386" actId="1076"/>
        <pc:sldMkLst>
          <pc:docMk/>
          <pc:sldMk cId="1951376777" sldId="299"/>
        </pc:sldMkLst>
        <pc:picChg chg="del">
          <ac:chgData name="Roberto Gallardo" userId="49a044883f185952" providerId="LiveId" clId="{B58D14F3-8FFA-49A4-95B8-8353A105954B}" dt="2023-01-15T19:03:11.874" v="108" actId="478"/>
          <ac:picMkLst>
            <pc:docMk/>
            <pc:sldMk cId="1951376777" sldId="299"/>
            <ac:picMk id="5" creationId="{3AF20E66-AA6C-0EBE-7285-94038E971285}"/>
          </ac:picMkLst>
        </pc:picChg>
        <pc:picChg chg="add mod">
          <ac:chgData name="Roberto Gallardo" userId="49a044883f185952" providerId="LiveId" clId="{B58D14F3-8FFA-49A4-95B8-8353A105954B}" dt="2023-01-15T19:41:33.388" v="386" actId="1076"/>
          <ac:picMkLst>
            <pc:docMk/>
            <pc:sldMk cId="1951376777" sldId="299"/>
            <ac:picMk id="8" creationId="{2244EBF2-674F-0118-C752-EBDDBDF4065E}"/>
          </ac:picMkLst>
        </pc:picChg>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BB359BE9-0915-44F2-88A7-18D12F7F36EC}"/>
    <pc:docChg chg="custSel addSld delSld modSld modMainMaster replTag">
      <pc:chgData name="Roberto Gallardo" userId="49a044883f185952" providerId="LiveId" clId="{BB359BE9-0915-44F2-88A7-18D12F7F36EC}" dt="2023-01-31T22:33:20.492" v="18299" actId="1036"/>
      <pc:docMkLst>
        <pc:docMk/>
      </pc:docMkLst>
      <pc:sldChg chg="modSp mod">
        <pc:chgData name="Roberto Gallardo" userId="49a044883f185952" providerId="LiveId" clId="{BB359BE9-0915-44F2-88A7-18D12F7F36EC}" dt="2023-01-31T22:32:50.415" v="18293" actId="20577"/>
        <pc:sldMkLst>
          <pc:docMk/>
          <pc:sldMk cId="2846901679" sldId="256"/>
        </pc:sldMkLst>
        <pc:spChg chg="mod">
          <ac:chgData name="Roberto Gallardo" userId="49a044883f185952" providerId="LiveId" clId="{BB359BE9-0915-44F2-88A7-18D12F7F36EC}" dt="2023-01-31T22:32:50.415" v="18293" actId="20577"/>
          <ac:spMkLst>
            <pc:docMk/>
            <pc:sldMk cId="2846901679" sldId="256"/>
            <ac:spMk id="7" creationId="{B1E0ABEC-554C-720A-2772-F0324C8E93CA}"/>
          </ac:spMkLst>
        </pc:spChg>
      </pc:sldChg>
      <pc:sldChg chg="mod">
        <pc:chgData name="Roberto Gallardo" userId="49a044883f185952" providerId="LiveId" clId="{BB359BE9-0915-44F2-88A7-18D12F7F36EC}" dt="2023-01-18T23:26:10.911" v="5923" actId="27918"/>
        <pc:sldMkLst>
          <pc:docMk/>
          <pc:sldMk cId="3231157596" sldId="257"/>
        </pc:sldMkLst>
      </pc:sldChg>
      <pc:sldChg chg="mod">
        <pc:chgData name="Roberto Gallardo" userId="49a044883f185952" providerId="LiveId" clId="{BB359BE9-0915-44F2-88A7-18D12F7F36EC}" dt="2023-01-18T23:24:45.869" v="5911" actId="27918"/>
        <pc:sldMkLst>
          <pc:docMk/>
          <pc:sldMk cId="3702837515" sldId="258"/>
        </pc:sldMkLst>
      </pc:sldChg>
      <pc:sldChg chg="mod">
        <pc:chgData name="Roberto Gallardo" userId="49a044883f185952" providerId="LiveId" clId="{BB359BE9-0915-44F2-88A7-18D12F7F36EC}" dt="2023-01-18T23:25:30.700" v="5917" actId="27918"/>
        <pc:sldMkLst>
          <pc:docMk/>
          <pc:sldMk cId="2519083202" sldId="259"/>
        </pc:sldMkLst>
      </pc:sldChg>
      <pc:sldChg chg="addSp delSp modSp del mod">
        <pc:chgData name="Roberto Gallardo" userId="49a044883f185952" providerId="LiveId" clId="{BB359BE9-0915-44F2-88A7-18D12F7F36EC}" dt="2023-01-18T23:38:38.992" v="14113" actId="2696"/>
        <pc:sldMkLst>
          <pc:docMk/>
          <pc:sldMk cId="3877078759" sldId="260"/>
        </pc:sldMkLst>
        <pc:spChg chg="mod ord">
          <ac:chgData name="Roberto Gallardo" userId="49a044883f185952" providerId="LiveId" clId="{BB359BE9-0915-44F2-88A7-18D12F7F36EC}" dt="2023-01-18T23:38:13.966" v="14108" actId="948"/>
          <ac:spMkLst>
            <pc:docMk/>
            <pc:sldMk cId="3877078759" sldId="260"/>
            <ac:spMk id="2" creationId="{C03B1400-5F72-D252-1DBE-EDCD6E63B07C}"/>
          </ac:spMkLst>
        </pc:spChg>
        <pc:spChg chg="mod ord">
          <ac:chgData name="Roberto Gallardo" userId="49a044883f185952" providerId="LiveId" clId="{BB359BE9-0915-44F2-88A7-18D12F7F36EC}" dt="2023-01-18T23:37:56.210" v="13987"/>
          <ac:spMkLst>
            <pc:docMk/>
            <pc:sldMk cId="3877078759" sldId="260"/>
            <ac:spMk id="4" creationId="{022907CE-D54A-D395-6CB9-481E0F803517}"/>
          </ac:spMkLst>
        </pc:spChg>
        <pc:spChg chg="add del mod">
          <ac:chgData name="Roberto Gallardo" userId="49a044883f185952" providerId="LiveId" clId="{BB359BE9-0915-44F2-88A7-18D12F7F36EC}" dt="2023-01-18T23:32:14.275" v="5957" actId="478"/>
          <ac:spMkLst>
            <pc:docMk/>
            <pc:sldMk cId="3877078759" sldId="260"/>
            <ac:spMk id="5" creationId="{930DBB1D-1782-1AFA-5C26-0E4241E9CCAB}"/>
          </ac:spMkLst>
        </pc:spChg>
        <pc:spChg chg="add del mod modVis">
          <ac:chgData name="Roberto Gallardo" userId="49a044883f185952" providerId="LiveId" clId="{BB359BE9-0915-44F2-88A7-18D12F7F36EC}" dt="2023-01-18T23:32:23.441" v="6256"/>
          <ac:spMkLst>
            <pc:docMk/>
            <pc:sldMk cId="3877078759" sldId="260"/>
            <ac:spMk id="6" creationId="{E8CF2139-BCA5-D315-DA07-AEE5F5D297E5}"/>
          </ac:spMkLst>
        </pc:spChg>
        <pc:spChg chg="mod ord">
          <ac:chgData name="Roberto Gallardo" userId="49a044883f185952" providerId="LiveId" clId="{BB359BE9-0915-44F2-88A7-18D12F7F36EC}" dt="2023-01-18T23:37:56.210" v="13989"/>
          <ac:spMkLst>
            <pc:docMk/>
            <pc:sldMk cId="3877078759" sldId="260"/>
            <ac:spMk id="8" creationId="{40AF43CC-DD34-B66D-2100-C70E6AB3ED53}"/>
          </ac:spMkLst>
        </pc:spChg>
        <pc:spChg chg="add del mod replST">
          <ac:chgData name="Roberto Gallardo" userId="49a044883f185952" providerId="LiveId" clId="{BB359BE9-0915-44F2-88A7-18D12F7F36EC}" dt="2023-01-18T23:33:59.081" v="6361"/>
          <ac:spMkLst>
            <pc:docMk/>
            <pc:sldMk cId="3877078759" sldId="260"/>
            <ac:spMk id="9" creationId="{B31A7D86-6356-73C4-5754-0189C8F2242F}"/>
          </ac:spMkLst>
        </pc:spChg>
        <pc:spChg chg="add del mod replST">
          <ac:chgData name="Roberto Gallardo" userId="49a044883f185952" providerId="LiveId" clId="{BB359BE9-0915-44F2-88A7-18D12F7F36EC}" dt="2023-01-18T23:33:59.080" v="6360"/>
          <ac:spMkLst>
            <pc:docMk/>
            <pc:sldMk cId="3877078759" sldId="260"/>
            <ac:spMk id="10" creationId="{B31A7D86-6356-73C4-5754-0189C8F2242F}"/>
          </ac:spMkLst>
        </pc:spChg>
        <pc:spChg chg="add del mod modVis">
          <ac:chgData name="Roberto Gallardo" userId="49a044883f185952" providerId="LiveId" clId="{BB359BE9-0915-44F2-88A7-18D12F7F36EC}" dt="2023-01-18T23:33:40.980" v="6357"/>
          <ac:spMkLst>
            <pc:docMk/>
            <pc:sldMk cId="3877078759" sldId="260"/>
            <ac:spMk id="13" creationId="{F6BA028C-2AC9-44A4-6F09-E4E51AAA5E3C}"/>
          </ac:spMkLst>
        </pc:spChg>
        <pc:spChg chg="add del mod modVis">
          <ac:chgData name="Roberto Gallardo" userId="49a044883f185952" providerId="LiveId" clId="{BB359BE9-0915-44F2-88A7-18D12F7F36EC}" dt="2023-01-18T23:36:03.185" v="8984"/>
          <ac:spMkLst>
            <pc:docMk/>
            <pc:sldMk cId="3877078759" sldId="260"/>
            <ac:spMk id="15" creationId="{128E8ACE-BAAE-DFFB-692A-47BB74BE62D4}"/>
          </ac:spMkLst>
        </pc:spChg>
        <pc:spChg chg="add del mod replST">
          <ac:chgData name="Roberto Gallardo" userId="49a044883f185952" providerId="LiveId" clId="{BB359BE9-0915-44F2-88A7-18D12F7F36EC}" dt="2023-01-18T23:37:15.616" v="9303"/>
          <ac:spMkLst>
            <pc:docMk/>
            <pc:sldMk cId="3877078759" sldId="260"/>
            <ac:spMk id="16" creationId="{B31A7D86-6356-73C4-5754-0189C8F2242F}"/>
          </ac:spMkLst>
        </pc:spChg>
        <pc:spChg chg="add del mod replST">
          <ac:chgData name="Roberto Gallardo" userId="49a044883f185952" providerId="LiveId" clId="{BB359BE9-0915-44F2-88A7-18D12F7F36EC}" dt="2023-01-18T23:37:15.615" v="9302"/>
          <ac:spMkLst>
            <pc:docMk/>
            <pc:sldMk cId="3877078759" sldId="260"/>
            <ac:spMk id="17" creationId="{B31A7D86-6356-73C4-5754-0189C8F2242F}"/>
          </ac:spMkLst>
        </pc:spChg>
        <pc:spChg chg="add del mod replST">
          <ac:chgData name="Roberto Gallardo" userId="49a044883f185952" providerId="LiveId" clId="{BB359BE9-0915-44F2-88A7-18D12F7F36EC}" dt="2023-01-18T23:37:15.615" v="9301"/>
          <ac:spMkLst>
            <pc:docMk/>
            <pc:sldMk cId="3877078759" sldId="260"/>
            <ac:spMk id="18" creationId="{B31A7D86-6356-73C4-5754-0189C8F2242F}"/>
          </ac:spMkLst>
        </pc:spChg>
        <pc:spChg chg="add del mod replST">
          <ac:chgData name="Roberto Gallardo" userId="49a044883f185952" providerId="LiveId" clId="{BB359BE9-0915-44F2-88A7-18D12F7F36EC}" dt="2023-01-18T23:37:15.615" v="9300"/>
          <ac:spMkLst>
            <pc:docMk/>
            <pc:sldMk cId="3877078759" sldId="260"/>
            <ac:spMk id="19" creationId="{B31A7D86-6356-73C4-5754-0189C8F2242F}"/>
          </ac:spMkLst>
        </pc:spChg>
        <pc:spChg chg="add del mod replST">
          <ac:chgData name="Roberto Gallardo" userId="49a044883f185952" providerId="LiveId" clId="{BB359BE9-0915-44F2-88A7-18D12F7F36EC}" dt="2023-01-18T23:37:15.614" v="9299"/>
          <ac:spMkLst>
            <pc:docMk/>
            <pc:sldMk cId="3877078759" sldId="260"/>
            <ac:spMk id="20" creationId="{B31A7D86-6356-73C4-5754-0189C8F2242F}"/>
          </ac:spMkLst>
        </pc:spChg>
        <pc:spChg chg="add del mod replST">
          <ac:chgData name="Roberto Gallardo" userId="49a044883f185952" providerId="LiveId" clId="{BB359BE9-0915-44F2-88A7-18D12F7F36EC}" dt="2023-01-18T23:37:15.614" v="9298"/>
          <ac:spMkLst>
            <pc:docMk/>
            <pc:sldMk cId="3877078759" sldId="260"/>
            <ac:spMk id="21" creationId="{B31A7D86-6356-73C4-5754-0189C8F2242F}"/>
          </ac:spMkLst>
        </pc:spChg>
        <pc:spChg chg="add del mod replST">
          <ac:chgData name="Roberto Gallardo" userId="49a044883f185952" providerId="LiveId" clId="{BB359BE9-0915-44F2-88A7-18D12F7F36EC}" dt="2023-01-18T23:37:15.614" v="9297"/>
          <ac:spMkLst>
            <pc:docMk/>
            <pc:sldMk cId="3877078759" sldId="260"/>
            <ac:spMk id="22" creationId="{B31A7D86-6356-73C4-5754-0189C8F2242F}"/>
          </ac:spMkLst>
        </pc:spChg>
        <pc:spChg chg="add del mod replST">
          <ac:chgData name="Roberto Gallardo" userId="49a044883f185952" providerId="LiveId" clId="{BB359BE9-0915-44F2-88A7-18D12F7F36EC}" dt="2023-01-18T23:37:15.614" v="9296"/>
          <ac:spMkLst>
            <pc:docMk/>
            <pc:sldMk cId="3877078759" sldId="260"/>
            <ac:spMk id="23" creationId="{B31A7D86-6356-73C4-5754-0189C8F2242F}"/>
          </ac:spMkLst>
        </pc:spChg>
        <pc:spChg chg="add del mod replST">
          <ac:chgData name="Roberto Gallardo" userId="49a044883f185952" providerId="LiveId" clId="{BB359BE9-0915-44F2-88A7-18D12F7F36EC}" dt="2023-01-18T23:37:15.613" v="9295"/>
          <ac:spMkLst>
            <pc:docMk/>
            <pc:sldMk cId="3877078759" sldId="260"/>
            <ac:spMk id="24" creationId="{B31A7D86-6356-73C4-5754-0189C8F2242F}"/>
          </ac:spMkLst>
        </pc:spChg>
        <pc:spChg chg="add del mod replST">
          <ac:chgData name="Roberto Gallardo" userId="49a044883f185952" providerId="LiveId" clId="{BB359BE9-0915-44F2-88A7-18D12F7F36EC}" dt="2023-01-18T23:37:15.613" v="9294"/>
          <ac:spMkLst>
            <pc:docMk/>
            <pc:sldMk cId="3877078759" sldId="260"/>
            <ac:spMk id="25" creationId="{B31A7D86-6356-73C4-5754-0189C8F2242F}"/>
          </ac:spMkLst>
        </pc:spChg>
        <pc:spChg chg="add del mod replST">
          <ac:chgData name="Roberto Gallardo" userId="49a044883f185952" providerId="LiveId" clId="{BB359BE9-0915-44F2-88A7-18D12F7F36EC}" dt="2023-01-18T23:37:15.613" v="9293"/>
          <ac:spMkLst>
            <pc:docMk/>
            <pc:sldMk cId="3877078759" sldId="260"/>
            <ac:spMk id="26" creationId="{B31A7D86-6356-73C4-5754-0189C8F2242F}"/>
          </ac:spMkLst>
        </pc:spChg>
        <pc:spChg chg="add del mod replST">
          <ac:chgData name="Roberto Gallardo" userId="49a044883f185952" providerId="LiveId" clId="{BB359BE9-0915-44F2-88A7-18D12F7F36EC}" dt="2023-01-18T23:37:15.612" v="9292"/>
          <ac:spMkLst>
            <pc:docMk/>
            <pc:sldMk cId="3877078759" sldId="260"/>
            <ac:spMk id="27" creationId="{B31A7D86-6356-73C4-5754-0189C8F2242F}"/>
          </ac:spMkLst>
        </pc:spChg>
        <pc:spChg chg="add del mod replST">
          <ac:chgData name="Roberto Gallardo" userId="49a044883f185952" providerId="LiveId" clId="{BB359BE9-0915-44F2-88A7-18D12F7F36EC}" dt="2023-01-18T23:37:15.612" v="9291"/>
          <ac:spMkLst>
            <pc:docMk/>
            <pc:sldMk cId="3877078759" sldId="260"/>
            <ac:spMk id="28" creationId="{B31A7D86-6356-73C4-5754-0189C8F2242F}"/>
          </ac:spMkLst>
        </pc:spChg>
        <pc:spChg chg="add del mod replST">
          <ac:chgData name="Roberto Gallardo" userId="49a044883f185952" providerId="LiveId" clId="{BB359BE9-0915-44F2-88A7-18D12F7F36EC}" dt="2023-01-18T23:37:15.612" v="9290"/>
          <ac:spMkLst>
            <pc:docMk/>
            <pc:sldMk cId="3877078759" sldId="260"/>
            <ac:spMk id="29" creationId="{B31A7D86-6356-73C4-5754-0189C8F2242F}"/>
          </ac:spMkLst>
        </pc:spChg>
        <pc:spChg chg="add del mod replST">
          <ac:chgData name="Roberto Gallardo" userId="49a044883f185952" providerId="LiveId" clId="{BB359BE9-0915-44F2-88A7-18D12F7F36EC}" dt="2023-01-18T23:37:15.611" v="9289"/>
          <ac:spMkLst>
            <pc:docMk/>
            <pc:sldMk cId="3877078759" sldId="260"/>
            <ac:spMk id="30" creationId="{B31A7D86-6356-73C4-5754-0189C8F2242F}"/>
          </ac:spMkLst>
        </pc:spChg>
        <pc:spChg chg="add del mod replST">
          <ac:chgData name="Roberto Gallardo" userId="49a044883f185952" providerId="LiveId" clId="{BB359BE9-0915-44F2-88A7-18D12F7F36EC}" dt="2023-01-18T23:37:15.611" v="9288"/>
          <ac:spMkLst>
            <pc:docMk/>
            <pc:sldMk cId="3877078759" sldId="260"/>
            <ac:spMk id="31" creationId="{B31A7D86-6356-73C4-5754-0189C8F2242F}"/>
          </ac:spMkLst>
        </pc:spChg>
        <pc:spChg chg="add del mod replST">
          <ac:chgData name="Roberto Gallardo" userId="49a044883f185952" providerId="LiveId" clId="{BB359BE9-0915-44F2-88A7-18D12F7F36EC}" dt="2023-01-18T23:37:15.611" v="9287"/>
          <ac:spMkLst>
            <pc:docMk/>
            <pc:sldMk cId="3877078759" sldId="260"/>
            <ac:spMk id="32" creationId="{B31A7D86-6356-73C4-5754-0189C8F2242F}"/>
          </ac:spMkLst>
        </pc:spChg>
        <pc:spChg chg="add del mod replST">
          <ac:chgData name="Roberto Gallardo" userId="49a044883f185952" providerId="LiveId" clId="{BB359BE9-0915-44F2-88A7-18D12F7F36EC}" dt="2023-01-18T23:37:15.610" v="9286"/>
          <ac:spMkLst>
            <pc:docMk/>
            <pc:sldMk cId="3877078759" sldId="260"/>
            <ac:spMk id="33" creationId="{B31A7D86-6356-73C4-5754-0189C8F2242F}"/>
          </ac:spMkLst>
        </pc:spChg>
        <pc:spChg chg="add del mod replST">
          <ac:chgData name="Roberto Gallardo" userId="49a044883f185952" providerId="LiveId" clId="{BB359BE9-0915-44F2-88A7-18D12F7F36EC}" dt="2023-01-18T23:37:15.610" v="9285"/>
          <ac:spMkLst>
            <pc:docMk/>
            <pc:sldMk cId="3877078759" sldId="260"/>
            <ac:spMk id="34" creationId="{B31A7D86-6356-73C4-5754-0189C8F2242F}"/>
          </ac:spMkLst>
        </pc:spChg>
        <pc:spChg chg="add del mod replST">
          <ac:chgData name="Roberto Gallardo" userId="49a044883f185952" providerId="LiveId" clId="{BB359BE9-0915-44F2-88A7-18D12F7F36EC}" dt="2023-01-18T23:37:15.610" v="9284"/>
          <ac:spMkLst>
            <pc:docMk/>
            <pc:sldMk cId="3877078759" sldId="260"/>
            <ac:spMk id="35" creationId="{B31A7D86-6356-73C4-5754-0189C8F2242F}"/>
          </ac:spMkLst>
        </pc:spChg>
        <pc:spChg chg="add del mod replST">
          <ac:chgData name="Roberto Gallardo" userId="49a044883f185952" providerId="LiveId" clId="{BB359BE9-0915-44F2-88A7-18D12F7F36EC}" dt="2023-01-18T23:37:15.609" v="9283"/>
          <ac:spMkLst>
            <pc:docMk/>
            <pc:sldMk cId="3877078759" sldId="260"/>
            <ac:spMk id="36" creationId="{B31A7D86-6356-73C4-5754-0189C8F2242F}"/>
          </ac:spMkLst>
        </pc:spChg>
        <pc:spChg chg="add del mod replST">
          <ac:chgData name="Roberto Gallardo" userId="49a044883f185952" providerId="LiveId" clId="{BB359BE9-0915-44F2-88A7-18D12F7F36EC}" dt="2023-01-18T23:37:15.609" v="9282"/>
          <ac:spMkLst>
            <pc:docMk/>
            <pc:sldMk cId="3877078759" sldId="260"/>
            <ac:spMk id="37" creationId="{B31A7D86-6356-73C4-5754-0189C8F2242F}"/>
          </ac:spMkLst>
        </pc:spChg>
        <pc:spChg chg="add del mod replST">
          <ac:chgData name="Roberto Gallardo" userId="49a044883f185952" providerId="LiveId" clId="{BB359BE9-0915-44F2-88A7-18D12F7F36EC}" dt="2023-01-18T23:37:15.609" v="9281"/>
          <ac:spMkLst>
            <pc:docMk/>
            <pc:sldMk cId="3877078759" sldId="260"/>
            <ac:spMk id="38" creationId="{B31A7D86-6356-73C4-5754-0189C8F2242F}"/>
          </ac:spMkLst>
        </pc:spChg>
        <pc:spChg chg="add del mod replST">
          <ac:chgData name="Roberto Gallardo" userId="49a044883f185952" providerId="LiveId" clId="{BB359BE9-0915-44F2-88A7-18D12F7F36EC}" dt="2023-01-18T23:37:15.608" v="9280"/>
          <ac:spMkLst>
            <pc:docMk/>
            <pc:sldMk cId="3877078759" sldId="260"/>
            <ac:spMk id="39" creationId="{B31A7D86-6356-73C4-5754-0189C8F2242F}"/>
          </ac:spMkLst>
        </pc:spChg>
        <pc:spChg chg="add del mod replST">
          <ac:chgData name="Roberto Gallardo" userId="49a044883f185952" providerId="LiveId" clId="{BB359BE9-0915-44F2-88A7-18D12F7F36EC}" dt="2023-01-18T23:37:15.608" v="9279"/>
          <ac:spMkLst>
            <pc:docMk/>
            <pc:sldMk cId="3877078759" sldId="260"/>
            <ac:spMk id="40" creationId="{B31A7D86-6356-73C4-5754-0189C8F2242F}"/>
          </ac:spMkLst>
        </pc:spChg>
        <pc:spChg chg="add del mod replST">
          <ac:chgData name="Roberto Gallardo" userId="49a044883f185952" providerId="LiveId" clId="{BB359BE9-0915-44F2-88A7-18D12F7F36EC}" dt="2023-01-18T23:37:15.608" v="9278"/>
          <ac:spMkLst>
            <pc:docMk/>
            <pc:sldMk cId="3877078759" sldId="260"/>
            <ac:spMk id="41" creationId="{B31A7D86-6356-73C4-5754-0189C8F2242F}"/>
          </ac:spMkLst>
        </pc:spChg>
        <pc:spChg chg="add del mod replST">
          <ac:chgData name="Roberto Gallardo" userId="49a044883f185952" providerId="LiveId" clId="{BB359BE9-0915-44F2-88A7-18D12F7F36EC}" dt="2023-01-18T23:37:15.607" v="9277"/>
          <ac:spMkLst>
            <pc:docMk/>
            <pc:sldMk cId="3877078759" sldId="260"/>
            <ac:spMk id="42" creationId="{B31A7D86-6356-73C4-5754-0189C8F2242F}"/>
          </ac:spMkLst>
        </pc:spChg>
        <pc:spChg chg="add del mod replST">
          <ac:chgData name="Roberto Gallardo" userId="49a044883f185952" providerId="LiveId" clId="{BB359BE9-0915-44F2-88A7-18D12F7F36EC}" dt="2023-01-18T23:37:15.607" v="9276"/>
          <ac:spMkLst>
            <pc:docMk/>
            <pc:sldMk cId="3877078759" sldId="260"/>
            <ac:spMk id="43" creationId="{B31A7D86-6356-73C4-5754-0189C8F2242F}"/>
          </ac:spMkLst>
        </pc:spChg>
        <pc:spChg chg="add del mod replST">
          <ac:chgData name="Roberto Gallardo" userId="49a044883f185952" providerId="LiveId" clId="{BB359BE9-0915-44F2-88A7-18D12F7F36EC}" dt="2023-01-18T23:37:15.607" v="9275"/>
          <ac:spMkLst>
            <pc:docMk/>
            <pc:sldMk cId="3877078759" sldId="260"/>
            <ac:spMk id="44" creationId="{B31A7D86-6356-73C4-5754-0189C8F2242F}"/>
          </ac:spMkLst>
        </pc:spChg>
        <pc:spChg chg="add del mod replST">
          <ac:chgData name="Roberto Gallardo" userId="49a044883f185952" providerId="LiveId" clId="{BB359BE9-0915-44F2-88A7-18D12F7F36EC}" dt="2023-01-18T23:37:15.606" v="9274"/>
          <ac:spMkLst>
            <pc:docMk/>
            <pc:sldMk cId="3877078759" sldId="260"/>
            <ac:spMk id="45" creationId="{B31A7D86-6356-73C4-5754-0189C8F2242F}"/>
          </ac:spMkLst>
        </pc:spChg>
        <pc:spChg chg="add del mod replST">
          <ac:chgData name="Roberto Gallardo" userId="49a044883f185952" providerId="LiveId" clId="{BB359BE9-0915-44F2-88A7-18D12F7F36EC}" dt="2023-01-18T23:37:15.606" v="9273"/>
          <ac:spMkLst>
            <pc:docMk/>
            <pc:sldMk cId="3877078759" sldId="260"/>
            <ac:spMk id="46" creationId="{B31A7D86-6356-73C4-5754-0189C8F2242F}"/>
          </ac:spMkLst>
        </pc:spChg>
        <pc:spChg chg="add del mod replST">
          <ac:chgData name="Roberto Gallardo" userId="49a044883f185952" providerId="LiveId" clId="{BB359BE9-0915-44F2-88A7-18D12F7F36EC}" dt="2023-01-18T23:37:15.606" v="9272"/>
          <ac:spMkLst>
            <pc:docMk/>
            <pc:sldMk cId="3877078759" sldId="260"/>
            <ac:spMk id="47" creationId="{B31A7D86-6356-73C4-5754-0189C8F2242F}"/>
          </ac:spMkLst>
        </pc:spChg>
        <pc:spChg chg="add del mod replST">
          <ac:chgData name="Roberto Gallardo" userId="49a044883f185952" providerId="LiveId" clId="{BB359BE9-0915-44F2-88A7-18D12F7F36EC}" dt="2023-01-18T23:37:15.605" v="9271"/>
          <ac:spMkLst>
            <pc:docMk/>
            <pc:sldMk cId="3877078759" sldId="260"/>
            <ac:spMk id="48" creationId="{B31A7D86-6356-73C4-5754-0189C8F2242F}"/>
          </ac:spMkLst>
        </pc:spChg>
        <pc:spChg chg="add del mod replST">
          <ac:chgData name="Roberto Gallardo" userId="49a044883f185952" providerId="LiveId" clId="{BB359BE9-0915-44F2-88A7-18D12F7F36EC}" dt="2023-01-18T23:37:15.605" v="9270"/>
          <ac:spMkLst>
            <pc:docMk/>
            <pc:sldMk cId="3877078759" sldId="260"/>
            <ac:spMk id="49" creationId="{B31A7D86-6356-73C4-5754-0189C8F2242F}"/>
          </ac:spMkLst>
        </pc:spChg>
        <pc:spChg chg="add del mod modVis">
          <ac:chgData name="Roberto Gallardo" userId="49a044883f185952" providerId="LiveId" clId="{BB359BE9-0915-44F2-88A7-18D12F7F36EC}" dt="2023-01-18T23:36:07.216" v="9267"/>
          <ac:spMkLst>
            <pc:docMk/>
            <pc:sldMk cId="3877078759" sldId="260"/>
            <ac:spMk id="51" creationId="{21EBB837-5B1A-850E-6158-44C3A9055F36}"/>
          </ac:spMkLst>
        </pc:spChg>
        <pc:spChg chg="add del mod modVis">
          <ac:chgData name="Roberto Gallardo" userId="49a044883f185952" providerId="LiveId" clId="{BB359BE9-0915-44F2-88A7-18D12F7F36EC}" dt="2023-01-18T23:37:36.872" v="12592"/>
          <ac:spMkLst>
            <pc:docMk/>
            <pc:sldMk cId="3877078759" sldId="260"/>
            <ac:spMk id="53" creationId="{85857AD6-772F-D31B-26A5-326F015038CA}"/>
          </ac:spMkLst>
        </pc:spChg>
        <pc:spChg chg="add del mod replST">
          <ac:chgData name="Roberto Gallardo" userId="49a044883f185952" providerId="LiveId" clId="{BB359BE9-0915-44F2-88A7-18D12F7F36EC}" dt="2023-01-18T23:38:13.954" v="14085"/>
          <ac:spMkLst>
            <pc:docMk/>
            <pc:sldMk cId="3877078759" sldId="260"/>
            <ac:spMk id="54" creationId="{B31A7D86-6356-73C4-5754-0189C8F2242F}"/>
          </ac:spMkLst>
        </pc:spChg>
        <pc:spChg chg="add del mod replST">
          <ac:chgData name="Roberto Gallardo" userId="49a044883f185952" providerId="LiveId" clId="{BB359BE9-0915-44F2-88A7-18D12F7F36EC}" dt="2023-01-18T23:38:13.953" v="14084"/>
          <ac:spMkLst>
            <pc:docMk/>
            <pc:sldMk cId="3877078759" sldId="260"/>
            <ac:spMk id="55" creationId="{B31A7D86-6356-73C4-5754-0189C8F2242F}"/>
          </ac:spMkLst>
        </pc:spChg>
        <pc:spChg chg="add del mod replST">
          <ac:chgData name="Roberto Gallardo" userId="49a044883f185952" providerId="LiveId" clId="{BB359BE9-0915-44F2-88A7-18D12F7F36EC}" dt="2023-01-18T23:38:13.953" v="14083"/>
          <ac:spMkLst>
            <pc:docMk/>
            <pc:sldMk cId="3877078759" sldId="260"/>
            <ac:spMk id="56" creationId="{B31A7D86-6356-73C4-5754-0189C8F2242F}"/>
          </ac:spMkLst>
        </pc:spChg>
        <pc:spChg chg="add del mod replST">
          <ac:chgData name="Roberto Gallardo" userId="49a044883f185952" providerId="LiveId" clId="{BB359BE9-0915-44F2-88A7-18D12F7F36EC}" dt="2023-01-18T23:38:13.953" v="14082"/>
          <ac:spMkLst>
            <pc:docMk/>
            <pc:sldMk cId="3877078759" sldId="260"/>
            <ac:spMk id="57" creationId="{B31A7D86-6356-73C4-5754-0189C8F2242F}"/>
          </ac:spMkLst>
        </pc:spChg>
        <pc:spChg chg="add del mod replST">
          <ac:chgData name="Roberto Gallardo" userId="49a044883f185952" providerId="LiveId" clId="{BB359BE9-0915-44F2-88A7-18D12F7F36EC}" dt="2023-01-18T23:38:13.952" v="14081"/>
          <ac:spMkLst>
            <pc:docMk/>
            <pc:sldMk cId="3877078759" sldId="260"/>
            <ac:spMk id="58" creationId="{B31A7D86-6356-73C4-5754-0189C8F2242F}"/>
          </ac:spMkLst>
        </pc:spChg>
        <pc:spChg chg="add del mod replST">
          <ac:chgData name="Roberto Gallardo" userId="49a044883f185952" providerId="LiveId" clId="{BB359BE9-0915-44F2-88A7-18D12F7F36EC}" dt="2023-01-18T23:38:13.952" v="14080"/>
          <ac:spMkLst>
            <pc:docMk/>
            <pc:sldMk cId="3877078759" sldId="260"/>
            <ac:spMk id="59" creationId="{B31A7D86-6356-73C4-5754-0189C8F2242F}"/>
          </ac:spMkLst>
        </pc:spChg>
        <pc:spChg chg="add del mod replST">
          <ac:chgData name="Roberto Gallardo" userId="49a044883f185952" providerId="LiveId" clId="{BB359BE9-0915-44F2-88A7-18D12F7F36EC}" dt="2023-01-18T23:38:13.951" v="14079"/>
          <ac:spMkLst>
            <pc:docMk/>
            <pc:sldMk cId="3877078759" sldId="260"/>
            <ac:spMk id="60" creationId="{B31A7D86-6356-73C4-5754-0189C8F2242F}"/>
          </ac:spMkLst>
        </pc:spChg>
        <pc:spChg chg="add del mod replST">
          <ac:chgData name="Roberto Gallardo" userId="49a044883f185952" providerId="LiveId" clId="{BB359BE9-0915-44F2-88A7-18D12F7F36EC}" dt="2023-01-18T23:38:13.951" v="14078"/>
          <ac:spMkLst>
            <pc:docMk/>
            <pc:sldMk cId="3877078759" sldId="260"/>
            <ac:spMk id="61" creationId="{B31A7D86-6356-73C4-5754-0189C8F2242F}"/>
          </ac:spMkLst>
        </pc:spChg>
        <pc:spChg chg="add del mod replST">
          <ac:chgData name="Roberto Gallardo" userId="49a044883f185952" providerId="LiveId" clId="{BB359BE9-0915-44F2-88A7-18D12F7F36EC}" dt="2023-01-18T23:38:13.951" v="14077"/>
          <ac:spMkLst>
            <pc:docMk/>
            <pc:sldMk cId="3877078759" sldId="260"/>
            <ac:spMk id="62" creationId="{B31A7D86-6356-73C4-5754-0189C8F2242F}"/>
          </ac:spMkLst>
        </pc:spChg>
        <pc:spChg chg="add del mod replST">
          <ac:chgData name="Roberto Gallardo" userId="49a044883f185952" providerId="LiveId" clId="{BB359BE9-0915-44F2-88A7-18D12F7F36EC}" dt="2023-01-18T23:38:13.950" v="14076"/>
          <ac:spMkLst>
            <pc:docMk/>
            <pc:sldMk cId="3877078759" sldId="260"/>
            <ac:spMk id="63" creationId="{B31A7D86-6356-73C4-5754-0189C8F2242F}"/>
          </ac:spMkLst>
        </pc:spChg>
        <pc:spChg chg="add del mod replST">
          <ac:chgData name="Roberto Gallardo" userId="49a044883f185952" providerId="LiveId" clId="{BB359BE9-0915-44F2-88A7-18D12F7F36EC}" dt="2023-01-18T23:38:13.950" v="14075"/>
          <ac:spMkLst>
            <pc:docMk/>
            <pc:sldMk cId="3877078759" sldId="260"/>
            <ac:spMk id="64" creationId="{B31A7D86-6356-73C4-5754-0189C8F2242F}"/>
          </ac:spMkLst>
        </pc:spChg>
        <pc:spChg chg="add del mod replST">
          <ac:chgData name="Roberto Gallardo" userId="49a044883f185952" providerId="LiveId" clId="{BB359BE9-0915-44F2-88A7-18D12F7F36EC}" dt="2023-01-18T23:38:13.949" v="14074"/>
          <ac:spMkLst>
            <pc:docMk/>
            <pc:sldMk cId="3877078759" sldId="260"/>
            <ac:spMk id="65" creationId="{B31A7D86-6356-73C4-5754-0189C8F2242F}"/>
          </ac:spMkLst>
        </pc:spChg>
        <pc:spChg chg="add del mod replST">
          <ac:chgData name="Roberto Gallardo" userId="49a044883f185952" providerId="LiveId" clId="{BB359BE9-0915-44F2-88A7-18D12F7F36EC}" dt="2023-01-18T23:38:13.949" v="14073"/>
          <ac:spMkLst>
            <pc:docMk/>
            <pc:sldMk cId="3877078759" sldId="260"/>
            <ac:spMk id="66" creationId="{B31A7D86-6356-73C4-5754-0189C8F2242F}"/>
          </ac:spMkLst>
        </pc:spChg>
        <pc:spChg chg="add del mod replST">
          <ac:chgData name="Roberto Gallardo" userId="49a044883f185952" providerId="LiveId" clId="{BB359BE9-0915-44F2-88A7-18D12F7F36EC}" dt="2023-01-18T23:38:13.949" v="14072"/>
          <ac:spMkLst>
            <pc:docMk/>
            <pc:sldMk cId="3877078759" sldId="260"/>
            <ac:spMk id="67" creationId="{B31A7D86-6356-73C4-5754-0189C8F2242F}"/>
          </ac:spMkLst>
        </pc:spChg>
        <pc:spChg chg="add del mod replST">
          <ac:chgData name="Roberto Gallardo" userId="49a044883f185952" providerId="LiveId" clId="{BB359BE9-0915-44F2-88A7-18D12F7F36EC}" dt="2023-01-18T23:38:13.948" v="14071"/>
          <ac:spMkLst>
            <pc:docMk/>
            <pc:sldMk cId="3877078759" sldId="260"/>
            <ac:spMk id="68" creationId="{B31A7D86-6356-73C4-5754-0189C8F2242F}"/>
          </ac:spMkLst>
        </pc:spChg>
        <pc:spChg chg="add del mod replST">
          <ac:chgData name="Roberto Gallardo" userId="49a044883f185952" providerId="LiveId" clId="{BB359BE9-0915-44F2-88A7-18D12F7F36EC}" dt="2023-01-18T23:38:13.948" v="14070"/>
          <ac:spMkLst>
            <pc:docMk/>
            <pc:sldMk cId="3877078759" sldId="260"/>
            <ac:spMk id="69" creationId="{B31A7D86-6356-73C4-5754-0189C8F2242F}"/>
          </ac:spMkLst>
        </pc:spChg>
        <pc:spChg chg="add del mod replST">
          <ac:chgData name="Roberto Gallardo" userId="49a044883f185952" providerId="LiveId" clId="{BB359BE9-0915-44F2-88A7-18D12F7F36EC}" dt="2023-01-18T23:38:13.947" v="14069"/>
          <ac:spMkLst>
            <pc:docMk/>
            <pc:sldMk cId="3877078759" sldId="260"/>
            <ac:spMk id="70" creationId="{B31A7D86-6356-73C4-5754-0189C8F2242F}"/>
          </ac:spMkLst>
        </pc:spChg>
        <pc:spChg chg="add del mod replST">
          <ac:chgData name="Roberto Gallardo" userId="49a044883f185952" providerId="LiveId" clId="{BB359BE9-0915-44F2-88A7-18D12F7F36EC}" dt="2023-01-18T23:38:13.947" v="14068"/>
          <ac:spMkLst>
            <pc:docMk/>
            <pc:sldMk cId="3877078759" sldId="260"/>
            <ac:spMk id="71" creationId="{B31A7D86-6356-73C4-5754-0189C8F2242F}"/>
          </ac:spMkLst>
        </pc:spChg>
        <pc:spChg chg="add del mod replST">
          <ac:chgData name="Roberto Gallardo" userId="49a044883f185952" providerId="LiveId" clId="{BB359BE9-0915-44F2-88A7-18D12F7F36EC}" dt="2023-01-18T23:38:13.947" v="14067"/>
          <ac:spMkLst>
            <pc:docMk/>
            <pc:sldMk cId="3877078759" sldId="260"/>
            <ac:spMk id="72" creationId="{B31A7D86-6356-73C4-5754-0189C8F2242F}"/>
          </ac:spMkLst>
        </pc:spChg>
        <pc:spChg chg="add del mod replST">
          <ac:chgData name="Roberto Gallardo" userId="49a044883f185952" providerId="LiveId" clId="{BB359BE9-0915-44F2-88A7-18D12F7F36EC}" dt="2023-01-18T23:38:13.946" v="14066"/>
          <ac:spMkLst>
            <pc:docMk/>
            <pc:sldMk cId="3877078759" sldId="260"/>
            <ac:spMk id="73" creationId="{B31A7D86-6356-73C4-5754-0189C8F2242F}"/>
          </ac:spMkLst>
        </pc:spChg>
        <pc:spChg chg="add del mod replST">
          <ac:chgData name="Roberto Gallardo" userId="49a044883f185952" providerId="LiveId" clId="{BB359BE9-0915-44F2-88A7-18D12F7F36EC}" dt="2023-01-18T23:38:13.946" v="14065"/>
          <ac:spMkLst>
            <pc:docMk/>
            <pc:sldMk cId="3877078759" sldId="260"/>
            <ac:spMk id="74" creationId="{B31A7D86-6356-73C4-5754-0189C8F2242F}"/>
          </ac:spMkLst>
        </pc:spChg>
        <pc:spChg chg="add del mod replST">
          <ac:chgData name="Roberto Gallardo" userId="49a044883f185952" providerId="LiveId" clId="{BB359BE9-0915-44F2-88A7-18D12F7F36EC}" dt="2023-01-18T23:38:13.945" v="14064"/>
          <ac:spMkLst>
            <pc:docMk/>
            <pc:sldMk cId="3877078759" sldId="260"/>
            <ac:spMk id="75" creationId="{B31A7D86-6356-73C4-5754-0189C8F2242F}"/>
          </ac:spMkLst>
        </pc:spChg>
        <pc:spChg chg="add del mod replST">
          <ac:chgData name="Roberto Gallardo" userId="49a044883f185952" providerId="LiveId" clId="{BB359BE9-0915-44F2-88A7-18D12F7F36EC}" dt="2023-01-18T23:38:13.945" v="14063"/>
          <ac:spMkLst>
            <pc:docMk/>
            <pc:sldMk cId="3877078759" sldId="260"/>
            <ac:spMk id="76" creationId="{B31A7D86-6356-73C4-5754-0189C8F2242F}"/>
          </ac:spMkLst>
        </pc:spChg>
        <pc:spChg chg="add del mod replST">
          <ac:chgData name="Roberto Gallardo" userId="49a044883f185952" providerId="LiveId" clId="{BB359BE9-0915-44F2-88A7-18D12F7F36EC}" dt="2023-01-18T23:38:13.945" v="14062"/>
          <ac:spMkLst>
            <pc:docMk/>
            <pc:sldMk cId="3877078759" sldId="260"/>
            <ac:spMk id="77" creationId="{B31A7D86-6356-73C4-5754-0189C8F2242F}"/>
          </ac:spMkLst>
        </pc:spChg>
        <pc:spChg chg="add del mod replST">
          <ac:chgData name="Roberto Gallardo" userId="49a044883f185952" providerId="LiveId" clId="{BB359BE9-0915-44F2-88A7-18D12F7F36EC}" dt="2023-01-18T23:38:13.944" v="14061"/>
          <ac:spMkLst>
            <pc:docMk/>
            <pc:sldMk cId="3877078759" sldId="260"/>
            <ac:spMk id="78" creationId="{B31A7D86-6356-73C4-5754-0189C8F2242F}"/>
          </ac:spMkLst>
        </pc:spChg>
        <pc:spChg chg="add del mod replST">
          <ac:chgData name="Roberto Gallardo" userId="49a044883f185952" providerId="LiveId" clId="{BB359BE9-0915-44F2-88A7-18D12F7F36EC}" dt="2023-01-18T23:38:13.944" v="14060"/>
          <ac:spMkLst>
            <pc:docMk/>
            <pc:sldMk cId="3877078759" sldId="260"/>
            <ac:spMk id="79" creationId="{B31A7D86-6356-73C4-5754-0189C8F2242F}"/>
          </ac:spMkLst>
        </pc:spChg>
        <pc:spChg chg="add del mod replST">
          <ac:chgData name="Roberto Gallardo" userId="49a044883f185952" providerId="LiveId" clId="{BB359BE9-0915-44F2-88A7-18D12F7F36EC}" dt="2023-01-18T23:38:13.943" v="14059"/>
          <ac:spMkLst>
            <pc:docMk/>
            <pc:sldMk cId="3877078759" sldId="260"/>
            <ac:spMk id="80" creationId="{B31A7D86-6356-73C4-5754-0189C8F2242F}"/>
          </ac:spMkLst>
        </pc:spChg>
        <pc:spChg chg="add del mod replST">
          <ac:chgData name="Roberto Gallardo" userId="49a044883f185952" providerId="LiveId" clId="{BB359BE9-0915-44F2-88A7-18D12F7F36EC}" dt="2023-01-18T23:38:13.943" v="14058"/>
          <ac:spMkLst>
            <pc:docMk/>
            <pc:sldMk cId="3877078759" sldId="260"/>
            <ac:spMk id="81" creationId="{B31A7D86-6356-73C4-5754-0189C8F2242F}"/>
          </ac:spMkLst>
        </pc:spChg>
        <pc:spChg chg="add del mod replST">
          <ac:chgData name="Roberto Gallardo" userId="49a044883f185952" providerId="LiveId" clId="{BB359BE9-0915-44F2-88A7-18D12F7F36EC}" dt="2023-01-18T23:38:13.942" v="14057"/>
          <ac:spMkLst>
            <pc:docMk/>
            <pc:sldMk cId="3877078759" sldId="260"/>
            <ac:spMk id="82" creationId="{B31A7D86-6356-73C4-5754-0189C8F2242F}"/>
          </ac:spMkLst>
        </pc:spChg>
        <pc:spChg chg="add del mod replST">
          <ac:chgData name="Roberto Gallardo" userId="49a044883f185952" providerId="LiveId" clId="{BB359BE9-0915-44F2-88A7-18D12F7F36EC}" dt="2023-01-18T23:38:13.942" v="14056"/>
          <ac:spMkLst>
            <pc:docMk/>
            <pc:sldMk cId="3877078759" sldId="260"/>
            <ac:spMk id="83" creationId="{B31A7D86-6356-73C4-5754-0189C8F2242F}"/>
          </ac:spMkLst>
        </pc:spChg>
        <pc:spChg chg="add del mod replST">
          <ac:chgData name="Roberto Gallardo" userId="49a044883f185952" providerId="LiveId" clId="{BB359BE9-0915-44F2-88A7-18D12F7F36EC}" dt="2023-01-18T23:38:13.942" v="14055"/>
          <ac:spMkLst>
            <pc:docMk/>
            <pc:sldMk cId="3877078759" sldId="260"/>
            <ac:spMk id="84" creationId="{B31A7D86-6356-73C4-5754-0189C8F2242F}"/>
          </ac:spMkLst>
        </pc:spChg>
        <pc:spChg chg="add del mod replST">
          <ac:chgData name="Roberto Gallardo" userId="49a044883f185952" providerId="LiveId" clId="{BB359BE9-0915-44F2-88A7-18D12F7F36EC}" dt="2023-01-18T23:38:13.941" v="14054"/>
          <ac:spMkLst>
            <pc:docMk/>
            <pc:sldMk cId="3877078759" sldId="260"/>
            <ac:spMk id="85" creationId="{B31A7D86-6356-73C4-5754-0189C8F2242F}"/>
          </ac:spMkLst>
        </pc:spChg>
        <pc:spChg chg="add del mod replST">
          <ac:chgData name="Roberto Gallardo" userId="49a044883f185952" providerId="LiveId" clId="{BB359BE9-0915-44F2-88A7-18D12F7F36EC}" dt="2023-01-18T23:38:13.941" v="14053"/>
          <ac:spMkLst>
            <pc:docMk/>
            <pc:sldMk cId="3877078759" sldId="260"/>
            <ac:spMk id="86" creationId="{B31A7D86-6356-73C4-5754-0189C8F2242F}"/>
          </ac:spMkLst>
        </pc:spChg>
        <pc:spChg chg="add del mod replST">
          <ac:chgData name="Roberto Gallardo" userId="49a044883f185952" providerId="LiveId" clId="{BB359BE9-0915-44F2-88A7-18D12F7F36EC}" dt="2023-01-18T23:38:13.940" v="14052"/>
          <ac:spMkLst>
            <pc:docMk/>
            <pc:sldMk cId="3877078759" sldId="260"/>
            <ac:spMk id="87" creationId="{B31A7D86-6356-73C4-5754-0189C8F2242F}"/>
          </ac:spMkLst>
        </pc:spChg>
        <pc:spChg chg="add del mod replST">
          <ac:chgData name="Roberto Gallardo" userId="49a044883f185952" providerId="LiveId" clId="{BB359BE9-0915-44F2-88A7-18D12F7F36EC}" dt="2023-01-18T23:38:13.959" v="14105"/>
          <ac:spMkLst>
            <pc:docMk/>
            <pc:sldMk cId="3877078759" sldId="260"/>
            <ac:spMk id="88" creationId="{B31A7D86-6356-73C4-5754-0189C8F2242F}"/>
          </ac:spMkLst>
        </pc:spChg>
        <pc:spChg chg="add del mod replST">
          <ac:chgData name="Roberto Gallardo" userId="49a044883f185952" providerId="LiveId" clId="{BB359BE9-0915-44F2-88A7-18D12F7F36EC}" dt="2023-01-18T23:38:13.959" v="14102"/>
          <ac:spMkLst>
            <pc:docMk/>
            <pc:sldMk cId="3877078759" sldId="260"/>
            <ac:spMk id="89" creationId="{B31A7D86-6356-73C4-5754-0189C8F2242F}"/>
          </ac:spMkLst>
        </pc:spChg>
        <pc:spChg chg="add del mod replST">
          <ac:chgData name="Roberto Gallardo" userId="49a044883f185952" providerId="LiveId" clId="{BB359BE9-0915-44F2-88A7-18D12F7F36EC}" dt="2023-01-18T23:38:13.958" v="14099"/>
          <ac:spMkLst>
            <pc:docMk/>
            <pc:sldMk cId="3877078759" sldId="260"/>
            <ac:spMk id="90" creationId="{B31A7D86-6356-73C4-5754-0189C8F2242F}"/>
          </ac:spMkLst>
        </pc:spChg>
        <pc:spChg chg="add del mod replST">
          <ac:chgData name="Roberto Gallardo" userId="49a044883f185952" providerId="LiveId" clId="{BB359BE9-0915-44F2-88A7-18D12F7F36EC}" dt="2023-01-18T23:38:13.957" v="14096"/>
          <ac:spMkLst>
            <pc:docMk/>
            <pc:sldMk cId="3877078759" sldId="260"/>
            <ac:spMk id="91" creationId="{B31A7D86-6356-73C4-5754-0189C8F2242F}"/>
          </ac:spMkLst>
        </pc:spChg>
        <pc:spChg chg="add del mod replST">
          <ac:chgData name="Roberto Gallardo" userId="49a044883f185952" providerId="LiveId" clId="{BB359BE9-0915-44F2-88A7-18D12F7F36EC}" dt="2023-01-18T23:38:13.956" v="14093"/>
          <ac:spMkLst>
            <pc:docMk/>
            <pc:sldMk cId="3877078759" sldId="260"/>
            <ac:spMk id="92" creationId="{B31A7D86-6356-73C4-5754-0189C8F2242F}"/>
          </ac:spMkLst>
        </pc:spChg>
        <pc:spChg chg="add del mod replST">
          <ac:chgData name="Roberto Gallardo" userId="49a044883f185952" providerId="LiveId" clId="{BB359BE9-0915-44F2-88A7-18D12F7F36EC}" dt="2023-01-18T23:38:13.956" v="14092"/>
          <ac:spMkLst>
            <pc:docMk/>
            <pc:sldMk cId="3877078759" sldId="260"/>
            <ac:spMk id="93" creationId="{B31A7D86-6356-73C4-5754-0189C8F2242F}"/>
          </ac:spMkLst>
        </pc:spChg>
        <pc:spChg chg="add del mod replST">
          <ac:chgData name="Roberto Gallardo" userId="49a044883f185952" providerId="LiveId" clId="{BB359BE9-0915-44F2-88A7-18D12F7F36EC}" dt="2023-01-18T23:38:13.956" v="14091"/>
          <ac:spMkLst>
            <pc:docMk/>
            <pc:sldMk cId="3877078759" sldId="260"/>
            <ac:spMk id="94" creationId="{B31A7D86-6356-73C4-5754-0189C8F2242F}"/>
          </ac:spMkLst>
        </pc:spChg>
        <pc:spChg chg="add del mod replST">
          <ac:chgData name="Roberto Gallardo" userId="49a044883f185952" providerId="LiveId" clId="{BB359BE9-0915-44F2-88A7-18D12F7F36EC}" dt="2023-01-18T23:38:13.955" v="14088"/>
          <ac:spMkLst>
            <pc:docMk/>
            <pc:sldMk cId="3877078759" sldId="260"/>
            <ac:spMk id="95" creationId="{B31A7D86-6356-73C4-5754-0189C8F2242F}"/>
          </ac:spMkLst>
        </pc:spChg>
        <pc:spChg chg="add del mod modVis">
          <ac:chgData name="Roberto Gallardo" userId="49a044883f185952" providerId="LiveId" clId="{BB359BE9-0915-44F2-88A7-18D12F7F36EC}" dt="2023-01-18T23:37:40.690" v="12997"/>
          <ac:spMkLst>
            <pc:docMk/>
            <pc:sldMk cId="3877078759" sldId="260"/>
            <ac:spMk id="103" creationId="{BB642F54-7022-0025-F86D-615E30979E32}"/>
          </ac:spMkLst>
        </pc:spChg>
        <pc:spChg chg="add del mod modVis">
          <ac:chgData name="Roberto Gallardo" userId="49a044883f185952" providerId="LiveId" clId="{BB359BE9-0915-44F2-88A7-18D12F7F36EC}" dt="2023-01-18T23:37:44.880" v="13240"/>
          <ac:spMkLst>
            <pc:docMk/>
            <pc:sldMk cId="3877078759" sldId="260"/>
            <ac:spMk id="107" creationId="{331EE2A5-050F-B0DB-66C4-F01935911F42}"/>
          </ac:spMkLst>
        </pc:spChg>
        <pc:spChg chg="add del mod modVis">
          <ac:chgData name="Roberto Gallardo" userId="49a044883f185952" providerId="LiveId" clId="{BB359BE9-0915-44F2-88A7-18D12F7F36EC}" dt="2023-01-18T23:37:48.006" v="13483"/>
          <ac:spMkLst>
            <pc:docMk/>
            <pc:sldMk cId="3877078759" sldId="260"/>
            <ac:spMk id="109" creationId="{9D4C2E7E-94AD-A02F-8AFE-77D44C7C643F}"/>
          </ac:spMkLst>
        </pc:spChg>
        <pc:spChg chg="add del mod modVis">
          <ac:chgData name="Roberto Gallardo" userId="49a044883f185952" providerId="LiveId" clId="{BB359BE9-0915-44F2-88A7-18D12F7F36EC}" dt="2023-01-18T23:37:53.321" v="13766"/>
          <ac:spMkLst>
            <pc:docMk/>
            <pc:sldMk cId="3877078759" sldId="260"/>
            <ac:spMk id="111" creationId="{0263B962-F1EA-960D-10EE-78922BEA71FB}"/>
          </ac:spMkLst>
        </pc:spChg>
        <pc:spChg chg="add del mod modVis">
          <ac:chgData name="Roberto Gallardo" userId="49a044883f185952" providerId="LiveId" clId="{BB359BE9-0915-44F2-88A7-18D12F7F36EC}" dt="2023-01-18T23:37:56.236" v="14049"/>
          <ac:spMkLst>
            <pc:docMk/>
            <pc:sldMk cId="3877078759" sldId="260"/>
            <ac:spMk id="113" creationId="{39E82CB9-EB7F-0871-DB5E-4068FB967F53}"/>
          </ac:spMkLst>
        </pc:spChg>
        <pc:graphicFrameChg chg="del">
          <ac:chgData name="Roberto Gallardo" userId="49a044883f185952" providerId="LiveId" clId="{BB359BE9-0915-44F2-88A7-18D12F7F36EC}" dt="2023-01-18T23:32:10.667" v="5956" actId="478"/>
          <ac:graphicFrameMkLst>
            <pc:docMk/>
            <pc:sldMk cId="3877078759" sldId="260"/>
            <ac:graphicFrameMk id="7" creationId="{9B61CC2F-17D9-E6A9-D1A8-11B47E6F047B}"/>
          </ac:graphicFrameMkLst>
        </pc:graphicFrameChg>
        <pc:graphicFrameChg chg="add del mod ord replST">
          <ac:chgData name="Roberto Gallardo" userId="49a044883f185952" providerId="LiveId" clId="{BB359BE9-0915-44F2-88A7-18D12F7F36EC}" dt="2023-01-18T23:33:40.962" v="6337"/>
          <ac:graphicFrameMkLst>
            <pc:docMk/>
            <pc:sldMk cId="3877078759" sldId="260"/>
            <ac:graphicFrameMk id="11" creationId="{A5FF0893-66F0-B09A-2C7A-683B24B66844}"/>
          </ac:graphicFrameMkLst>
        </pc:graphicFrameChg>
        <pc:graphicFrameChg chg="add mod ord modVis replST">
          <ac:chgData name="Roberto Gallardo" userId="49a044883f185952" providerId="LiveId" clId="{BB359BE9-0915-44F2-88A7-18D12F7F36EC}" dt="2023-01-18T23:38:13.969" v="14112"/>
          <ac:graphicFrameMkLst>
            <pc:docMk/>
            <pc:sldMk cId="3877078759" sldId="260"/>
            <ac:graphicFrameMk id="12" creationId="{21EBD455-EB08-7563-75B0-F2BBC793613D}"/>
          </ac:graphicFrameMkLst>
        </pc:graphicFrameChg>
        <pc:graphicFrameChg chg="add del mod ord replST">
          <ac:chgData name="Roberto Gallardo" userId="49a044883f185952" providerId="LiveId" clId="{BB359BE9-0915-44F2-88A7-18D12F7F36EC}" dt="2023-01-18T23:33:59.082" v="6363"/>
          <ac:graphicFrameMkLst>
            <pc:docMk/>
            <pc:sldMk cId="3877078759" sldId="260"/>
            <ac:graphicFrameMk id="14" creationId="{D73AA4F3-BB47-9945-941C-629E1A8B6720}"/>
          </ac:graphicFrameMkLst>
        </pc:graphicFrameChg>
        <pc:graphicFrameChg chg="add del mod ord replST">
          <ac:chgData name="Roberto Gallardo" userId="49a044883f185952" providerId="LiveId" clId="{BB359BE9-0915-44F2-88A7-18D12F7F36EC}" dt="2023-01-18T23:36:07.188" v="9215"/>
          <ac:graphicFrameMkLst>
            <pc:docMk/>
            <pc:sldMk cId="3877078759" sldId="260"/>
            <ac:graphicFrameMk id="50" creationId="{EF290E79-A0AC-F0B7-7CB4-30E87DE19087}"/>
          </ac:graphicFrameMkLst>
        </pc:graphicFrameChg>
        <pc:graphicFrameChg chg="add del mod ord replST">
          <ac:chgData name="Roberto Gallardo" userId="49a044883f185952" providerId="LiveId" clId="{BB359BE9-0915-44F2-88A7-18D12F7F36EC}" dt="2023-01-18T23:37:15.618" v="9305"/>
          <ac:graphicFrameMkLst>
            <pc:docMk/>
            <pc:sldMk cId="3877078759" sldId="260"/>
            <ac:graphicFrameMk id="52" creationId="{48E485B3-280F-F10F-CD19-C0AA29754774}"/>
          </ac:graphicFrameMkLst>
        </pc:graphicFrameChg>
        <pc:graphicFrameChg chg="add del mod ord replST">
          <ac:chgData name="Roberto Gallardo" userId="49a044883f185952" providerId="LiveId" clId="{BB359BE9-0915-44F2-88A7-18D12F7F36EC}" dt="2023-01-18T23:37:40.655" v="12925"/>
          <ac:graphicFrameMkLst>
            <pc:docMk/>
            <pc:sldMk cId="3877078759" sldId="260"/>
            <ac:graphicFrameMk id="102" creationId="{076112A9-C8B7-F184-E0CF-E978CCA72B24}"/>
          </ac:graphicFrameMkLst>
        </pc:graphicFrameChg>
        <pc:graphicFrameChg chg="add del mod ord replST">
          <ac:chgData name="Roberto Gallardo" userId="49a044883f185952" providerId="LiveId" clId="{BB359BE9-0915-44F2-88A7-18D12F7F36EC}" dt="2023-01-18T23:37:44.844" v="13168"/>
          <ac:graphicFrameMkLst>
            <pc:docMk/>
            <pc:sldMk cId="3877078759" sldId="260"/>
            <ac:graphicFrameMk id="106" creationId="{E6941E5C-26B0-56DD-494D-23310E4C8F8D}"/>
          </ac:graphicFrameMkLst>
        </pc:graphicFrameChg>
        <pc:graphicFrameChg chg="add del mod ord replST">
          <ac:chgData name="Roberto Gallardo" userId="49a044883f185952" providerId="LiveId" clId="{BB359BE9-0915-44F2-88A7-18D12F7F36EC}" dt="2023-01-18T23:37:47.969" v="13411"/>
          <ac:graphicFrameMkLst>
            <pc:docMk/>
            <pc:sldMk cId="3877078759" sldId="260"/>
            <ac:graphicFrameMk id="108" creationId="{60598346-187F-ABA5-782F-BBEBEEB30001}"/>
          </ac:graphicFrameMkLst>
        </pc:graphicFrameChg>
        <pc:graphicFrameChg chg="add del mod ord replST">
          <ac:chgData name="Roberto Gallardo" userId="49a044883f185952" providerId="LiveId" clId="{BB359BE9-0915-44F2-88A7-18D12F7F36EC}" dt="2023-01-18T23:37:53.288" v="13694"/>
          <ac:graphicFrameMkLst>
            <pc:docMk/>
            <pc:sldMk cId="3877078759" sldId="260"/>
            <ac:graphicFrameMk id="110" creationId="{288D9810-45D6-2B45-FA86-290F3CBA1CE2}"/>
          </ac:graphicFrameMkLst>
        </pc:graphicFrameChg>
        <pc:graphicFrameChg chg="add del mod ord replST">
          <ac:chgData name="Roberto Gallardo" userId="49a044883f185952" providerId="LiveId" clId="{BB359BE9-0915-44F2-88A7-18D12F7F36EC}" dt="2023-01-18T23:37:56.181" v="13977"/>
          <ac:graphicFrameMkLst>
            <pc:docMk/>
            <pc:sldMk cId="3877078759" sldId="260"/>
            <ac:graphicFrameMk id="112" creationId="{FB14AB08-8E50-34B0-EA8D-7B1E19139B1E}"/>
          </ac:graphicFrameMkLst>
        </pc:graphicFrameChg>
        <pc:graphicFrameChg chg="add del mod ord replST">
          <ac:chgData name="Roberto Gallardo" userId="49a044883f185952" providerId="LiveId" clId="{BB359BE9-0915-44F2-88A7-18D12F7F36EC}" dt="2023-01-18T23:38:13.961" v="14107"/>
          <ac:graphicFrameMkLst>
            <pc:docMk/>
            <pc:sldMk cId="3877078759" sldId="260"/>
            <ac:graphicFrameMk id="114" creationId="{F164D748-19B7-5F64-F3E1-1176006F5BC8}"/>
          </ac:graphicFrameMkLst>
        </pc:graphicFrameChg>
        <pc:cxnChg chg="add del mod ord replST">
          <ac:chgData name="Roberto Gallardo" userId="49a044883f185952" providerId="LiveId" clId="{BB359BE9-0915-44F2-88A7-18D12F7F36EC}" dt="2023-01-18T23:38:13.958" v="14101"/>
          <ac:cxnSpMkLst>
            <pc:docMk/>
            <pc:sldMk cId="3877078759" sldId="260"/>
            <ac:cxnSpMk id="96" creationId="{523E2C6D-E13C-9DB4-6BBD-04A237BA63CC}"/>
          </ac:cxnSpMkLst>
        </pc:cxnChg>
        <pc:cxnChg chg="add del mod ord replST">
          <ac:chgData name="Roberto Gallardo" userId="49a044883f185952" providerId="LiveId" clId="{BB359BE9-0915-44F2-88A7-18D12F7F36EC}" dt="2023-01-18T23:38:13.958" v="14098"/>
          <ac:cxnSpMkLst>
            <pc:docMk/>
            <pc:sldMk cId="3877078759" sldId="260"/>
            <ac:cxnSpMk id="97" creationId="{F47110FF-0645-94A2-04A5-187832B194EA}"/>
          </ac:cxnSpMkLst>
        </pc:cxnChg>
        <pc:cxnChg chg="add del mod ord replST">
          <ac:chgData name="Roberto Gallardo" userId="49a044883f185952" providerId="LiveId" clId="{BB359BE9-0915-44F2-88A7-18D12F7F36EC}" dt="2023-01-18T23:37:40.648" v="12899"/>
          <ac:cxnSpMkLst>
            <pc:docMk/>
            <pc:sldMk cId="3877078759" sldId="260"/>
            <ac:cxnSpMk id="98" creationId="{D1F6E023-1B87-0119-84A3-B0EB576CF784}"/>
          </ac:cxnSpMkLst>
        </pc:cxnChg>
        <pc:cxnChg chg="add del mod ord replST">
          <ac:chgData name="Roberto Gallardo" userId="49a044883f185952" providerId="LiveId" clId="{BB359BE9-0915-44F2-88A7-18D12F7F36EC}" dt="2023-01-18T23:37:40.649" v="12903"/>
          <ac:cxnSpMkLst>
            <pc:docMk/>
            <pc:sldMk cId="3877078759" sldId="260"/>
            <ac:cxnSpMk id="99" creationId="{C9BDD9A7-3C6E-D715-26E1-AF71F50134CA}"/>
          </ac:cxnSpMkLst>
        </pc:cxnChg>
        <pc:cxnChg chg="add del mod ord replST">
          <ac:chgData name="Roberto Gallardo" userId="49a044883f185952" providerId="LiveId" clId="{BB359BE9-0915-44F2-88A7-18D12F7F36EC}" dt="2023-01-18T23:38:13.955" v="14090"/>
          <ac:cxnSpMkLst>
            <pc:docMk/>
            <pc:sldMk cId="3877078759" sldId="260"/>
            <ac:cxnSpMk id="100" creationId="{9192D1C2-59F8-7FC2-C5E3-5D84E0AF5AB5}"/>
          </ac:cxnSpMkLst>
        </pc:cxnChg>
        <pc:cxnChg chg="add del mod ord replST">
          <ac:chgData name="Roberto Gallardo" userId="49a044883f185952" providerId="LiveId" clId="{BB359BE9-0915-44F2-88A7-18D12F7F36EC}" dt="2023-01-18T23:38:13.954" v="14087"/>
          <ac:cxnSpMkLst>
            <pc:docMk/>
            <pc:sldMk cId="3877078759" sldId="260"/>
            <ac:cxnSpMk id="101" creationId="{7062E703-C3A9-4912-E04A-1A4A3689DC7C}"/>
          </ac:cxnSpMkLst>
        </pc:cxnChg>
        <pc:cxnChg chg="add del mod ord replST">
          <ac:chgData name="Roberto Gallardo" userId="49a044883f185952" providerId="LiveId" clId="{BB359BE9-0915-44F2-88A7-18D12F7F36EC}" dt="2023-01-18T23:38:13.959" v="14104"/>
          <ac:cxnSpMkLst>
            <pc:docMk/>
            <pc:sldMk cId="3877078759" sldId="260"/>
            <ac:cxnSpMk id="104" creationId="{94352245-610F-B58B-8E60-AC6A23071456}"/>
          </ac:cxnSpMkLst>
        </pc:cxnChg>
        <pc:cxnChg chg="add del mod ord replST">
          <ac:chgData name="Roberto Gallardo" userId="49a044883f185952" providerId="LiveId" clId="{BB359BE9-0915-44F2-88A7-18D12F7F36EC}" dt="2023-01-18T23:38:13.957" v="14095"/>
          <ac:cxnSpMkLst>
            <pc:docMk/>
            <pc:sldMk cId="3877078759" sldId="260"/>
            <ac:cxnSpMk id="105" creationId="{DE33A372-1D1D-3415-7815-608162F54B55}"/>
          </ac:cxnSpMkLst>
        </pc:cxnChg>
      </pc:sldChg>
      <pc:sldChg chg="mod">
        <pc:chgData name="Roberto Gallardo" userId="49a044883f185952" providerId="LiveId" clId="{BB359BE9-0915-44F2-88A7-18D12F7F36EC}" dt="2023-01-18T23:30:06.786" v="5947" actId="27918"/>
        <pc:sldMkLst>
          <pc:docMk/>
          <pc:sldMk cId="1175010214" sldId="261"/>
        </pc:sldMkLst>
      </pc:sldChg>
      <pc:sldChg chg="addSp delSp modSp mod">
        <pc:chgData name="Roberto Gallardo" userId="49a044883f185952" providerId="LiveId" clId="{BB359BE9-0915-44F2-88A7-18D12F7F36EC}" dt="2023-01-18T23:58:46.953" v="17979" actId="1076"/>
        <pc:sldMkLst>
          <pc:docMk/>
          <pc:sldMk cId="1418533539" sldId="271"/>
        </pc:sldMkLst>
        <pc:picChg chg="add mod">
          <ac:chgData name="Roberto Gallardo" userId="49a044883f185952" providerId="LiveId" clId="{BB359BE9-0915-44F2-88A7-18D12F7F36EC}" dt="2023-01-18T23:58:46.953" v="17979" actId="1076"/>
          <ac:picMkLst>
            <pc:docMk/>
            <pc:sldMk cId="1418533539" sldId="271"/>
            <ac:picMk id="6" creationId="{0C1001F7-30D9-5B47-AEFA-E8C2587DB812}"/>
          </ac:picMkLst>
        </pc:picChg>
        <pc:picChg chg="del">
          <ac:chgData name="Roberto Gallardo" userId="49a044883f185952" providerId="LiveId" clId="{BB359BE9-0915-44F2-88A7-18D12F7F36EC}" dt="2023-01-18T22:51:51.155" v="27" actId="478"/>
          <ac:picMkLst>
            <pc:docMk/>
            <pc:sldMk cId="1418533539" sldId="271"/>
            <ac:picMk id="6" creationId="{5E57D8C0-63D8-5C1C-F50D-21A7F202C667}"/>
          </ac:picMkLst>
        </pc:picChg>
      </pc:sldChg>
      <pc:sldChg chg="mod">
        <pc:chgData name="Roberto Gallardo" userId="49a044883f185952" providerId="LiveId" clId="{BB359BE9-0915-44F2-88A7-18D12F7F36EC}" dt="2023-01-18T23:26:56.307" v="5929" actId="27918"/>
        <pc:sldMkLst>
          <pc:docMk/>
          <pc:sldMk cId="2653937722" sldId="272"/>
        </pc:sldMkLst>
      </pc:sldChg>
      <pc:sldChg chg="mod">
        <pc:chgData name="Roberto Gallardo" userId="49a044883f185952" providerId="LiveId" clId="{BB359BE9-0915-44F2-88A7-18D12F7F36EC}" dt="2023-01-18T23:55:21.871" v="17910" actId="27918"/>
        <pc:sldMkLst>
          <pc:docMk/>
          <pc:sldMk cId="2076698419" sldId="273"/>
        </pc:sldMkLst>
      </pc:sldChg>
      <pc:sldChg chg="mod">
        <pc:chgData name="Roberto Gallardo" userId="49a044883f185952" providerId="LiveId" clId="{BB359BE9-0915-44F2-88A7-18D12F7F36EC}" dt="2023-01-18T23:56:55.043" v="17965" actId="27918"/>
        <pc:sldMkLst>
          <pc:docMk/>
          <pc:sldMk cId="3802335161" sldId="274"/>
        </pc:sldMkLst>
      </pc:sldChg>
      <pc:sldChg chg="mod">
        <pc:chgData name="Roberto Gallardo" userId="49a044883f185952" providerId="LiveId" clId="{BB359BE9-0915-44F2-88A7-18D12F7F36EC}" dt="2023-01-18T23:57:39.981" v="17971" actId="27918"/>
        <pc:sldMkLst>
          <pc:docMk/>
          <pc:sldMk cId="4292554322" sldId="275"/>
        </pc:sldMkLst>
      </pc:sldChg>
      <pc:sldChg chg="modSp mod">
        <pc:chgData name="Roberto Gallardo" userId="49a044883f185952" providerId="LiveId" clId="{BB359BE9-0915-44F2-88A7-18D12F7F36EC}" dt="2023-01-31T22:33:20.492" v="18299" actId="1036"/>
        <pc:sldMkLst>
          <pc:docMk/>
          <pc:sldMk cId="513409896" sldId="276"/>
        </pc:sldMkLst>
        <pc:spChg chg="mod">
          <ac:chgData name="Roberto Gallardo" userId="49a044883f185952" providerId="LiveId" clId="{BB359BE9-0915-44F2-88A7-18D12F7F36EC}" dt="2023-01-31T22:33:20.492" v="18299" actId="1036"/>
          <ac:spMkLst>
            <pc:docMk/>
            <pc:sldMk cId="513409896" sldId="276"/>
            <ac:spMk id="3" creationId="{AADBAC77-8094-925B-9C83-2132E5A4A84C}"/>
          </ac:spMkLst>
        </pc:spChg>
        <pc:spChg chg="mod">
          <ac:chgData name="Roberto Gallardo" userId="49a044883f185952" providerId="LiveId" clId="{BB359BE9-0915-44F2-88A7-18D12F7F36EC}" dt="2023-01-31T22:33:20.492" v="18299" actId="1036"/>
          <ac:spMkLst>
            <pc:docMk/>
            <pc:sldMk cId="513409896" sldId="276"/>
            <ac:spMk id="5" creationId="{EA0F984F-F15C-B54F-E4CE-75954416187D}"/>
          </ac:spMkLst>
        </pc:spChg>
        <pc:spChg chg="mod">
          <ac:chgData name="Roberto Gallardo" userId="49a044883f185952" providerId="LiveId" clId="{BB359BE9-0915-44F2-88A7-18D12F7F36EC}" dt="2023-01-18T23:56:28.885" v="17961" actId="1076"/>
          <ac:spMkLst>
            <pc:docMk/>
            <pc:sldMk cId="513409896" sldId="276"/>
            <ac:spMk id="21" creationId="{9A68ADBE-AECC-EE60-7E94-3675B33E08AE}"/>
          </ac:spMkLst>
        </pc:spChg>
        <pc:cxnChg chg="mod">
          <ac:chgData name="Roberto Gallardo" userId="49a044883f185952" providerId="LiveId" clId="{BB359BE9-0915-44F2-88A7-18D12F7F36EC}" dt="2023-01-18T23:56:08.447" v="17939" actId="1035"/>
          <ac:cxnSpMkLst>
            <pc:docMk/>
            <pc:sldMk cId="513409896" sldId="276"/>
            <ac:cxnSpMk id="22" creationId="{1B423FA0-E4B3-6570-929B-A9283D503787}"/>
          </ac:cxnSpMkLst>
        </pc:cxnChg>
        <pc:cxnChg chg="mod">
          <ac:chgData name="Roberto Gallardo" userId="49a044883f185952" providerId="LiveId" clId="{BB359BE9-0915-44F2-88A7-18D12F7F36EC}" dt="2023-01-18T23:56:20.910" v="17959" actId="1036"/>
          <ac:cxnSpMkLst>
            <pc:docMk/>
            <pc:sldMk cId="513409896" sldId="276"/>
            <ac:cxnSpMk id="23" creationId="{D616797E-0044-3804-BA5A-23B8EB309CA5}"/>
          </ac:cxnSpMkLst>
        </pc:cxnChg>
        <pc:cxnChg chg="mod">
          <ac:chgData name="Roberto Gallardo" userId="49a044883f185952" providerId="LiveId" clId="{BB359BE9-0915-44F2-88A7-18D12F7F36EC}" dt="2023-01-18T23:56:26.495" v="17960" actId="14100"/>
          <ac:cxnSpMkLst>
            <pc:docMk/>
            <pc:sldMk cId="513409896" sldId="276"/>
            <ac:cxnSpMk id="24" creationId="{20A6256E-6780-BAE0-B803-D02FE024579F}"/>
          </ac:cxnSpMkLst>
        </pc:cxnChg>
        <pc:cxnChg chg="mod">
          <ac:chgData name="Roberto Gallardo" userId="49a044883f185952" providerId="LiveId" clId="{BB359BE9-0915-44F2-88A7-18D12F7F36EC}" dt="2023-01-18T23:56:08.447" v="17939" actId="1035"/>
          <ac:cxnSpMkLst>
            <pc:docMk/>
            <pc:sldMk cId="513409896" sldId="276"/>
            <ac:cxnSpMk id="25" creationId="{62B7492E-2C75-E0CD-947E-C582F412F7D7}"/>
          </ac:cxnSpMkLst>
        </pc:cxnChg>
      </pc:sldChg>
      <pc:sldChg chg="mod">
        <pc:chgData name="Roberto Gallardo" userId="49a044883f185952" providerId="LiveId" clId="{BB359BE9-0915-44F2-88A7-18D12F7F36EC}" dt="2023-01-18T23:54:51.303" v="17905" actId="27918"/>
        <pc:sldMkLst>
          <pc:docMk/>
          <pc:sldMk cId="349244952" sldId="278"/>
        </pc:sldMkLst>
      </pc:sldChg>
      <pc:sldChg chg="addSp delSp modSp mod">
        <pc:chgData name="Roberto Gallardo" userId="49a044883f185952" providerId="LiveId" clId="{BB359BE9-0915-44F2-88A7-18D12F7F36EC}" dt="2023-01-19T00:09:15.342" v="18071" actId="1076"/>
        <pc:sldMkLst>
          <pc:docMk/>
          <pc:sldMk cId="2124848710" sldId="281"/>
        </pc:sldMkLst>
        <pc:picChg chg="add mod">
          <ac:chgData name="Roberto Gallardo" userId="49a044883f185952" providerId="LiveId" clId="{BB359BE9-0915-44F2-88A7-18D12F7F36EC}" dt="2023-01-19T00:09:15.342" v="18071" actId="1076"/>
          <ac:picMkLst>
            <pc:docMk/>
            <pc:sldMk cId="2124848710" sldId="281"/>
            <ac:picMk id="5" creationId="{604821C1-052A-6F2B-0950-ABF4937D3BD2}"/>
          </ac:picMkLst>
        </pc:picChg>
        <pc:picChg chg="del">
          <ac:chgData name="Roberto Gallardo" userId="49a044883f185952" providerId="LiveId" clId="{BB359BE9-0915-44F2-88A7-18D12F7F36EC}" dt="2023-01-18T22:52:01.882" v="33" actId="478"/>
          <ac:picMkLst>
            <pc:docMk/>
            <pc:sldMk cId="2124848710" sldId="281"/>
            <ac:picMk id="5" creationId="{9AA3C4F8-B46F-97EF-2908-ECF5028B173B}"/>
          </ac:picMkLst>
        </pc:picChg>
      </pc:sldChg>
      <pc:sldChg chg="addSp delSp modSp mod">
        <pc:chgData name="Roberto Gallardo" userId="49a044883f185952" providerId="LiveId" clId="{BB359BE9-0915-44F2-88A7-18D12F7F36EC}" dt="2023-01-19T00:10:34.234" v="18088" actId="1076"/>
        <pc:sldMkLst>
          <pc:docMk/>
          <pc:sldMk cId="2028175529" sldId="282"/>
        </pc:sldMkLst>
        <pc:picChg chg="add mod">
          <ac:chgData name="Roberto Gallardo" userId="49a044883f185952" providerId="LiveId" clId="{BB359BE9-0915-44F2-88A7-18D12F7F36EC}" dt="2023-01-19T00:10:34.234" v="18088" actId="1076"/>
          <ac:picMkLst>
            <pc:docMk/>
            <pc:sldMk cId="2028175529" sldId="282"/>
            <ac:picMk id="5" creationId="{1B74C087-E40A-A991-DC65-19A90795C3D9}"/>
          </ac:picMkLst>
        </pc:picChg>
        <pc:picChg chg="del">
          <ac:chgData name="Roberto Gallardo" userId="49a044883f185952" providerId="LiveId" clId="{BB359BE9-0915-44F2-88A7-18D12F7F36EC}" dt="2023-01-18T22:52:03.289" v="34" actId="478"/>
          <ac:picMkLst>
            <pc:docMk/>
            <pc:sldMk cId="2028175529" sldId="282"/>
            <ac:picMk id="5" creationId="{630DFC5F-36A5-C702-BF63-7BF8421EE2DA}"/>
          </ac:picMkLst>
        </pc:picChg>
      </pc:sldChg>
      <pc:sldChg chg="addSp delSp modSp mod">
        <pc:chgData name="Roberto Gallardo" userId="49a044883f185952" providerId="LiveId" clId="{BB359BE9-0915-44F2-88A7-18D12F7F36EC}" dt="2023-01-19T00:11:57.335" v="18105" actId="1076"/>
        <pc:sldMkLst>
          <pc:docMk/>
          <pc:sldMk cId="1326517747" sldId="283"/>
        </pc:sldMkLst>
        <pc:picChg chg="add mod">
          <ac:chgData name="Roberto Gallardo" userId="49a044883f185952" providerId="LiveId" clId="{BB359BE9-0915-44F2-88A7-18D12F7F36EC}" dt="2023-01-19T00:11:57.335" v="18105" actId="1076"/>
          <ac:picMkLst>
            <pc:docMk/>
            <pc:sldMk cId="1326517747" sldId="283"/>
            <ac:picMk id="5" creationId="{784785A4-5F74-E5C0-9FBE-D44955C3B7CC}"/>
          </ac:picMkLst>
        </pc:picChg>
        <pc:picChg chg="del">
          <ac:chgData name="Roberto Gallardo" userId="49a044883f185952" providerId="LiveId" clId="{BB359BE9-0915-44F2-88A7-18D12F7F36EC}" dt="2023-01-18T22:52:04.761" v="35" actId="478"/>
          <ac:picMkLst>
            <pc:docMk/>
            <pc:sldMk cId="1326517747" sldId="283"/>
            <ac:picMk id="5" creationId="{F1D74F7C-6DBE-3F8E-57C9-38A7FA7C9F9F}"/>
          </ac:picMkLst>
        </pc:picChg>
      </pc:sldChg>
      <pc:sldChg chg="addSp delSp modSp mod">
        <pc:chgData name="Roberto Gallardo" userId="49a044883f185952" providerId="LiveId" clId="{BB359BE9-0915-44F2-88A7-18D12F7F36EC}" dt="2023-01-19T00:13:13.079" v="18124" actId="1038"/>
        <pc:sldMkLst>
          <pc:docMk/>
          <pc:sldMk cId="783739251" sldId="284"/>
        </pc:sldMkLst>
        <pc:picChg chg="del">
          <ac:chgData name="Roberto Gallardo" userId="49a044883f185952" providerId="LiveId" clId="{BB359BE9-0915-44F2-88A7-18D12F7F36EC}" dt="2023-01-18T22:52:07.081" v="36" actId="478"/>
          <ac:picMkLst>
            <pc:docMk/>
            <pc:sldMk cId="783739251" sldId="284"/>
            <ac:picMk id="5" creationId="{9D78E767-7FBF-77D3-E406-877864ACF9B1}"/>
          </ac:picMkLst>
        </pc:picChg>
        <pc:picChg chg="add mod">
          <ac:chgData name="Roberto Gallardo" userId="49a044883f185952" providerId="LiveId" clId="{BB359BE9-0915-44F2-88A7-18D12F7F36EC}" dt="2023-01-19T00:13:13.079" v="18124" actId="1038"/>
          <ac:picMkLst>
            <pc:docMk/>
            <pc:sldMk cId="783739251" sldId="284"/>
            <ac:picMk id="5" creationId="{ACB09308-CE7E-2822-8608-DD19BBB0E03C}"/>
          </ac:picMkLst>
        </pc:picChg>
      </pc:sldChg>
      <pc:sldChg chg="addSp delSp modSp mod">
        <pc:chgData name="Roberto Gallardo" userId="49a044883f185952" providerId="LiveId" clId="{BB359BE9-0915-44F2-88A7-18D12F7F36EC}" dt="2023-01-19T00:14:40.047" v="18140" actId="1076"/>
        <pc:sldMkLst>
          <pc:docMk/>
          <pc:sldMk cId="1676122233" sldId="285"/>
        </pc:sldMkLst>
        <pc:picChg chg="add mod">
          <ac:chgData name="Roberto Gallardo" userId="49a044883f185952" providerId="LiveId" clId="{BB359BE9-0915-44F2-88A7-18D12F7F36EC}" dt="2023-01-19T00:14:40.047" v="18140" actId="1076"/>
          <ac:picMkLst>
            <pc:docMk/>
            <pc:sldMk cId="1676122233" sldId="285"/>
            <ac:picMk id="5" creationId="{49AC7349-83A0-BEBB-5A28-5F54EBB8C41E}"/>
          </ac:picMkLst>
        </pc:picChg>
        <pc:picChg chg="del">
          <ac:chgData name="Roberto Gallardo" userId="49a044883f185952" providerId="LiveId" clId="{BB359BE9-0915-44F2-88A7-18D12F7F36EC}" dt="2023-01-18T22:52:08.473" v="37" actId="478"/>
          <ac:picMkLst>
            <pc:docMk/>
            <pc:sldMk cId="1676122233" sldId="285"/>
            <ac:picMk id="5" creationId="{F3CBA22E-AAEE-A2AE-9C8A-FC327F5C329E}"/>
          </ac:picMkLst>
        </pc:picChg>
      </pc:sldChg>
      <pc:sldChg chg="addSp delSp modSp mod">
        <pc:chgData name="Roberto Gallardo" userId="49a044883f185952" providerId="LiveId" clId="{BB359BE9-0915-44F2-88A7-18D12F7F36EC}" dt="2023-01-19T00:15:48.799" v="18158" actId="1076"/>
        <pc:sldMkLst>
          <pc:docMk/>
          <pc:sldMk cId="3100398757" sldId="286"/>
        </pc:sldMkLst>
        <pc:picChg chg="del">
          <ac:chgData name="Roberto Gallardo" userId="49a044883f185952" providerId="LiveId" clId="{BB359BE9-0915-44F2-88A7-18D12F7F36EC}" dt="2023-01-18T22:52:10.456" v="38" actId="478"/>
          <ac:picMkLst>
            <pc:docMk/>
            <pc:sldMk cId="3100398757" sldId="286"/>
            <ac:picMk id="5" creationId="{C56D2148-63CF-B81D-EFB5-2B7F6219FF48}"/>
          </ac:picMkLst>
        </pc:picChg>
        <pc:picChg chg="add mod">
          <ac:chgData name="Roberto Gallardo" userId="49a044883f185952" providerId="LiveId" clId="{BB359BE9-0915-44F2-88A7-18D12F7F36EC}" dt="2023-01-19T00:15:48.799" v="18158" actId="1076"/>
          <ac:picMkLst>
            <pc:docMk/>
            <pc:sldMk cId="3100398757" sldId="286"/>
            <ac:picMk id="5" creationId="{EFE85AAE-BD99-2D3F-5C5E-FA3AE0A558EB}"/>
          </ac:picMkLst>
        </pc:picChg>
      </pc:sldChg>
      <pc:sldChg chg="addSp delSp modSp mod">
        <pc:chgData name="Roberto Gallardo" userId="49a044883f185952" providerId="LiveId" clId="{BB359BE9-0915-44F2-88A7-18D12F7F36EC}" dt="2023-01-19T00:17:05.354" v="18175" actId="1076"/>
        <pc:sldMkLst>
          <pc:docMk/>
          <pc:sldMk cId="1546475425" sldId="287"/>
        </pc:sldMkLst>
        <pc:picChg chg="add mod">
          <ac:chgData name="Roberto Gallardo" userId="49a044883f185952" providerId="LiveId" clId="{BB359BE9-0915-44F2-88A7-18D12F7F36EC}" dt="2023-01-19T00:17:05.354" v="18175" actId="1076"/>
          <ac:picMkLst>
            <pc:docMk/>
            <pc:sldMk cId="1546475425" sldId="287"/>
            <ac:picMk id="5" creationId="{666265DB-9FEB-B27A-B1F1-4A7B9294FFC9}"/>
          </ac:picMkLst>
        </pc:picChg>
        <pc:picChg chg="del">
          <ac:chgData name="Roberto Gallardo" userId="49a044883f185952" providerId="LiveId" clId="{BB359BE9-0915-44F2-88A7-18D12F7F36EC}" dt="2023-01-18T22:52:11.899" v="39" actId="478"/>
          <ac:picMkLst>
            <pc:docMk/>
            <pc:sldMk cId="1546475425" sldId="287"/>
            <ac:picMk id="5" creationId="{91AC35FF-E3CE-C0BE-4BE6-A5EBB740DE3E}"/>
          </ac:picMkLst>
        </pc:picChg>
      </pc:sldChg>
      <pc:sldChg chg="addSp delSp modSp mod">
        <pc:chgData name="Roberto Gallardo" userId="49a044883f185952" providerId="LiveId" clId="{BB359BE9-0915-44F2-88A7-18D12F7F36EC}" dt="2023-01-19T00:19:40.347" v="18209" actId="1076"/>
        <pc:sldMkLst>
          <pc:docMk/>
          <pc:sldMk cId="1380517306" sldId="288"/>
        </pc:sldMkLst>
        <pc:picChg chg="del">
          <ac:chgData name="Roberto Gallardo" userId="49a044883f185952" providerId="LiveId" clId="{BB359BE9-0915-44F2-88A7-18D12F7F36EC}" dt="2023-01-18T22:52:17.481" v="42" actId="478"/>
          <ac:picMkLst>
            <pc:docMk/>
            <pc:sldMk cId="1380517306" sldId="288"/>
            <ac:picMk id="5" creationId="{1A910B78-8F56-95D5-FDBD-F6FA794165F5}"/>
          </ac:picMkLst>
        </pc:picChg>
        <pc:picChg chg="add mod">
          <ac:chgData name="Roberto Gallardo" userId="49a044883f185952" providerId="LiveId" clId="{BB359BE9-0915-44F2-88A7-18D12F7F36EC}" dt="2023-01-19T00:19:40.347" v="18209" actId="1076"/>
          <ac:picMkLst>
            <pc:docMk/>
            <pc:sldMk cId="1380517306" sldId="288"/>
            <ac:picMk id="5" creationId="{D88A9C4D-61D3-34A3-AB5E-1679C3E62DFD}"/>
          </ac:picMkLst>
        </pc:picChg>
      </pc:sldChg>
      <pc:sldChg chg="addSp delSp modSp mod">
        <pc:chgData name="Roberto Gallardo" userId="49a044883f185952" providerId="LiveId" clId="{BB359BE9-0915-44F2-88A7-18D12F7F36EC}" dt="2023-01-19T00:21:00.304" v="18227" actId="1076"/>
        <pc:sldMkLst>
          <pc:docMk/>
          <pc:sldMk cId="1388671151" sldId="289"/>
        </pc:sldMkLst>
        <pc:graphicFrameChg chg="mod">
          <ac:chgData name="Roberto Gallardo" userId="49a044883f185952" providerId="LiveId" clId="{BB359BE9-0915-44F2-88A7-18D12F7F36EC}" dt="2023-01-19T00:20:39.420" v="18219"/>
          <ac:graphicFrameMkLst>
            <pc:docMk/>
            <pc:sldMk cId="1388671151" sldId="289"/>
            <ac:graphicFrameMk id="6" creationId="{CE45C3AF-C253-DC6A-54C2-FE3F8F710345}"/>
          </ac:graphicFrameMkLst>
        </pc:graphicFrameChg>
        <pc:picChg chg="del">
          <ac:chgData name="Roberto Gallardo" userId="49a044883f185952" providerId="LiveId" clId="{BB359BE9-0915-44F2-88A7-18D12F7F36EC}" dt="2023-01-18T22:52:16.160" v="41" actId="478"/>
          <ac:picMkLst>
            <pc:docMk/>
            <pc:sldMk cId="1388671151" sldId="289"/>
            <ac:picMk id="5" creationId="{04AF074B-994E-CBCD-0ECE-850DA62911B6}"/>
          </ac:picMkLst>
        </pc:picChg>
        <pc:picChg chg="add mod">
          <ac:chgData name="Roberto Gallardo" userId="49a044883f185952" providerId="LiveId" clId="{BB359BE9-0915-44F2-88A7-18D12F7F36EC}" dt="2023-01-19T00:21:00.304" v="18227" actId="1076"/>
          <ac:picMkLst>
            <pc:docMk/>
            <pc:sldMk cId="1388671151" sldId="289"/>
            <ac:picMk id="5" creationId="{8DADFFDD-5639-FA9C-CF1F-057355268AB1}"/>
          </ac:picMkLst>
        </pc:picChg>
      </pc:sldChg>
      <pc:sldChg chg="addSp delSp modSp mod">
        <pc:chgData name="Roberto Gallardo" userId="49a044883f185952" providerId="LiveId" clId="{BB359BE9-0915-44F2-88A7-18D12F7F36EC}" dt="2023-01-19T00:24:20.432" v="18271"/>
        <pc:sldMkLst>
          <pc:docMk/>
          <pc:sldMk cId="2355376039" sldId="290"/>
        </pc:sldMkLst>
        <pc:graphicFrameChg chg="mod">
          <ac:chgData name="Roberto Gallardo" userId="49a044883f185952" providerId="LiveId" clId="{BB359BE9-0915-44F2-88A7-18D12F7F36EC}" dt="2023-01-19T00:24:20.432" v="18271"/>
          <ac:graphicFrameMkLst>
            <pc:docMk/>
            <pc:sldMk cId="2355376039" sldId="290"/>
            <ac:graphicFrameMk id="6" creationId="{CE45C3AF-C253-DC6A-54C2-FE3F8F710345}"/>
          </ac:graphicFrameMkLst>
        </pc:graphicFrameChg>
        <pc:picChg chg="add mod">
          <ac:chgData name="Roberto Gallardo" userId="49a044883f185952" providerId="LiveId" clId="{BB359BE9-0915-44F2-88A7-18D12F7F36EC}" dt="2023-01-19T00:23:30.051" v="18261" actId="1076"/>
          <ac:picMkLst>
            <pc:docMk/>
            <pc:sldMk cId="2355376039" sldId="290"/>
            <ac:picMk id="8" creationId="{2A5DA276-5765-617B-01A9-CA05E215DDFA}"/>
          </ac:picMkLst>
        </pc:picChg>
        <pc:picChg chg="del">
          <ac:chgData name="Roberto Gallardo" userId="49a044883f185952" providerId="LiveId" clId="{BB359BE9-0915-44F2-88A7-18D12F7F36EC}" dt="2023-01-18T22:52:21.621" v="44" actId="478"/>
          <ac:picMkLst>
            <pc:docMk/>
            <pc:sldMk cId="2355376039" sldId="290"/>
            <ac:picMk id="8" creationId="{952305CB-4C88-1BD0-C98B-27CA96D89E63}"/>
          </ac:picMkLst>
        </pc:picChg>
      </pc:sldChg>
      <pc:sldChg chg="addSp delSp modSp mod">
        <pc:chgData name="Roberto Gallardo" userId="49a044883f185952" providerId="LiveId" clId="{BB359BE9-0915-44F2-88A7-18D12F7F36EC}" dt="2023-01-31T22:33:05.685" v="18296" actId="27918"/>
        <pc:sldMkLst>
          <pc:docMk/>
          <pc:sldMk cId="3757257295" sldId="291"/>
        </pc:sldMkLst>
        <pc:picChg chg="del">
          <ac:chgData name="Roberto Gallardo" userId="49a044883f185952" providerId="LiveId" clId="{BB359BE9-0915-44F2-88A7-18D12F7F36EC}" dt="2023-01-18T22:52:23.736" v="45" actId="478"/>
          <ac:picMkLst>
            <pc:docMk/>
            <pc:sldMk cId="3757257295" sldId="291"/>
            <ac:picMk id="7" creationId="{3ECDE44B-F43E-59BA-10CA-B1CFB754C45F}"/>
          </ac:picMkLst>
        </pc:picChg>
        <pc:picChg chg="add mod">
          <ac:chgData name="Roberto Gallardo" userId="49a044883f185952" providerId="LiveId" clId="{BB359BE9-0915-44F2-88A7-18D12F7F36EC}" dt="2023-01-19T00:24:42.639" v="18280" actId="1076"/>
          <ac:picMkLst>
            <pc:docMk/>
            <pc:sldMk cId="3757257295" sldId="291"/>
            <ac:picMk id="7" creationId="{ACBDAD6C-8B80-40C1-3CAE-2659399F4D6E}"/>
          </ac:picMkLst>
        </pc:picChg>
      </pc:sldChg>
      <pc:sldChg chg="addSp delSp modSp mod">
        <pc:chgData name="Roberto Gallardo" userId="49a044883f185952" providerId="LiveId" clId="{BB359BE9-0915-44F2-88A7-18D12F7F36EC}" dt="2023-01-19T00:18:27.648" v="18193" actId="1076"/>
        <pc:sldMkLst>
          <pc:docMk/>
          <pc:sldMk cId="1259856727" sldId="292"/>
        </pc:sldMkLst>
        <pc:picChg chg="add mod">
          <ac:chgData name="Roberto Gallardo" userId="49a044883f185952" providerId="LiveId" clId="{BB359BE9-0915-44F2-88A7-18D12F7F36EC}" dt="2023-01-19T00:18:27.648" v="18193" actId="1076"/>
          <ac:picMkLst>
            <pc:docMk/>
            <pc:sldMk cId="1259856727" sldId="292"/>
            <ac:picMk id="5" creationId="{98EA200C-0F23-14C9-8BB1-7553AD9E7F85}"/>
          </ac:picMkLst>
        </pc:picChg>
        <pc:picChg chg="del">
          <ac:chgData name="Roberto Gallardo" userId="49a044883f185952" providerId="LiveId" clId="{BB359BE9-0915-44F2-88A7-18D12F7F36EC}" dt="2023-01-18T22:52:14.233" v="40" actId="478"/>
          <ac:picMkLst>
            <pc:docMk/>
            <pc:sldMk cId="1259856727" sldId="292"/>
            <ac:picMk id="5" creationId="{E80F9BC2-F703-0171-D209-59D7869CA582}"/>
          </ac:picMkLst>
        </pc:picChg>
      </pc:sldChg>
      <pc:sldChg chg="addSp delSp modSp mod">
        <pc:chgData name="Roberto Gallardo" userId="49a044883f185952" providerId="LiveId" clId="{BB359BE9-0915-44F2-88A7-18D12F7F36EC}" dt="2023-01-19T00:07:42.282" v="18054" actId="1076"/>
        <pc:sldMkLst>
          <pc:docMk/>
          <pc:sldMk cId="3324519687" sldId="293"/>
        </pc:sldMkLst>
        <pc:picChg chg="add mod">
          <ac:chgData name="Roberto Gallardo" userId="49a044883f185952" providerId="LiveId" clId="{BB359BE9-0915-44F2-88A7-18D12F7F36EC}" dt="2023-01-19T00:07:42.282" v="18054" actId="1076"/>
          <ac:picMkLst>
            <pc:docMk/>
            <pc:sldMk cId="3324519687" sldId="293"/>
            <ac:picMk id="7" creationId="{7A636F6C-DE6B-07AF-9352-BC4A18319D45}"/>
          </ac:picMkLst>
        </pc:picChg>
        <pc:picChg chg="del">
          <ac:chgData name="Roberto Gallardo" userId="49a044883f185952" providerId="LiveId" clId="{BB359BE9-0915-44F2-88A7-18D12F7F36EC}" dt="2023-01-18T22:51:59.752" v="32" actId="478"/>
          <ac:picMkLst>
            <pc:docMk/>
            <pc:sldMk cId="3324519687" sldId="293"/>
            <ac:picMk id="7" creationId="{A51781D8-667F-7226-0419-CE0D577FE304}"/>
          </ac:picMkLst>
        </pc:picChg>
      </pc:sldChg>
      <pc:sldChg chg="addSp delSp modSp mod">
        <pc:chgData name="Roberto Gallardo" userId="49a044883f185952" providerId="LiveId" clId="{BB359BE9-0915-44F2-88A7-18D12F7F36EC}" dt="2023-01-19T00:04:54.005" v="18014" actId="1076"/>
        <pc:sldMkLst>
          <pc:docMk/>
          <pc:sldMk cId="3256182630" sldId="295"/>
        </pc:sldMkLst>
        <pc:picChg chg="add mod">
          <ac:chgData name="Roberto Gallardo" userId="49a044883f185952" providerId="LiveId" clId="{BB359BE9-0915-44F2-88A7-18D12F7F36EC}" dt="2023-01-19T00:04:54.005" v="18014" actId="1076"/>
          <ac:picMkLst>
            <pc:docMk/>
            <pc:sldMk cId="3256182630" sldId="295"/>
            <ac:picMk id="6" creationId="{52931948-FB57-43E0-9BA7-80F9378D28C5}"/>
          </ac:picMkLst>
        </pc:picChg>
        <pc:picChg chg="del">
          <ac:chgData name="Roberto Gallardo" userId="49a044883f185952" providerId="LiveId" clId="{BB359BE9-0915-44F2-88A7-18D12F7F36EC}" dt="2023-01-18T22:51:56.042" v="30" actId="478"/>
          <ac:picMkLst>
            <pc:docMk/>
            <pc:sldMk cId="3256182630" sldId="295"/>
            <ac:picMk id="11" creationId="{3DDB9173-C0A2-0FDE-CC31-20B9F49AD749}"/>
          </ac:picMkLst>
        </pc:picChg>
      </pc:sldChg>
      <pc:sldChg chg="addSp delSp modSp mod">
        <pc:chgData name="Roberto Gallardo" userId="49a044883f185952" providerId="LiveId" clId="{BB359BE9-0915-44F2-88A7-18D12F7F36EC}" dt="2023-01-19T00:06:26.341" v="18037" actId="1037"/>
        <pc:sldMkLst>
          <pc:docMk/>
          <pc:sldMk cId="4057156843" sldId="296"/>
        </pc:sldMkLst>
        <pc:picChg chg="add mod">
          <ac:chgData name="Roberto Gallardo" userId="49a044883f185952" providerId="LiveId" clId="{BB359BE9-0915-44F2-88A7-18D12F7F36EC}" dt="2023-01-19T00:06:26.341" v="18037" actId="1037"/>
          <ac:picMkLst>
            <pc:docMk/>
            <pc:sldMk cId="4057156843" sldId="296"/>
            <ac:picMk id="6" creationId="{20FC8719-C64A-D268-97AE-200BC4B3C4CA}"/>
          </ac:picMkLst>
        </pc:picChg>
        <pc:picChg chg="del">
          <ac:chgData name="Roberto Gallardo" userId="49a044883f185952" providerId="LiveId" clId="{BB359BE9-0915-44F2-88A7-18D12F7F36EC}" dt="2023-01-18T22:51:57.449" v="31" actId="478"/>
          <ac:picMkLst>
            <pc:docMk/>
            <pc:sldMk cId="4057156843" sldId="296"/>
            <ac:picMk id="10" creationId="{0806E52E-78DF-6398-ECDC-6954DCDCCCD7}"/>
          </ac:picMkLst>
        </pc:picChg>
      </pc:sldChg>
      <pc:sldChg chg="addSp delSp modSp mod">
        <pc:chgData name="Roberto Gallardo" userId="49a044883f185952" providerId="LiveId" clId="{BB359BE9-0915-44F2-88A7-18D12F7F36EC}" dt="2023-01-18T23:59:29.925" v="17996" actId="1076"/>
        <pc:sldMkLst>
          <pc:docMk/>
          <pc:sldMk cId="2080110827" sldId="297"/>
        </pc:sldMkLst>
        <pc:picChg chg="add mod">
          <ac:chgData name="Roberto Gallardo" userId="49a044883f185952" providerId="LiveId" clId="{BB359BE9-0915-44F2-88A7-18D12F7F36EC}" dt="2023-01-18T23:59:29.925" v="17996" actId="1076"/>
          <ac:picMkLst>
            <pc:docMk/>
            <pc:sldMk cId="2080110827" sldId="297"/>
            <ac:picMk id="6" creationId="{09D3114C-58EC-D028-3D5C-4204EE11856D}"/>
          </ac:picMkLst>
        </pc:picChg>
        <pc:picChg chg="del">
          <ac:chgData name="Roberto Gallardo" userId="49a044883f185952" providerId="LiveId" clId="{BB359BE9-0915-44F2-88A7-18D12F7F36EC}" dt="2023-01-18T22:51:53.905" v="29" actId="478"/>
          <ac:picMkLst>
            <pc:docMk/>
            <pc:sldMk cId="2080110827" sldId="297"/>
            <ac:picMk id="8" creationId="{129DB15C-6CAC-5DC4-EF99-93E21E349676}"/>
          </ac:picMkLst>
        </pc:picChg>
      </pc:sldChg>
      <pc:sldChg chg="addSp delSp modSp mod">
        <pc:chgData name="Roberto Gallardo" userId="49a044883f185952" providerId="LiveId" clId="{BB359BE9-0915-44F2-88A7-18D12F7F36EC}" dt="2023-01-18T23:59:09.949" v="17988" actId="1076"/>
        <pc:sldMkLst>
          <pc:docMk/>
          <pc:sldMk cId="1532666867" sldId="298"/>
        </pc:sldMkLst>
        <pc:picChg chg="add mod">
          <ac:chgData name="Roberto Gallardo" userId="49a044883f185952" providerId="LiveId" clId="{BB359BE9-0915-44F2-88A7-18D12F7F36EC}" dt="2023-01-18T23:59:09.949" v="17988" actId="1076"/>
          <ac:picMkLst>
            <pc:docMk/>
            <pc:sldMk cId="1532666867" sldId="298"/>
            <ac:picMk id="6" creationId="{3F9A26F2-2D64-477A-137C-06DC5C6A1330}"/>
          </ac:picMkLst>
        </pc:picChg>
        <pc:picChg chg="del">
          <ac:chgData name="Roberto Gallardo" userId="49a044883f185952" providerId="LiveId" clId="{BB359BE9-0915-44F2-88A7-18D12F7F36EC}" dt="2023-01-18T22:51:52.417" v="28" actId="478"/>
          <ac:picMkLst>
            <pc:docMk/>
            <pc:sldMk cId="1532666867" sldId="298"/>
            <ac:picMk id="10" creationId="{D54607AD-0D88-D9E3-EA04-8EE55CEDD627}"/>
          </ac:picMkLst>
        </pc:picChg>
      </pc:sldChg>
      <pc:sldChg chg="addSp delSp modSp mod">
        <pc:chgData name="Roberto Gallardo" userId="49a044883f185952" providerId="LiveId" clId="{BB359BE9-0915-44F2-88A7-18D12F7F36EC}" dt="2023-01-19T00:22:11.359" v="18244" actId="1076"/>
        <pc:sldMkLst>
          <pc:docMk/>
          <pc:sldMk cId="1951376777" sldId="299"/>
        </pc:sldMkLst>
        <pc:picChg chg="add mod">
          <ac:chgData name="Roberto Gallardo" userId="49a044883f185952" providerId="LiveId" clId="{BB359BE9-0915-44F2-88A7-18D12F7F36EC}" dt="2023-01-19T00:22:11.359" v="18244" actId="1076"/>
          <ac:picMkLst>
            <pc:docMk/>
            <pc:sldMk cId="1951376777" sldId="299"/>
            <ac:picMk id="5" creationId="{3B832991-00E2-79B6-C105-C03D1F83AB20}"/>
          </ac:picMkLst>
        </pc:picChg>
        <pc:picChg chg="del">
          <ac:chgData name="Roberto Gallardo" userId="49a044883f185952" providerId="LiveId" clId="{BB359BE9-0915-44F2-88A7-18D12F7F36EC}" dt="2023-01-18T22:52:19.576" v="43" actId="478"/>
          <ac:picMkLst>
            <pc:docMk/>
            <pc:sldMk cId="1951376777" sldId="299"/>
            <ac:picMk id="5" creationId="{5BE97C1C-30AF-C543-BFB0-E678155693A7}"/>
          </ac:picMkLst>
        </pc:picChg>
      </pc:sldChg>
      <pc:sldChg chg="mod">
        <pc:chgData name="Roberto Gallardo" userId="49a044883f185952" providerId="LiveId" clId="{BB359BE9-0915-44F2-88A7-18D12F7F36EC}" dt="2023-01-18T23:27:46.641" v="5935" actId="27918"/>
        <pc:sldMkLst>
          <pc:docMk/>
          <pc:sldMk cId="2841628872" sldId="303"/>
        </pc:sldMkLst>
      </pc:sldChg>
      <pc:sldChg chg="mod">
        <pc:chgData name="Roberto Gallardo" userId="49a044883f185952" providerId="LiveId" clId="{BB359BE9-0915-44F2-88A7-18D12F7F36EC}" dt="2023-01-18T23:29:19.392" v="5941" actId="27918"/>
        <pc:sldMkLst>
          <pc:docMk/>
          <pc:sldMk cId="3084076302" sldId="304"/>
        </pc:sldMkLst>
      </pc:sldChg>
      <pc:sldChg chg="mod">
        <pc:chgData name="Roberto Gallardo" userId="49a044883f185952" providerId="LiveId" clId="{BB359BE9-0915-44F2-88A7-18D12F7F36EC}" dt="2023-01-18T23:31:08.511" v="5953" actId="27918"/>
        <pc:sldMkLst>
          <pc:docMk/>
          <pc:sldMk cId="473712435" sldId="305"/>
        </pc:sldMkLst>
      </pc:sldChg>
      <pc:sldChg chg="addSp delSp modSp add del mod">
        <pc:chgData name="Roberto Gallardo" userId="49a044883f185952" providerId="LiveId" clId="{BB359BE9-0915-44F2-88A7-18D12F7F36EC}" dt="2023-01-18T23:49:24.173" v="17901" actId="47"/>
        <pc:sldMkLst>
          <pc:docMk/>
          <pc:sldMk cId="1019816780" sldId="306"/>
        </pc:sldMkLst>
        <pc:spChg chg="mod ord">
          <ac:chgData name="Roberto Gallardo" userId="49a044883f185952" providerId="LiveId" clId="{BB359BE9-0915-44F2-88A7-18D12F7F36EC}" dt="2023-01-18T23:49:04.864" v="17879"/>
          <ac:spMkLst>
            <pc:docMk/>
            <pc:sldMk cId="1019816780" sldId="306"/>
            <ac:spMk id="2" creationId="{C03B1400-5F72-D252-1DBE-EDCD6E63B07C}"/>
          </ac:spMkLst>
        </pc:spChg>
        <pc:spChg chg="mod ord">
          <ac:chgData name="Roberto Gallardo" userId="49a044883f185952" providerId="LiveId" clId="{BB359BE9-0915-44F2-88A7-18D12F7F36EC}" dt="2023-01-18T23:49:04.864" v="17881"/>
          <ac:spMkLst>
            <pc:docMk/>
            <pc:sldMk cId="1019816780" sldId="306"/>
            <ac:spMk id="4" creationId="{022907CE-D54A-D395-6CB9-481E0F803517}"/>
          </ac:spMkLst>
        </pc:spChg>
        <pc:spChg chg="add del mod">
          <ac:chgData name="Roberto Gallardo" userId="49a044883f185952" providerId="LiveId" clId="{BB359BE9-0915-44F2-88A7-18D12F7F36EC}" dt="2023-01-18T23:44:39.417" v="14117" actId="478"/>
          <ac:spMkLst>
            <pc:docMk/>
            <pc:sldMk cId="1019816780" sldId="306"/>
            <ac:spMk id="5" creationId="{72115989-3698-8158-D0B0-1A8CBEC0A8D6}"/>
          </ac:spMkLst>
        </pc:spChg>
        <pc:spChg chg="add del mod modVis">
          <ac:chgData name="Roberto Gallardo" userId="49a044883f185952" providerId="LiveId" clId="{BB359BE9-0915-44F2-88A7-18D12F7F36EC}" dt="2023-01-18T23:44:49.181" v="14533"/>
          <ac:spMkLst>
            <pc:docMk/>
            <pc:sldMk cId="1019816780" sldId="306"/>
            <ac:spMk id="6" creationId="{74AE54C8-2BC6-B3A2-AB5B-74A5D3C053FD}"/>
          </ac:spMkLst>
        </pc:spChg>
        <pc:spChg chg="mod ord">
          <ac:chgData name="Roberto Gallardo" userId="49a044883f185952" providerId="LiveId" clId="{BB359BE9-0915-44F2-88A7-18D12F7F36EC}" dt="2023-01-18T23:49:04.865" v="17883"/>
          <ac:spMkLst>
            <pc:docMk/>
            <pc:sldMk cId="1019816780" sldId="306"/>
            <ac:spMk id="8" creationId="{40AF43CC-DD34-B66D-2100-C70E6AB3ED53}"/>
          </ac:spMkLst>
        </pc:spChg>
        <pc:spChg chg="add mod replST">
          <ac:chgData name="Roberto Gallardo" userId="49a044883f185952" providerId="LiveId" clId="{BB359BE9-0915-44F2-88A7-18D12F7F36EC}" dt="2023-01-18T23:49:04.866" v="17892"/>
          <ac:spMkLst>
            <pc:docMk/>
            <pc:sldMk cId="1019816780" sldId="306"/>
            <ac:spMk id="9" creationId="{B31A7D86-6356-73C4-5754-0189C8F2242F}"/>
          </ac:spMkLst>
        </pc:spChg>
        <pc:spChg chg="add mod replST">
          <ac:chgData name="Roberto Gallardo" userId="49a044883f185952" providerId="LiveId" clId="{BB359BE9-0915-44F2-88A7-18D12F7F36EC}" dt="2023-01-18T23:49:04.867" v="17893"/>
          <ac:spMkLst>
            <pc:docMk/>
            <pc:sldMk cId="1019816780" sldId="306"/>
            <ac:spMk id="10" creationId="{B31A7D86-6356-73C4-5754-0189C8F2242F}"/>
          </ac:spMkLst>
        </pc:spChg>
        <pc:spChg chg="add mod replST">
          <ac:chgData name="Roberto Gallardo" userId="49a044883f185952" providerId="LiveId" clId="{BB359BE9-0915-44F2-88A7-18D12F7F36EC}" dt="2023-01-18T23:49:04.867" v="17894"/>
          <ac:spMkLst>
            <pc:docMk/>
            <pc:sldMk cId="1019816780" sldId="306"/>
            <ac:spMk id="11" creationId="{B31A7D86-6356-73C4-5754-0189C8F2242F}"/>
          </ac:spMkLst>
        </pc:spChg>
        <pc:spChg chg="add del mod modVis">
          <ac:chgData name="Roberto Gallardo" userId="49a044883f185952" providerId="LiveId" clId="{BB359BE9-0915-44F2-88A7-18D12F7F36EC}" dt="2023-01-18T23:44:53.441" v="14710"/>
          <ac:spMkLst>
            <pc:docMk/>
            <pc:sldMk cId="1019816780" sldId="306"/>
            <ac:spMk id="16" creationId="{2E5877FC-17A1-E5F2-8D34-83679B2BF0B4}"/>
          </ac:spMkLst>
        </pc:spChg>
        <pc:spChg chg="add del mod modVis">
          <ac:chgData name="Roberto Gallardo" userId="49a044883f185952" providerId="LiveId" clId="{BB359BE9-0915-44F2-88A7-18D12F7F36EC}" dt="2023-01-18T23:45:03.031" v="14815"/>
          <ac:spMkLst>
            <pc:docMk/>
            <pc:sldMk cId="1019816780" sldId="306"/>
            <ac:spMk id="18" creationId="{E3A0DF05-89F6-5A80-B19E-D5953F1ED8AB}"/>
          </ac:spMkLst>
        </pc:spChg>
        <pc:spChg chg="add del mod modVis">
          <ac:chgData name="Roberto Gallardo" userId="49a044883f185952" providerId="LiveId" clId="{BB359BE9-0915-44F2-88A7-18D12F7F36EC}" dt="2023-01-18T23:45:07.174" v="16231"/>
          <ac:spMkLst>
            <pc:docMk/>
            <pc:sldMk cId="1019816780" sldId="306"/>
            <ac:spMk id="20" creationId="{871422A2-0A4C-9147-A4C7-3A9509ABEAE0}"/>
          </ac:spMkLst>
        </pc:spChg>
        <pc:spChg chg="add del mod replST">
          <ac:chgData name="Roberto Gallardo" userId="49a044883f185952" providerId="LiveId" clId="{BB359BE9-0915-44F2-88A7-18D12F7F36EC}" dt="2023-01-18T23:45:08.512" v="16312"/>
          <ac:spMkLst>
            <pc:docMk/>
            <pc:sldMk cId="1019816780" sldId="306"/>
            <ac:spMk id="21" creationId="{B31A7D86-6356-73C4-5754-0189C8F2242F}"/>
          </ac:spMkLst>
        </pc:spChg>
        <pc:spChg chg="add del mod replST">
          <ac:chgData name="Roberto Gallardo" userId="49a044883f185952" providerId="LiveId" clId="{BB359BE9-0915-44F2-88A7-18D12F7F36EC}" dt="2023-01-18T23:45:08.513" v="16313"/>
          <ac:spMkLst>
            <pc:docMk/>
            <pc:sldMk cId="1019816780" sldId="306"/>
            <ac:spMk id="22" creationId="{B31A7D86-6356-73C4-5754-0189C8F2242F}"/>
          </ac:spMkLst>
        </pc:spChg>
        <pc:spChg chg="add del mod replST">
          <ac:chgData name="Roberto Gallardo" userId="49a044883f185952" providerId="LiveId" clId="{BB359BE9-0915-44F2-88A7-18D12F7F36EC}" dt="2023-01-18T23:45:08.513" v="16314"/>
          <ac:spMkLst>
            <pc:docMk/>
            <pc:sldMk cId="1019816780" sldId="306"/>
            <ac:spMk id="23" creationId="{B31A7D86-6356-73C4-5754-0189C8F2242F}"/>
          </ac:spMkLst>
        </pc:spChg>
        <pc:spChg chg="add del mod replST">
          <ac:chgData name="Roberto Gallardo" userId="49a044883f185952" providerId="LiveId" clId="{BB359BE9-0915-44F2-88A7-18D12F7F36EC}" dt="2023-01-18T23:45:08.514" v="16315"/>
          <ac:spMkLst>
            <pc:docMk/>
            <pc:sldMk cId="1019816780" sldId="306"/>
            <ac:spMk id="24" creationId="{B31A7D86-6356-73C4-5754-0189C8F2242F}"/>
          </ac:spMkLst>
        </pc:spChg>
        <pc:spChg chg="add del mod replST">
          <ac:chgData name="Roberto Gallardo" userId="49a044883f185952" providerId="LiveId" clId="{BB359BE9-0915-44F2-88A7-18D12F7F36EC}" dt="2023-01-18T23:45:08.514" v="16316"/>
          <ac:spMkLst>
            <pc:docMk/>
            <pc:sldMk cId="1019816780" sldId="306"/>
            <ac:spMk id="25" creationId="{B31A7D86-6356-73C4-5754-0189C8F2242F}"/>
          </ac:spMkLst>
        </pc:spChg>
        <pc:spChg chg="add del mod replST">
          <ac:chgData name="Roberto Gallardo" userId="49a044883f185952" providerId="LiveId" clId="{BB359BE9-0915-44F2-88A7-18D12F7F36EC}" dt="2023-01-18T23:45:08.515" v="16317"/>
          <ac:spMkLst>
            <pc:docMk/>
            <pc:sldMk cId="1019816780" sldId="306"/>
            <ac:spMk id="26" creationId="{B31A7D86-6356-73C4-5754-0189C8F2242F}"/>
          </ac:spMkLst>
        </pc:spChg>
        <pc:spChg chg="add del mod replST">
          <ac:chgData name="Roberto Gallardo" userId="49a044883f185952" providerId="LiveId" clId="{BB359BE9-0915-44F2-88A7-18D12F7F36EC}" dt="2023-01-18T23:45:08.516" v="16318"/>
          <ac:spMkLst>
            <pc:docMk/>
            <pc:sldMk cId="1019816780" sldId="306"/>
            <ac:spMk id="27" creationId="{B31A7D86-6356-73C4-5754-0189C8F2242F}"/>
          </ac:spMkLst>
        </pc:spChg>
        <pc:spChg chg="add del mod replST">
          <ac:chgData name="Roberto Gallardo" userId="49a044883f185952" providerId="LiveId" clId="{BB359BE9-0915-44F2-88A7-18D12F7F36EC}" dt="2023-01-18T23:45:08.517" v="16319"/>
          <ac:spMkLst>
            <pc:docMk/>
            <pc:sldMk cId="1019816780" sldId="306"/>
            <ac:spMk id="28" creationId="{B31A7D86-6356-73C4-5754-0189C8F2242F}"/>
          </ac:spMkLst>
        </pc:spChg>
        <pc:spChg chg="add del mod replST">
          <ac:chgData name="Roberto Gallardo" userId="49a044883f185952" providerId="LiveId" clId="{BB359BE9-0915-44F2-88A7-18D12F7F36EC}" dt="2023-01-18T23:45:08.518" v="16320"/>
          <ac:spMkLst>
            <pc:docMk/>
            <pc:sldMk cId="1019816780" sldId="306"/>
            <ac:spMk id="29" creationId="{B31A7D86-6356-73C4-5754-0189C8F2242F}"/>
          </ac:spMkLst>
        </pc:spChg>
        <pc:spChg chg="add del mod replST">
          <ac:chgData name="Roberto Gallardo" userId="49a044883f185952" providerId="LiveId" clId="{BB359BE9-0915-44F2-88A7-18D12F7F36EC}" dt="2023-01-18T23:45:08.519" v="16321"/>
          <ac:spMkLst>
            <pc:docMk/>
            <pc:sldMk cId="1019816780" sldId="306"/>
            <ac:spMk id="30" creationId="{B31A7D86-6356-73C4-5754-0189C8F2242F}"/>
          </ac:spMkLst>
        </pc:spChg>
        <pc:spChg chg="add del mod replST">
          <ac:chgData name="Roberto Gallardo" userId="49a044883f185952" providerId="LiveId" clId="{BB359BE9-0915-44F2-88A7-18D12F7F36EC}" dt="2023-01-18T23:45:08.519" v="16322"/>
          <ac:spMkLst>
            <pc:docMk/>
            <pc:sldMk cId="1019816780" sldId="306"/>
            <ac:spMk id="31" creationId="{B31A7D86-6356-73C4-5754-0189C8F2242F}"/>
          </ac:spMkLst>
        </pc:spChg>
        <pc:spChg chg="add del mod replST">
          <ac:chgData name="Roberto Gallardo" userId="49a044883f185952" providerId="LiveId" clId="{BB359BE9-0915-44F2-88A7-18D12F7F36EC}" dt="2023-01-18T23:45:08.520" v="16323"/>
          <ac:spMkLst>
            <pc:docMk/>
            <pc:sldMk cId="1019816780" sldId="306"/>
            <ac:spMk id="32" creationId="{B31A7D86-6356-73C4-5754-0189C8F2242F}"/>
          </ac:spMkLst>
        </pc:spChg>
        <pc:spChg chg="add del mod replST">
          <ac:chgData name="Roberto Gallardo" userId="49a044883f185952" providerId="LiveId" clId="{BB359BE9-0915-44F2-88A7-18D12F7F36EC}" dt="2023-01-18T23:45:08.521" v="16324"/>
          <ac:spMkLst>
            <pc:docMk/>
            <pc:sldMk cId="1019816780" sldId="306"/>
            <ac:spMk id="33" creationId="{B31A7D86-6356-73C4-5754-0189C8F2242F}"/>
          </ac:spMkLst>
        </pc:spChg>
        <pc:spChg chg="add del mod replST">
          <ac:chgData name="Roberto Gallardo" userId="49a044883f185952" providerId="LiveId" clId="{BB359BE9-0915-44F2-88A7-18D12F7F36EC}" dt="2023-01-18T23:45:08.523" v="16325"/>
          <ac:spMkLst>
            <pc:docMk/>
            <pc:sldMk cId="1019816780" sldId="306"/>
            <ac:spMk id="34" creationId="{B31A7D86-6356-73C4-5754-0189C8F2242F}"/>
          </ac:spMkLst>
        </pc:spChg>
        <pc:spChg chg="add del mod replST">
          <ac:chgData name="Roberto Gallardo" userId="49a044883f185952" providerId="LiveId" clId="{BB359BE9-0915-44F2-88A7-18D12F7F36EC}" dt="2023-01-18T23:45:08.524" v="16326"/>
          <ac:spMkLst>
            <pc:docMk/>
            <pc:sldMk cId="1019816780" sldId="306"/>
            <ac:spMk id="35" creationId="{B31A7D86-6356-73C4-5754-0189C8F2242F}"/>
          </ac:spMkLst>
        </pc:spChg>
        <pc:spChg chg="add del mod replST">
          <ac:chgData name="Roberto Gallardo" userId="49a044883f185952" providerId="LiveId" clId="{BB359BE9-0915-44F2-88A7-18D12F7F36EC}" dt="2023-01-18T23:45:08.525" v="16327"/>
          <ac:spMkLst>
            <pc:docMk/>
            <pc:sldMk cId="1019816780" sldId="306"/>
            <ac:spMk id="36" creationId="{B31A7D86-6356-73C4-5754-0189C8F2242F}"/>
          </ac:spMkLst>
        </pc:spChg>
        <pc:spChg chg="add del mod replST">
          <ac:chgData name="Roberto Gallardo" userId="49a044883f185952" providerId="LiveId" clId="{BB359BE9-0915-44F2-88A7-18D12F7F36EC}" dt="2023-01-18T23:45:08.526" v="16328"/>
          <ac:spMkLst>
            <pc:docMk/>
            <pc:sldMk cId="1019816780" sldId="306"/>
            <ac:spMk id="37" creationId="{B31A7D86-6356-73C4-5754-0189C8F2242F}"/>
          </ac:spMkLst>
        </pc:spChg>
        <pc:spChg chg="add del mod modVis">
          <ac:chgData name="Roberto Gallardo" userId="49a044883f185952" providerId="LiveId" clId="{BB359BE9-0915-44F2-88A7-18D12F7F36EC}" dt="2023-01-18T23:45:08.571" v="16355"/>
          <ac:spMkLst>
            <pc:docMk/>
            <pc:sldMk cId="1019816780" sldId="306"/>
            <ac:spMk id="39" creationId="{0C115BE9-E80D-6F1F-F60E-0550D15E770E}"/>
          </ac:spMkLst>
        </pc:spChg>
        <pc:spChg chg="add del mod modVis">
          <ac:chgData name="Roberto Gallardo" userId="49a044883f185952" providerId="LiveId" clId="{BB359BE9-0915-44F2-88A7-18D12F7F36EC}" dt="2023-01-18T23:45:10.844" v="16460"/>
          <ac:spMkLst>
            <pc:docMk/>
            <pc:sldMk cId="1019816780" sldId="306"/>
            <ac:spMk id="41" creationId="{240ED329-BAFF-6195-4656-92038F303FB1}"/>
          </ac:spMkLst>
        </pc:spChg>
        <pc:spChg chg="add del mod modVis">
          <ac:chgData name="Roberto Gallardo" userId="49a044883f185952" providerId="LiveId" clId="{BB359BE9-0915-44F2-88A7-18D12F7F36EC}" dt="2023-01-18T23:45:17.220" v="16565"/>
          <ac:spMkLst>
            <pc:docMk/>
            <pc:sldMk cId="1019816780" sldId="306"/>
            <ac:spMk id="43" creationId="{2193E678-34B0-E883-BD68-286DF8F98A9D}"/>
          </ac:spMkLst>
        </pc:spChg>
        <pc:spChg chg="add del mod modVis">
          <ac:chgData name="Roberto Gallardo" userId="49a044883f185952" providerId="LiveId" clId="{BB359BE9-0915-44F2-88A7-18D12F7F36EC}" dt="2023-01-18T23:45:30.900" v="16775"/>
          <ac:spMkLst>
            <pc:docMk/>
            <pc:sldMk cId="1019816780" sldId="306"/>
            <ac:spMk id="45" creationId="{CBE4D06E-B182-989F-0D07-3A68B25D2296}"/>
          </ac:spMkLst>
        </pc:spChg>
        <pc:spChg chg="add del mod modVis">
          <ac:chgData name="Roberto Gallardo" userId="49a044883f185952" providerId="LiveId" clId="{BB359BE9-0915-44F2-88A7-18D12F7F36EC}" dt="2023-01-18T23:46:09.084" v="17036"/>
          <ac:spMkLst>
            <pc:docMk/>
            <pc:sldMk cId="1019816780" sldId="306"/>
            <ac:spMk id="50" creationId="{8AB76830-5BC4-61CC-BCA9-15B64F1750BA}"/>
          </ac:spMkLst>
        </pc:spChg>
        <pc:spChg chg="add del mod modVis">
          <ac:chgData name="Roberto Gallardo" userId="49a044883f185952" providerId="LiveId" clId="{BB359BE9-0915-44F2-88A7-18D12F7F36EC}" dt="2023-01-18T23:46:11.928" v="17162"/>
          <ac:spMkLst>
            <pc:docMk/>
            <pc:sldMk cId="1019816780" sldId="306"/>
            <ac:spMk id="52" creationId="{FDD5AFB4-49B5-AE8B-937C-00EC8F1CD0EC}"/>
          </ac:spMkLst>
        </pc:spChg>
        <pc:spChg chg="add del mod modVis">
          <ac:chgData name="Roberto Gallardo" userId="49a044883f185952" providerId="LiveId" clId="{BB359BE9-0915-44F2-88A7-18D12F7F36EC}" dt="2023-01-18T23:46:47.249" v="17282"/>
          <ac:spMkLst>
            <pc:docMk/>
            <pc:sldMk cId="1019816780" sldId="306"/>
            <ac:spMk id="54" creationId="{DE1F4A4A-AF3A-81F7-0218-92033B6859B2}"/>
          </ac:spMkLst>
        </pc:spChg>
        <pc:spChg chg="add del mod modVis">
          <ac:chgData name="Roberto Gallardo" userId="49a044883f185952" providerId="LiveId" clId="{BB359BE9-0915-44F2-88A7-18D12F7F36EC}" dt="2023-01-18T23:46:51.896" v="17375"/>
          <ac:spMkLst>
            <pc:docMk/>
            <pc:sldMk cId="1019816780" sldId="306"/>
            <ac:spMk id="56" creationId="{D45AB23B-21C6-6AF5-4705-F7CFB3B75BD3}"/>
          </ac:spMkLst>
        </pc:spChg>
        <pc:spChg chg="add del mod modVis">
          <ac:chgData name="Roberto Gallardo" userId="49a044883f185952" providerId="LiveId" clId="{BB359BE9-0915-44F2-88A7-18D12F7F36EC}" dt="2023-01-18T23:47:00.956" v="17467"/>
          <ac:spMkLst>
            <pc:docMk/>
            <pc:sldMk cId="1019816780" sldId="306"/>
            <ac:spMk id="58" creationId="{F24BC547-D13D-238B-416D-5B9766FB7C53}"/>
          </ac:spMkLst>
        </pc:spChg>
        <pc:spChg chg="add del mod modVis">
          <ac:chgData name="Roberto Gallardo" userId="49a044883f185952" providerId="LiveId" clId="{BB359BE9-0915-44F2-88A7-18D12F7F36EC}" dt="2023-01-18T23:47:11.103" v="17559"/>
          <ac:spMkLst>
            <pc:docMk/>
            <pc:sldMk cId="1019816780" sldId="306"/>
            <ac:spMk id="60" creationId="{87D117C4-59D5-694E-078F-AA047628BDBB}"/>
          </ac:spMkLst>
        </pc:spChg>
        <pc:spChg chg="add del mod modVis">
          <ac:chgData name="Roberto Gallardo" userId="49a044883f185952" providerId="LiveId" clId="{BB359BE9-0915-44F2-88A7-18D12F7F36EC}" dt="2023-01-18T23:47:30.630" v="17651"/>
          <ac:spMkLst>
            <pc:docMk/>
            <pc:sldMk cId="1019816780" sldId="306"/>
            <ac:spMk id="62" creationId="{E57A6556-8232-1217-F8F8-CFD3ACDDD258}"/>
          </ac:spMkLst>
        </pc:spChg>
        <pc:spChg chg="add del mod modVis">
          <ac:chgData name="Roberto Gallardo" userId="49a044883f185952" providerId="LiveId" clId="{BB359BE9-0915-44F2-88A7-18D12F7F36EC}" dt="2023-01-18T23:47:49.129" v="17743"/>
          <ac:spMkLst>
            <pc:docMk/>
            <pc:sldMk cId="1019816780" sldId="306"/>
            <ac:spMk id="64" creationId="{7A830325-624F-412F-BB03-ACD8F7588A57}"/>
          </ac:spMkLst>
        </pc:spChg>
        <pc:spChg chg="add del mod modVis">
          <ac:chgData name="Roberto Gallardo" userId="49a044883f185952" providerId="LiveId" clId="{BB359BE9-0915-44F2-88A7-18D12F7F36EC}" dt="2023-01-18T23:49:04.868" v="17898"/>
          <ac:spMkLst>
            <pc:docMk/>
            <pc:sldMk cId="1019816780" sldId="306"/>
            <ac:spMk id="66" creationId="{E1025E89-E2AF-BA09-920C-C3A6354D6206}"/>
          </ac:spMkLst>
        </pc:spChg>
        <pc:graphicFrameChg chg="del">
          <ac:chgData name="Roberto Gallardo" userId="49a044883f185952" providerId="LiveId" clId="{BB359BE9-0915-44F2-88A7-18D12F7F36EC}" dt="2023-01-18T23:44:36.222" v="14116" actId="478"/>
          <ac:graphicFrameMkLst>
            <pc:docMk/>
            <pc:sldMk cId="1019816780" sldId="306"/>
            <ac:graphicFrameMk id="7" creationId="{9B61CC2F-17D9-E6A9-D1A8-11B47E6F047B}"/>
          </ac:graphicFrameMkLst>
        </pc:graphicFrameChg>
        <pc:graphicFrameChg chg="add del mod ord replST">
          <ac:chgData name="Roberto Gallardo" userId="49a044883f185952" providerId="LiveId" clId="{BB359BE9-0915-44F2-88A7-18D12F7F36EC}" dt="2023-01-18T23:44:53.420" v="14685"/>
          <ac:graphicFrameMkLst>
            <pc:docMk/>
            <pc:sldMk cId="1019816780" sldId="306"/>
            <ac:graphicFrameMk id="14" creationId="{3BF7D296-CA55-078F-4514-5E458CF26F2D}"/>
          </ac:graphicFrameMkLst>
        </pc:graphicFrameChg>
        <pc:graphicFrameChg chg="add mod ord modVis replST">
          <ac:chgData name="Roberto Gallardo" userId="49a044883f185952" providerId="LiveId" clId="{BB359BE9-0915-44F2-88A7-18D12F7F36EC}" dt="2023-01-18T23:49:04.880" v="17900"/>
          <ac:graphicFrameMkLst>
            <pc:docMk/>
            <pc:sldMk cId="1019816780" sldId="306"/>
            <ac:graphicFrameMk id="15" creationId="{AEADD138-B93C-1B9F-C771-D102A139009F}"/>
          </ac:graphicFrameMkLst>
        </pc:graphicFrameChg>
        <pc:graphicFrameChg chg="add del mod ord replST">
          <ac:chgData name="Roberto Gallardo" userId="49a044883f185952" providerId="LiveId" clId="{BB359BE9-0915-44F2-88A7-18D12F7F36EC}" dt="2023-01-18T23:45:03.008" v="14790"/>
          <ac:graphicFrameMkLst>
            <pc:docMk/>
            <pc:sldMk cId="1019816780" sldId="306"/>
            <ac:graphicFrameMk id="17" creationId="{4D352440-0612-5628-DE64-3E14A5526509}"/>
          </ac:graphicFrameMkLst>
        </pc:graphicFrameChg>
        <pc:graphicFrameChg chg="add del mod ord replST">
          <ac:chgData name="Roberto Gallardo" userId="49a044883f185952" providerId="LiveId" clId="{BB359BE9-0915-44F2-88A7-18D12F7F36EC}" dt="2023-01-18T23:45:07.133" v="16168"/>
          <ac:graphicFrameMkLst>
            <pc:docMk/>
            <pc:sldMk cId="1019816780" sldId="306"/>
            <ac:graphicFrameMk id="19" creationId="{F0ABAC25-3DAE-6FBC-2948-67A240F97EBC}"/>
          </ac:graphicFrameMkLst>
        </pc:graphicFrameChg>
        <pc:graphicFrameChg chg="add del mod ord replST">
          <ac:chgData name="Roberto Gallardo" userId="49a044883f185952" providerId="LiveId" clId="{BB359BE9-0915-44F2-88A7-18D12F7F36EC}" dt="2023-01-18T23:45:08.532" v="16330"/>
          <ac:graphicFrameMkLst>
            <pc:docMk/>
            <pc:sldMk cId="1019816780" sldId="306"/>
            <ac:graphicFrameMk id="38" creationId="{59936314-5599-16C3-BAF6-452F2B1232C7}"/>
          </ac:graphicFrameMkLst>
        </pc:graphicFrameChg>
        <pc:graphicFrameChg chg="add del mod ord replST">
          <ac:chgData name="Roberto Gallardo" userId="49a044883f185952" providerId="LiveId" clId="{BB359BE9-0915-44F2-88A7-18D12F7F36EC}" dt="2023-01-18T23:45:10.822" v="16435"/>
          <ac:graphicFrameMkLst>
            <pc:docMk/>
            <pc:sldMk cId="1019816780" sldId="306"/>
            <ac:graphicFrameMk id="40" creationId="{69A7EE22-EE26-94B0-2B48-1F33A4DCB694}"/>
          </ac:graphicFrameMkLst>
        </pc:graphicFrameChg>
        <pc:graphicFrameChg chg="add del mod ord replST">
          <ac:chgData name="Roberto Gallardo" userId="49a044883f185952" providerId="LiveId" clId="{BB359BE9-0915-44F2-88A7-18D12F7F36EC}" dt="2023-01-18T23:45:17.197" v="16540"/>
          <ac:graphicFrameMkLst>
            <pc:docMk/>
            <pc:sldMk cId="1019816780" sldId="306"/>
            <ac:graphicFrameMk id="42" creationId="{910FED47-4693-7DE5-8249-6AE8C014507F}"/>
          </ac:graphicFrameMkLst>
        </pc:graphicFrameChg>
        <pc:graphicFrameChg chg="add del mod ord replST">
          <ac:chgData name="Roberto Gallardo" userId="49a044883f185952" providerId="LiveId" clId="{BB359BE9-0915-44F2-88A7-18D12F7F36EC}" dt="2023-01-18T23:45:30.845" v="16669"/>
          <ac:graphicFrameMkLst>
            <pc:docMk/>
            <pc:sldMk cId="1019816780" sldId="306"/>
            <ac:graphicFrameMk id="44" creationId="{225797F6-3376-BD65-E995-8A320E790A2F}"/>
          </ac:graphicFrameMkLst>
        </pc:graphicFrameChg>
        <pc:graphicFrameChg chg="add del mod ord replST">
          <ac:chgData name="Roberto Gallardo" userId="49a044883f185952" providerId="LiveId" clId="{BB359BE9-0915-44F2-88A7-18D12F7F36EC}" dt="2023-01-18T23:46:09.062" v="17009"/>
          <ac:graphicFrameMkLst>
            <pc:docMk/>
            <pc:sldMk cId="1019816780" sldId="306"/>
            <ac:graphicFrameMk id="46" creationId="{B37EDEE9-C0E0-09AA-2527-57A96C28340E}"/>
          </ac:graphicFrameMkLst>
        </pc:graphicFrameChg>
        <pc:graphicFrameChg chg="add del mod ord replST">
          <ac:chgData name="Roberto Gallardo" userId="49a044883f185952" providerId="LiveId" clId="{BB359BE9-0915-44F2-88A7-18D12F7F36EC}" dt="2023-01-18T23:46:11.906" v="17135"/>
          <ac:graphicFrameMkLst>
            <pc:docMk/>
            <pc:sldMk cId="1019816780" sldId="306"/>
            <ac:graphicFrameMk id="51" creationId="{5968D980-627D-2A49-3707-E3315C4F2BEF}"/>
          </ac:graphicFrameMkLst>
        </pc:graphicFrameChg>
        <pc:graphicFrameChg chg="add del mod ord replST">
          <ac:chgData name="Roberto Gallardo" userId="49a044883f185952" providerId="LiveId" clId="{BB359BE9-0915-44F2-88A7-18D12F7F36EC}" dt="2023-01-18T23:46:47.226" v="17255"/>
          <ac:graphicFrameMkLst>
            <pc:docMk/>
            <pc:sldMk cId="1019816780" sldId="306"/>
            <ac:graphicFrameMk id="53" creationId="{775AD335-5DF0-4852-30B0-953FF9B9A728}"/>
          </ac:graphicFrameMkLst>
        </pc:graphicFrameChg>
        <pc:graphicFrameChg chg="add del mod ord replST">
          <ac:chgData name="Roberto Gallardo" userId="49a044883f185952" providerId="LiveId" clId="{BB359BE9-0915-44F2-88A7-18D12F7F36EC}" dt="2023-01-18T23:46:51.875" v="17348"/>
          <ac:graphicFrameMkLst>
            <pc:docMk/>
            <pc:sldMk cId="1019816780" sldId="306"/>
            <ac:graphicFrameMk id="55" creationId="{9BBD1893-6018-A592-1AC5-9A408DED0F9A}"/>
          </ac:graphicFrameMkLst>
        </pc:graphicFrameChg>
        <pc:graphicFrameChg chg="add del mod ord replST">
          <ac:chgData name="Roberto Gallardo" userId="49a044883f185952" providerId="LiveId" clId="{BB359BE9-0915-44F2-88A7-18D12F7F36EC}" dt="2023-01-18T23:47:00.933" v="17440"/>
          <ac:graphicFrameMkLst>
            <pc:docMk/>
            <pc:sldMk cId="1019816780" sldId="306"/>
            <ac:graphicFrameMk id="57" creationId="{A9570BA3-3FD5-0A5A-F2BC-B1D837FECA92}"/>
          </ac:graphicFrameMkLst>
        </pc:graphicFrameChg>
        <pc:graphicFrameChg chg="add del mod ord replST">
          <ac:chgData name="Roberto Gallardo" userId="49a044883f185952" providerId="LiveId" clId="{BB359BE9-0915-44F2-88A7-18D12F7F36EC}" dt="2023-01-18T23:47:11.082" v="17532"/>
          <ac:graphicFrameMkLst>
            <pc:docMk/>
            <pc:sldMk cId="1019816780" sldId="306"/>
            <ac:graphicFrameMk id="59" creationId="{962E709B-B16E-D3EB-CBCC-E0D0734AA548}"/>
          </ac:graphicFrameMkLst>
        </pc:graphicFrameChg>
        <pc:graphicFrameChg chg="add del mod ord replST">
          <ac:chgData name="Roberto Gallardo" userId="49a044883f185952" providerId="LiveId" clId="{BB359BE9-0915-44F2-88A7-18D12F7F36EC}" dt="2023-01-18T23:47:30.608" v="17624"/>
          <ac:graphicFrameMkLst>
            <pc:docMk/>
            <pc:sldMk cId="1019816780" sldId="306"/>
            <ac:graphicFrameMk id="61" creationId="{0179AFC9-A498-D06C-98CB-2CC8EEEE7699}"/>
          </ac:graphicFrameMkLst>
        </pc:graphicFrameChg>
        <pc:graphicFrameChg chg="add del mod ord replST">
          <ac:chgData name="Roberto Gallardo" userId="49a044883f185952" providerId="LiveId" clId="{BB359BE9-0915-44F2-88A7-18D12F7F36EC}" dt="2023-01-18T23:47:49.107" v="17716"/>
          <ac:graphicFrameMkLst>
            <pc:docMk/>
            <pc:sldMk cId="1019816780" sldId="306"/>
            <ac:graphicFrameMk id="63" creationId="{46E99E80-D28E-0B69-555C-CD79C6FADE32}"/>
          </ac:graphicFrameMkLst>
        </pc:graphicFrameChg>
        <pc:graphicFrameChg chg="add del mod ord replST">
          <ac:chgData name="Roberto Gallardo" userId="49a044883f185952" providerId="LiveId" clId="{BB359BE9-0915-44F2-88A7-18D12F7F36EC}" dt="2023-01-18T23:49:04.825" v="17833"/>
          <ac:graphicFrameMkLst>
            <pc:docMk/>
            <pc:sldMk cId="1019816780" sldId="306"/>
            <ac:graphicFrameMk id="65" creationId="{A851948A-6CA8-AF72-4954-E9392AAA4851}"/>
          </ac:graphicFrameMkLst>
        </pc:graphicFrameChg>
        <pc:graphicFrameChg chg="add mod ord replST">
          <ac:chgData name="Roberto Gallardo" userId="49a044883f185952" providerId="LiveId" clId="{BB359BE9-0915-44F2-88A7-18D12F7F36EC}" dt="2023-01-18T23:49:04.865" v="17885"/>
          <ac:graphicFrameMkLst>
            <pc:docMk/>
            <pc:sldMk cId="1019816780" sldId="306"/>
            <ac:graphicFrameMk id="67" creationId="{DA583296-0EE1-063B-3C4D-F21AF018EE0E}"/>
          </ac:graphicFrameMkLst>
        </pc:graphicFrameChg>
        <pc:cxnChg chg="add del mod ord replST">
          <ac:chgData name="Roberto Gallardo" userId="49a044883f185952" providerId="LiveId" clId="{BB359BE9-0915-44F2-88A7-18D12F7F36EC}" dt="2023-01-18T23:45:30.875" v="16702"/>
          <ac:cxnSpMkLst>
            <pc:docMk/>
            <pc:sldMk cId="1019816780" sldId="306"/>
            <ac:cxnSpMk id="12" creationId="{52E3A57D-85C7-B21C-9D73-3BC67B5A0B98}"/>
          </ac:cxnSpMkLst>
        </pc:cxnChg>
        <pc:cxnChg chg="add del mod ord replST">
          <ac:chgData name="Roberto Gallardo" userId="49a044883f185952" providerId="LiveId" clId="{BB359BE9-0915-44F2-88A7-18D12F7F36EC}" dt="2023-01-18T23:45:30.885" v="16729"/>
          <ac:cxnSpMkLst>
            <pc:docMk/>
            <pc:sldMk cId="1019816780" sldId="306"/>
            <ac:cxnSpMk id="13" creationId="{D60EE677-C0B0-5EDF-F788-543FBC808EC8}"/>
          </ac:cxnSpMkLst>
        </pc:cxnChg>
        <pc:cxnChg chg="add mod ord replST">
          <ac:chgData name="Roberto Gallardo" userId="49a044883f185952" providerId="LiveId" clId="{BB359BE9-0915-44F2-88A7-18D12F7F36EC}" dt="2023-01-18T23:49:04.866" v="17889"/>
          <ac:cxnSpMkLst>
            <pc:docMk/>
            <pc:sldMk cId="1019816780" sldId="306"/>
            <ac:cxnSpMk id="47" creationId="{27054654-8CD5-0FA1-9CAB-D7C7BBF15F7B}"/>
          </ac:cxnSpMkLst>
        </pc:cxnChg>
        <pc:cxnChg chg="add mod ord replST">
          <ac:chgData name="Roberto Gallardo" userId="49a044883f185952" providerId="LiveId" clId="{BB359BE9-0915-44F2-88A7-18D12F7F36EC}" dt="2023-01-18T23:49:04.866" v="17891"/>
          <ac:cxnSpMkLst>
            <pc:docMk/>
            <pc:sldMk cId="1019816780" sldId="306"/>
            <ac:cxnSpMk id="48" creationId="{33F696FF-BE6C-1F75-A154-6162F10D3B81}"/>
          </ac:cxnSpMkLst>
        </pc:cxnChg>
        <pc:cxnChg chg="add mod ord replST">
          <ac:chgData name="Roberto Gallardo" userId="49a044883f185952" providerId="LiveId" clId="{BB359BE9-0915-44F2-88A7-18D12F7F36EC}" dt="2023-01-18T23:49:04.865" v="17887"/>
          <ac:cxnSpMkLst>
            <pc:docMk/>
            <pc:sldMk cId="1019816780" sldId="306"/>
            <ac:cxnSpMk id="49" creationId="{4F004C18-4DFA-8652-19A6-17F9BE8A7D94}"/>
          </ac:cxnSpMkLst>
        </pc:cxnChg>
      </pc:sldChg>
      <pc:sldChg chg="addSp delSp modSp add del mod">
        <pc:chgData name="Roberto Gallardo" userId="49a044883f185952" providerId="LiveId" clId="{BB359BE9-0915-44F2-88A7-18D12F7F36EC}" dt="2023-01-18T23:20:54.096" v="5898" actId="47"/>
        <pc:sldMkLst>
          <pc:docMk/>
          <pc:sldMk cId="2826604525" sldId="306"/>
        </pc:sldMkLst>
        <pc:spChg chg="mod ord">
          <ac:chgData name="Roberto Gallardo" userId="49a044883f185952" providerId="LiveId" clId="{BB359BE9-0915-44F2-88A7-18D12F7F36EC}" dt="2023-01-18T23:20:10.038" v="5736"/>
          <ac:spMkLst>
            <pc:docMk/>
            <pc:sldMk cId="2826604525" sldId="306"/>
            <ac:spMk id="2" creationId="{C03B1400-5F72-D252-1DBE-EDCD6E63B07C}"/>
          </ac:spMkLst>
        </pc:spChg>
        <pc:spChg chg="mod ord">
          <ac:chgData name="Roberto Gallardo" userId="49a044883f185952" providerId="LiveId" clId="{BB359BE9-0915-44F2-88A7-18D12F7F36EC}" dt="2023-01-18T23:20:10.039" v="5738"/>
          <ac:spMkLst>
            <pc:docMk/>
            <pc:sldMk cId="2826604525" sldId="306"/>
            <ac:spMk id="4" creationId="{022907CE-D54A-D395-6CB9-481E0F803517}"/>
          </ac:spMkLst>
        </pc:spChg>
        <pc:spChg chg="add del mod">
          <ac:chgData name="Roberto Gallardo" userId="49a044883f185952" providerId="LiveId" clId="{BB359BE9-0915-44F2-88A7-18D12F7F36EC}" dt="2023-01-18T23:18:16.795" v="49" actId="478"/>
          <ac:spMkLst>
            <pc:docMk/>
            <pc:sldMk cId="2826604525" sldId="306"/>
            <ac:spMk id="5" creationId="{D347F196-911B-5727-4B98-CFB090304B5C}"/>
          </ac:spMkLst>
        </pc:spChg>
        <pc:spChg chg="add del mod modVis">
          <ac:chgData name="Roberto Gallardo" userId="49a044883f185952" providerId="LiveId" clId="{BB359BE9-0915-44F2-88A7-18D12F7F36EC}" dt="2023-01-18T23:18:27.211" v="404"/>
          <ac:spMkLst>
            <pc:docMk/>
            <pc:sldMk cId="2826604525" sldId="306"/>
            <ac:spMk id="6" creationId="{C173745E-3F55-9A63-F2F9-33A45DA01317}"/>
          </ac:spMkLst>
        </pc:spChg>
        <pc:spChg chg="mod ord">
          <ac:chgData name="Roberto Gallardo" userId="49a044883f185952" providerId="LiveId" clId="{BB359BE9-0915-44F2-88A7-18D12F7F36EC}" dt="2023-01-18T23:20:10.039" v="5740"/>
          <ac:spMkLst>
            <pc:docMk/>
            <pc:sldMk cId="2826604525" sldId="306"/>
            <ac:spMk id="8" creationId="{40AF43CC-DD34-B66D-2100-C70E6AB3ED53}"/>
          </ac:spMkLst>
        </pc:spChg>
        <pc:spChg chg="add del mod replST">
          <ac:chgData name="Roberto Gallardo" userId="49a044883f185952" providerId="LiveId" clId="{BB359BE9-0915-44F2-88A7-18D12F7F36EC}" dt="2023-01-18T23:19:35.341" v="601"/>
          <ac:spMkLst>
            <pc:docMk/>
            <pc:sldMk cId="2826604525" sldId="306"/>
            <ac:spMk id="9" creationId="{B31A7D86-6356-73C4-5754-0189C8F2242F}"/>
          </ac:spMkLst>
        </pc:spChg>
        <pc:spChg chg="add del mod replST">
          <ac:chgData name="Roberto Gallardo" userId="49a044883f185952" providerId="LiveId" clId="{BB359BE9-0915-44F2-88A7-18D12F7F36EC}" dt="2023-01-18T23:19:35.342" v="602"/>
          <ac:spMkLst>
            <pc:docMk/>
            <pc:sldMk cId="2826604525" sldId="306"/>
            <ac:spMk id="10" creationId="{B31A7D86-6356-73C4-5754-0189C8F2242F}"/>
          </ac:spMkLst>
        </pc:spChg>
        <pc:spChg chg="add del mod modVis">
          <ac:chgData name="Roberto Gallardo" userId="49a044883f185952" providerId="LiveId" clId="{BB359BE9-0915-44F2-88A7-18D12F7F36EC}" dt="2023-01-18T23:18:28.015" v="506"/>
          <ac:spMkLst>
            <pc:docMk/>
            <pc:sldMk cId="2826604525" sldId="306"/>
            <ac:spMk id="13" creationId="{2492A015-7953-1C40-0440-5C612D3FE45D}"/>
          </ac:spMkLst>
        </pc:spChg>
        <pc:spChg chg="add del mod modVis">
          <ac:chgData name="Roberto Gallardo" userId="49a044883f185952" providerId="LiveId" clId="{BB359BE9-0915-44F2-88A7-18D12F7F36EC}" dt="2023-01-18T23:18:33.916" v="593"/>
          <ac:spMkLst>
            <pc:docMk/>
            <pc:sldMk cId="2826604525" sldId="306"/>
            <ac:spMk id="15" creationId="{459B9D78-1AC8-20AB-9D1C-AC6EA8369D8F}"/>
          </ac:spMkLst>
        </pc:spChg>
        <pc:spChg chg="add del mod modVis">
          <ac:chgData name="Roberto Gallardo" userId="49a044883f185952" providerId="LiveId" clId="{BB359BE9-0915-44F2-88A7-18D12F7F36EC}" dt="2023-01-18T23:19:35.468" v="722"/>
          <ac:spMkLst>
            <pc:docMk/>
            <pc:sldMk cId="2826604525" sldId="306"/>
            <ac:spMk id="17" creationId="{037437DE-F930-92B0-8838-8DF37BCC62AA}"/>
          </ac:spMkLst>
        </pc:spChg>
        <pc:spChg chg="add del mod modVis">
          <ac:chgData name="Roberto Gallardo" userId="49a044883f185952" providerId="LiveId" clId="{BB359BE9-0915-44F2-88A7-18D12F7F36EC}" dt="2023-01-18T23:20:10.088" v="5895"/>
          <ac:spMkLst>
            <pc:docMk/>
            <pc:sldMk cId="2826604525" sldId="306"/>
            <ac:spMk id="19" creationId="{A88A7CAF-2849-7683-E06A-3E223BC59117}"/>
          </ac:spMkLst>
        </pc:spChg>
        <pc:spChg chg="add mod replST">
          <ac:chgData name="Roberto Gallardo" userId="49a044883f185952" providerId="LiveId" clId="{BB359BE9-0915-44F2-88A7-18D12F7F36EC}" dt="2023-01-18T23:20:10.074" v="5858"/>
          <ac:spMkLst>
            <pc:docMk/>
            <pc:sldMk cId="2826604525" sldId="306"/>
            <ac:spMk id="20" creationId="{B31A7D86-6356-73C4-5754-0189C8F2242F}"/>
          </ac:spMkLst>
        </pc:spChg>
        <pc:spChg chg="add mod replST">
          <ac:chgData name="Roberto Gallardo" userId="49a044883f185952" providerId="LiveId" clId="{BB359BE9-0915-44F2-88A7-18D12F7F36EC}" dt="2023-01-18T23:20:10.073" v="5857"/>
          <ac:spMkLst>
            <pc:docMk/>
            <pc:sldMk cId="2826604525" sldId="306"/>
            <ac:spMk id="21" creationId="{B31A7D86-6356-73C4-5754-0189C8F2242F}"/>
          </ac:spMkLst>
        </pc:spChg>
        <pc:spChg chg="add mod replST">
          <ac:chgData name="Roberto Gallardo" userId="49a044883f185952" providerId="LiveId" clId="{BB359BE9-0915-44F2-88A7-18D12F7F36EC}" dt="2023-01-18T23:20:10.073" v="5856"/>
          <ac:spMkLst>
            <pc:docMk/>
            <pc:sldMk cId="2826604525" sldId="306"/>
            <ac:spMk id="22" creationId="{B31A7D86-6356-73C4-5754-0189C8F2242F}"/>
          </ac:spMkLst>
        </pc:spChg>
        <pc:spChg chg="add mod replST">
          <ac:chgData name="Roberto Gallardo" userId="49a044883f185952" providerId="LiveId" clId="{BB359BE9-0915-44F2-88A7-18D12F7F36EC}" dt="2023-01-18T23:20:10.074" v="5859"/>
          <ac:spMkLst>
            <pc:docMk/>
            <pc:sldMk cId="2826604525" sldId="306"/>
            <ac:spMk id="23" creationId="{B31A7D86-6356-73C4-5754-0189C8F2242F}"/>
          </ac:spMkLst>
        </pc:spChg>
        <pc:spChg chg="add mod replST">
          <ac:chgData name="Roberto Gallardo" userId="49a044883f185952" providerId="LiveId" clId="{BB359BE9-0915-44F2-88A7-18D12F7F36EC}" dt="2023-01-18T23:20:10.075" v="5861"/>
          <ac:spMkLst>
            <pc:docMk/>
            <pc:sldMk cId="2826604525" sldId="306"/>
            <ac:spMk id="24" creationId="{B31A7D86-6356-73C4-5754-0189C8F2242F}"/>
          </ac:spMkLst>
        </pc:spChg>
        <pc:spChg chg="add mod replST">
          <ac:chgData name="Roberto Gallardo" userId="49a044883f185952" providerId="LiveId" clId="{BB359BE9-0915-44F2-88A7-18D12F7F36EC}" dt="2023-01-18T23:20:10.074" v="5860"/>
          <ac:spMkLst>
            <pc:docMk/>
            <pc:sldMk cId="2826604525" sldId="306"/>
            <ac:spMk id="25" creationId="{B31A7D86-6356-73C4-5754-0189C8F2242F}"/>
          </ac:spMkLst>
        </pc:spChg>
        <pc:spChg chg="add mod replST">
          <ac:chgData name="Roberto Gallardo" userId="49a044883f185952" providerId="LiveId" clId="{BB359BE9-0915-44F2-88A7-18D12F7F36EC}" dt="2023-01-18T23:20:10.076" v="5864"/>
          <ac:spMkLst>
            <pc:docMk/>
            <pc:sldMk cId="2826604525" sldId="306"/>
            <ac:spMk id="26" creationId="{B31A7D86-6356-73C4-5754-0189C8F2242F}"/>
          </ac:spMkLst>
        </pc:spChg>
        <pc:spChg chg="add mod replST">
          <ac:chgData name="Roberto Gallardo" userId="49a044883f185952" providerId="LiveId" clId="{BB359BE9-0915-44F2-88A7-18D12F7F36EC}" dt="2023-01-18T23:20:10.072" v="5853"/>
          <ac:spMkLst>
            <pc:docMk/>
            <pc:sldMk cId="2826604525" sldId="306"/>
            <ac:spMk id="27" creationId="{B31A7D86-6356-73C4-5754-0189C8F2242F}"/>
          </ac:spMkLst>
        </pc:spChg>
        <pc:spChg chg="add mod replST">
          <ac:chgData name="Roberto Gallardo" userId="49a044883f185952" providerId="LiveId" clId="{BB359BE9-0915-44F2-88A7-18D12F7F36EC}" dt="2023-01-18T23:20:10.077" v="5866"/>
          <ac:spMkLst>
            <pc:docMk/>
            <pc:sldMk cId="2826604525" sldId="306"/>
            <ac:spMk id="28" creationId="{B31A7D86-6356-73C4-5754-0189C8F2242F}"/>
          </ac:spMkLst>
        </pc:spChg>
        <pc:spChg chg="add mod replST">
          <ac:chgData name="Roberto Gallardo" userId="49a044883f185952" providerId="LiveId" clId="{BB359BE9-0915-44F2-88A7-18D12F7F36EC}" dt="2023-01-18T23:20:10.077" v="5868"/>
          <ac:spMkLst>
            <pc:docMk/>
            <pc:sldMk cId="2826604525" sldId="306"/>
            <ac:spMk id="29" creationId="{B31A7D86-6356-73C4-5754-0189C8F2242F}"/>
          </ac:spMkLst>
        </pc:spChg>
        <pc:spChg chg="add mod replST">
          <ac:chgData name="Roberto Gallardo" userId="49a044883f185952" providerId="LiveId" clId="{BB359BE9-0915-44F2-88A7-18D12F7F36EC}" dt="2023-01-18T23:20:10.079" v="5872"/>
          <ac:spMkLst>
            <pc:docMk/>
            <pc:sldMk cId="2826604525" sldId="306"/>
            <ac:spMk id="30" creationId="{B31A7D86-6356-73C4-5754-0189C8F2242F}"/>
          </ac:spMkLst>
        </pc:spChg>
        <pc:spChg chg="add mod replST">
          <ac:chgData name="Roberto Gallardo" userId="49a044883f185952" providerId="LiveId" clId="{BB359BE9-0915-44F2-88A7-18D12F7F36EC}" dt="2023-01-18T23:20:10.079" v="5873"/>
          <ac:spMkLst>
            <pc:docMk/>
            <pc:sldMk cId="2826604525" sldId="306"/>
            <ac:spMk id="31" creationId="{B31A7D86-6356-73C4-5754-0189C8F2242F}"/>
          </ac:spMkLst>
        </pc:spChg>
        <pc:spChg chg="add mod replST">
          <ac:chgData name="Roberto Gallardo" userId="49a044883f185952" providerId="LiveId" clId="{BB359BE9-0915-44F2-88A7-18D12F7F36EC}" dt="2023-01-18T23:20:10.066" v="5839"/>
          <ac:spMkLst>
            <pc:docMk/>
            <pc:sldMk cId="2826604525" sldId="306"/>
            <ac:spMk id="32" creationId="{B31A7D86-6356-73C4-5754-0189C8F2242F}"/>
          </ac:spMkLst>
        </pc:spChg>
        <pc:spChg chg="add mod replST">
          <ac:chgData name="Roberto Gallardo" userId="49a044883f185952" providerId="LiveId" clId="{BB359BE9-0915-44F2-88A7-18D12F7F36EC}" dt="2023-01-18T23:20:10.080" v="5876"/>
          <ac:spMkLst>
            <pc:docMk/>
            <pc:sldMk cId="2826604525" sldId="306"/>
            <ac:spMk id="33" creationId="{B31A7D86-6356-73C4-5754-0189C8F2242F}"/>
          </ac:spMkLst>
        </pc:spChg>
        <pc:spChg chg="add mod replST">
          <ac:chgData name="Roberto Gallardo" userId="49a044883f185952" providerId="LiveId" clId="{BB359BE9-0915-44F2-88A7-18D12F7F36EC}" dt="2023-01-18T23:20:10.081" v="5877"/>
          <ac:spMkLst>
            <pc:docMk/>
            <pc:sldMk cId="2826604525" sldId="306"/>
            <ac:spMk id="34" creationId="{B31A7D86-6356-73C4-5754-0189C8F2242F}"/>
          </ac:spMkLst>
        </pc:spChg>
        <pc:spChg chg="add mod replST">
          <ac:chgData name="Roberto Gallardo" userId="49a044883f185952" providerId="LiveId" clId="{BB359BE9-0915-44F2-88A7-18D12F7F36EC}" dt="2023-01-18T23:20:10.081" v="5879"/>
          <ac:spMkLst>
            <pc:docMk/>
            <pc:sldMk cId="2826604525" sldId="306"/>
            <ac:spMk id="35" creationId="{B31A7D86-6356-73C4-5754-0189C8F2242F}"/>
          </ac:spMkLst>
        </pc:spChg>
        <pc:spChg chg="add mod replST">
          <ac:chgData name="Roberto Gallardo" userId="49a044883f185952" providerId="LiveId" clId="{BB359BE9-0915-44F2-88A7-18D12F7F36EC}" dt="2023-01-18T23:20:10.082" v="5880"/>
          <ac:spMkLst>
            <pc:docMk/>
            <pc:sldMk cId="2826604525" sldId="306"/>
            <ac:spMk id="36" creationId="{B31A7D86-6356-73C4-5754-0189C8F2242F}"/>
          </ac:spMkLst>
        </pc:spChg>
        <pc:spChg chg="add mod replST">
          <ac:chgData name="Roberto Gallardo" userId="49a044883f185952" providerId="LiveId" clId="{BB359BE9-0915-44F2-88A7-18D12F7F36EC}" dt="2023-01-18T23:20:10.082" v="5881"/>
          <ac:spMkLst>
            <pc:docMk/>
            <pc:sldMk cId="2826604525" sldId="306"/>
            <ac:spMk id="37" creationId="{B31A7D86-6356-73C4-5754-0189C8F2242F}"/>
          </ac:spMkLst>
        </pc:spChg>
        <pc:spChg chg="add mod replST">
          <ac:chgData name="Roberto Gallardo" userId="49a044883f185952" providerId="LiveId" clId="{BB359BE9-0915-44F2-88A7-18D12F7F36EC}" dt="2023-01-18T23:20:10.083" v="5882"/>
          <ac:spMkLst>
            <pc:docMk/>
            <pc:sldMk cId="2826604525" sldId="306"/>
            <ac:spMk id="38" creationId="{B31A7D86-6356-73C4-5754-0189C8F2242F}"/>
          </ac:spMkLst>
        </pc:spChg>
        <pc:spChg chg="add mod replST">
          <ac:chgData name="Roberto Gallardo" userId="49a044883f185952" providerId="LiveId" clId="{BB359BE9-0915-44F2-88A7-18D12F7F36EC}" dt="2023-01-18T23:20:10.072" v="5855"/>
          <ac:spMkLst>
            <pc:docMk/>
            <pc:sldMk cId="2826604525" sldId="306"/>
            <ac:spMk id="39" creationId="{B31A7D86-6356-73C4-5754-0189C8F2242F}"/>
          </ac:spMkLst>
        </pc:spChg>
        <pc:spChg chg="add mod replST">
          <ac:chgData name="Roberto Gallardo" userId="49a044883f185952" providerId="LiveId" clId="{BB359BE9-0915-44F2-88A7-18D12F7F36EC}" dt="2023-01-18T23:20:10.080" v="5875"/>
          <ac:spMkLst>
            <pc:docMk/>
            <pc:sldMk cId="2826604525" sldId="306"/>
            <ac:spMk id="40" creationId="{B31A7D86-6356-73C4-5754-0189C8F2242F}"/>
          </ac:spMkLst>
        </pc:spChg>
        <pc:spChg chg="add mod replST">
          <ac:chgData name="Roberto Gallardo" userId="49a044883f185952" providerId="LiveId" clId="{BB359BE9-0915-44F2-88A7-18D12F7F36EC}" dt="2023-01-18T23:20:10.075" v="5863"/>
          <ac:spMkLst>
            <pc:docMk/>
            <pc:sldMk cId="2826604525" sldId="306"/>
            <ac:spMk id="41" creationId="{B31A7D86-6356-73C4-5754-0189C8F2242F}"/>
          </ac:spMkLst>
        </pc:spChg>
        <pc:spChg chg="add mod replST">
          <ac:chgData name="Roberto Gallardo" userId="49a044883f185952" providerId="LiveId" clId="{BB359BE9-0915-44F2-88A7-18D12F7F36EC}" dt="2023-01-18T23:20:10.084" v="5885"/>
          <ac:spMkLst>
            <pc:docMk/>
            <pc:sldMk cId="2826604525" sldId="306"/>
            <ac:spMk id="42" creationId="{B31A7D86-6356-73C4-5754-0189C8F2242F}"/>
          </ac:spMkLst>
        </pc:spChg>
        <pc:spChg chg="add mod replST">
          <ac:chgData name="Roberto Gallardo" userId="49a044883f185952" providerId="LiveId" clId="{BB359BE9-0915-44F2-88A7-18D12F7F36EC}" dt="2023-01-18T23:20:10.084" v="5886"/>
          <ac:spMkLst>
            <pc:docMk/>
            <pc:sldMk cId="2826604525" sldId="306"/>
            <ac:spMk id="43" creationId="{B31A7D86-6356-73C4-5754-0189C8F2242F}"/>
          </ac:spMkLst>
        </pc:spChg>
        <pc:spChg chg="add mod replST">
          <ac:chgData name="Roberto Gallardo" userId="49a044883f185952" providerId="LiveId" clId="{BB359BE9-0915-44F2-88A7-18D12F7F36EC}" dt="2023-01-18T23:20:10.078" v="5871"/>
          <ac:spMkLst>
            <pc:docMk/>
            <pc:sldMk cId="2826604525" sldId="306"/>
            <ac:spMk id="44" creationId="{B31A7D86-6356-73C4-5754-0189C8F2242F}"/>
          </ac:spMkLst>
        </pc:spChg>
        <pc:spChg chg="add mod replST">
          <ac:chgData name="Roberto Gallardo" userId="49a044883f185952" providerId="LiveId" clId="{BB359BE9-0915-44F2-88A7-18D12F7F36EC}" dt="2023-01-18T23:20:10.078" v="5870"/>
          <ac:spMkLst>
            <pc:docMk/>
            <pc:sldMk cId="2826604525" sldId="306"/>
            <ac:spMk id="45" creationId="{B31A7D86-6356-73C4-5754-0189C8F2242F}"/>
          </ac:spMkLst>
        </pc:spChg>
        <pc:spChg chg="add mod replST">
          <ac:chgData name="Roberto Gallardo" userId="49a044883f185952" providerId="LiveId" clId="{BB359BE9-0915-44F2-88A7-18D12F7F36EC}" dt="2023-01-18T23:20:10.085" v="5888"/>
          <ac:spMkLst>
            <pc:docMk/>
            <pc:sldMk cId="2826604525" sldId="306"/>
            <ac:spMk id="46" creationId="{B31A7D86-6356-73C4-5754-0189C8F2242F}"/>
          </ac:spMkLst>
        </pc:spChg>
        <pc:spChg chg="add mod replST">
          <ac:chgData name="Roberto Gallardo" userId="49a044883f185952" providerId="LiveId" clId="{BB359BE9-0915-44F2-88A7-18D12F7F36EC}" dt="2023-01-18T23:20:10.085" v="5889"/>
          <ac:spMkLst>
            <pc:docMk/>
            <pc:sldMk cId="2826604525" sldId="306"/>
            <ac:spMk id="47" creationId="{B31A7D86-6356-73C4-5754-0189C8F2242F}"/>
          </ac:spMkLst>
        </pc:spChg>
        <pc:spChg chg="add mod replST">
          <ac:chgData name="Roberto Gallardo" userId="49a044883f185952" providerId="LiveId" clId="{BB359BE9-0915-44F2-88A7-18D12F7F36EC}" dt="2023-01-18T23:20:10.086" v="5890"/>
          <ac:spMkLst>
            <pc:docMk/>
            <pc:sldMk cId="2826604525" sldId="306"/>
            <ac:spMk id="48" creationId="{B31A7D86-6356-73C4-5754-0189C8F2242F}"/>
          </ac:spMkLst>
        </pc:spChg>
        <pc:spChg chg="add mod replST">
          <ac:chgData name="Roberto Gallardo" userId="49a044883f185952" providerId="LiveId" clId="{BB359BE9-0915-44F2-88A7-18D12F7F36EC}" dt="2023-01-18T23:20:10.086" v="5891"/>
          <ac:spMkLst>
            <pc:docMk/>
            <pc:sldMk cId="2826604525" sldId="306"/>
            <ac:spMk id="49" creationId="{B31A7D86-6356-73C4-5754-0189C8F2242F}"/>
          </ac:spMkLst>
        </pc:spChg>
        <pc:spChg chg="add mod replST">
          <ac:chgData name="Roberto Gallardo" userId="49a044883f185952" providerId="LiveId" clId="{BB359BE9-0915-44F2-88A7-18D12F7F36EC}" dt="2023-01-18T23:20:10.064" v="5833"/>
          <ac:spMkLst>
            <pc:docMk/>
            <pc:sldMk cId="2826604525" sldId="306"/>
            <ac:spMk id="50" creationId="{B31A7D86-6356-73C4-5754-0189C8F2242F}"/>
          </ac:spMkLst>
        </pc:spChg>
        <pc:spChg chg="add mod replST">
          <ac:chgData name="Roberto Gallardo" userId="49a044883f185952" providerId="LiveId" clId="{BB359BE9-0915-44F2-88A7-18D12F7F36EC}" dt="2023-01-18T23:20:10.065" v="5835"/>
          <ac:spMkLst>
            <pc:docMk/>
            <pc:sldMk cId="2826604525" sldId="306"/>
            <ac:spMk id="51" creationId="{B31A7D86-6356-73C4-5754-0189C8F2242F}"/>
          </ac:spMkLst>
        </pc:spChg>
        <pc:spChg chg="add mod replST">
          <ac:chgData name="Roberto Gallardo" userId="49a044883f185952" providerId="LiveId" clId="{BB359BE9-0915-44F2-88A7-18D12F7F36EC}" dt="2023-01-18T23:20:10.065" v="5836"/>
          <ac:spMkLst>
            <pc:docMk/>
            <pc:sldMk cId="2826604525" sldId="306"/>
            <ac:spMk id="52" creationId="{B31A7D86-6356-73C4-5754-0189C8F2242F}"/>
          </ac:spMkLst>
        </pc:spChg>
        <pc:spChg chg="add mod replST">
          <ac:chgData name="Roberto Gallardo" userId="49a044883f185952" providerId="LiveId" clId="{BB359BE9-0915-44F2-88A7-18D12F7F36EC}" dt="2023-01-18T23:20:10.081" v="5878"/>
          <ac:spMkLst>
            <pc:docMk/>
            <pc:sldMk cId="2826604525" sldId="306"/>
            <ac:spMk id="53" creationId="{B31A7D86-6356-73C4-5754-0189C8F2242F}"/>
          </ac:spMkLst>
        </pc:spChg>
        <pc:spChg chg="add mod replST">
          <ac:chgData name="Roberto Gallardo" userId="49a044883f185952" providerId="LiveId" clId="{BB359BE9-0915-44F2-88A7-18D12F7F36EC}" dt="2023-01-18T23:20:10.072" v="5854"/>
          <ac:spMkLst>
            <pc:docMk/>
            <pc:sldMk cId="2826604525" sldId="306"/>
            <ac:spMk id="54" creationId="{B31A7D86-6356-73C4-5754-0189C8F2242F}"/>
          </ac:spMkLst>
        </pc:spChg>
        <pc:spChg chg="add mod replST">
          <ac:chgData name="Roberto Gallardo" userId="49a044883f185952" providerId="LiveId" clId="{BB359BE9-0915-44F2-88A7-18D12F7F36EC}" dt="2023-01-18T23:20:10.066" v="5838"/>
          <ac:spMkLst>
            <pc:docMk/>
            <pc:sldMk cId="2826604525" sldId="306"/>
            <ac:spMk id="55" creationId="{B31A7D86-6356-73C4-5754-0189C8F2242F}"/>
          </ac:spMkLst>
        </pc:spChg>
        <pc:spChg chg="add mod replST">
          <ac:chgData name="Roberto Gallardo" userId="49a044883f185952" providerId="LiveId" clId="{BB359BE9-0915-44F2-88A7-18D12F7F36EC}" dt="2023-01-18T23:20:10.067" v="5840"/>
          <ac:spMkLst>
            <pc:docMk/>
            <pc:sldMk cId="2826604525" sldId="306"/>
            <ac:spMk id="56" creationId="{B31A7D86-6356-73C4-5754-0189C8F2242F}"/>
          </ac:spMkLst>
        </pc:spChg>
        <pc:spChg chg="add mod replST">
          <ac:chgData name="Roberto Gallardo" userId="49a044883f185952" providerId="LiveId" clId="{BB359BE9-0915-44F2-88A7-18D12F7F36EC}" dt="2023-01-18T23:20:10.078" v="5869"/>
          <ac:spMkLst>
            <pc:docMk/>
            <pc:sldMk cId="2826604525" sldId="306"/>
            <ac:spMk id="57" creationId="{B31A7D86-6356-73C4-5754-0189C8F2242F}"/>
          </ac:spMkLst>
        </pc:spChg>
        <pc:spChg chg="add mod replST">
          <ac:chgData name="Roberto Gallardo" userId="49a044883f185952" providerId="LiveId" clId="{BB359BE9-0915-44F2-88A7-18D12F7F36EC}" dt="2023-01-18T23:20:10.084" v="5887"/>
          <ac:spMkLst>
            <pc:docMk/>
            <pc:sldMk cId="2826604525" sldId="306"/>
            <ac:spMk id="58" creationId="{B31A7D86-6356-73C4-5754-0189C8F2242F}"/>
          </ac:spMkLst>
        </pc:spChg>
        <pc:spChg chg="add mod replST">
          <ac:chgData name="Roberto Gallardo" userId="49a044883f185952" providerId="LiveId" clId="{BB359BE9-0915-44F2-88A7-18D12F7F36EC}" dt="2023-01-18T23:20:10.068" v="5843"/>
          <ac:spMkLst>
            <pc:docMk/>
            <pc:sldMk cId="2826604525" sldId="306"/>
            <ac:spMk id="59" creationId="{B31A7D86-6356-73C4-5754-0189C8F2242F}"/>
          </ac:spMkLst>
        </pc:spChg>
        <pc:spChg chg="add mod replST">
          <ac:chgData name="Roberto Gallardo" userId="49a044883f185952" providerId="LiveId" clId="{BB359BE9-0915-44F2-88A7-18D12F7F36EC}" dt="2023-01-18T23:20:10.068" v="5844"/>
          <ac:spMkLst>
            <pc:docMk/>
            <pc:sldMk cId="2826604525" sldId="306"/>
            <ac:spMk id="60" creationId="{B31A7D86-6356-73C4-5754-0189C8F2242F}"/>
          </ac:spMkLst>
        </pc:spChg>
        <pc:spChg chg="add mod replST">
          <ac:chgData name="Roberto Gallardo" userId="49a044883f185952" providerId="LiveId" clId="{BB359BE9-0915-44F2-88A7-18D12F7F36EC}" dt="2023-01-18T23:20:10.067" v="5842"/>
          <ac:spMkLst>
            <pc:docMk/>
            <pc:sldMk cId="2826604525" sldId="306"/>
            <ac:spMk id="61" creationId="{B31A7D86-6356-73C4-5754-0189C8F2242F}"/>
          </ac:spMkLst>
        </pc:spChg>
        <pc:spChg chg="add mod replST">
          <ac:chgData name="Roberto Gallardo" userId="49a044883f185952" providerId="LiveId" clId="{BB359BE9-0915-44F2-88A7-18D12F7F36EC}" dt="2023-01-18T23:20:10.067" v="5841"/>
          <ac:spMkLst>
            <pc:docMk/>
            <pc:sldMk cId="2826604525" sldId="306"/>
            <ac:spMk id="62" creationId="{B31A7D86-6356-73C4-5754-0189C8F2242F}"/>
          </ac:spMkLst>
        </pc:spChg>
        <pc:spChg chg="add mod replST">
          <ac:chgData name="Roberto Gallardo" userId="49a044883f185952" providerId="LiveId" clId="{BB359BE9-0915-44F2-88A7-18D12F7F36EC}" dt="2023-01-18T23:20:10.083" v="5883"/>
          <ac:spMkLst>
            <pc:docMk/>
            <pc:sldMk cId="2826604525" sldId="306"/>
            <ac:spMk id="63" creationId="{B31A7D86-6356-73C4-5754-0189C8F2242F}"/>
          </ac:spMkLst>
        </pc:spChg>
        <pc:spChg chg="add mod replST">
          <ac:chgData name="Roberto Gallardo" userId="49a044883f185952" providerId="LiveId" clId="{BB359BE9-0915-44F2-88A7-18D12F7F36EC}" dt="2023-01-18T23:20:10.068" v="5845"/>
          <ac:spMkLst>
            <pc:docMk/>
            <pc:sldMk cId="2826604525" sldId="306"/>
            <ac:spMk id="64" creationId="{B31A7D86-6356-73C4-5754-0189C8F2242F}"/>
          </ac:spMkLst>
        </pc:spChg>
        <pc:spChg chg="add mod replST">
          <ac:chgData name="Roberto Gallardo" userId="49a044883f185952" providerId="LiveId" clId="{BB359BE9-0915-44F2-88A7-18D12F7F36EC}" dt="2023-01-18T23:20:10.075" v="5862"/>
          <ac:spMkLst>
            <pc:docMk/>
            <pc:sldMk cId="2826604525" sldId="306"/>
            <ac:spMk id="65" creationId="{B31A7D86-6356-73C4-5754-0189C8F2242F}"/>
          </ac:spMkLst>
        </pc:spChg>
        <pc:spChg chg="add mod replST">
          <ac:chgData name="Roberto Gallardo" userId="49a044883f185952" providerId="LiveId" clId="{BB359BE9-0915-44F2-88A7-18D12F7F36EC}" dt="2023-01-18T23:20:10.065" v="5837"/>
          <ac:spMkLst>
            <pc:docMk/>
            <pc:sldMk cId="2826604525" sldId="306"/>
            <ac:spMk id="66" creationId="{B31A7D86-6356-73C4-5754-0189C8F2242F}"/>
          </ac:spMkLst>
        </pc:spChg>
        <pc:spChg chg="add mod replST">
          <ac:chgData name="Roberto Gallardo" userId="49a044883f185952" providerId="LiveId" clId="{BB359BE9-0915-44F2-88A7-18D12F7F36EC}" dt="2023-01-18T23:20:10.064" v="5834"/>
          <ac:spMkLst>
            <pc:docMk/>
            <pc:sldMk cId="2826604525" sldId="306"/>
            <ac:spMk id="67" creationId="{B31A7D86-6356-73C4-5754-0189C8F2242F}"/>
          </ac:spMkLst>
        </pc:spChg>
        <pc:spChg chg="add mod replST">
          <ac:chgData name="Roberto Gallardo" userId="49a044883f185952" providerId="LiveId" clId="{BB359BE9-0915-44F2-88A7-18D12F7F36EC}" dt="2023-01-18T23:20:10.069" v="5846"/>
          <ac:spMkLst>
            <pc:docMk/>
            <pc:sldMk cId="2826604525" sldId="306"/>
            <ac:spMk id="68" creationId="{B31A7D86-6356-73C4-5754-0189C8F2242F}"/>
          </ac:spMkLst>
        </pc:spChg>
        <pc:spChg chg="add mod replST">
          <ac:chgData name="Roberto Gallardo" userId="49a044883f185952" providerId="LiveId" clId="{BB359BE9-0915-44F2-88A7-18D12F7F36EC}" dt="2023-01-18T23:20:10.076" v="5865"/>
          <ac:spMkLst>
            <pc:docMk/>
            <pc:sldMk cId="2826604525" sldId="306"/>
            <ac:spMk id="69" creationId="{B31A7D86-6356-73C4-5754-0189C8F2242F}"/>
          </ac:spMkLst>
        </pc:spChg>
        <pc:spChg chg="add mod replST">
          <ac:chgData name="Roberto Gallardo" userId="49a044883f185952" providerId="LiveId" clId="{BB359BE9-0915-44F2-88A7-18D12F7F36EC}" dt="2023-01-18T23:20:10.069" v="5847"/>
          <ac:spMkLst>
            <pc:docMk/>
            <pc:sldMk cId="2826604525" sldId="306"/>
            <ac:spMk id="70" creationId="{B31A7D86-6356-73C4-5754-0189C8F2242F}"/>
          </ac:spMkLst>
        </pc:spChg>
        <pc:spChg chg="add mod replST">
          <ac:chgData name="Roberto Gallardo" userId="49a044883f185952" providerId="LiveId" clId="{BB359BE9-0915-44F2-88A7-18D12F7F36EC}" dt="2023-01-18T23:20:10.070" v="5849"/>
          <ac:spMkLst>
            <pc:docMk/>
            <pc:sldMk cId="2826604525" sldId="306"/>
            <ac:spMk id="71" creationId="{B31A7D86-6356-73C4-5754-0189C8F2242F}"/>
          </ac:spMkLst>
        </pc:spChg>
        <pc:spChg chg="add mod replST">
          <ac:chgData name="Roberto Gallardo" userId="49a044883f185952" providerId="LiveId" clId="{BB359BE9-0915-44F2-88A7-18D12F7F36EC}" dt="2023-01-18T23:20:10.070" v="5850"/>
          <ac:spMkLst>
            <pc:docMk/>
            <pc:sldMk cId="2826604525" sldId="306"/>
            <ac:spMk id="72" creationId="{B31A7D86-6356-73C4-5754-0189C8F2242F}"/>
          </ac:spMkLst>
        </pc:spChg>
        <pc:spChg chg="add mod replST">
          <ac:chgData name="Roberto Gallardo" userId="49a044883f185952" providerId="LiveId" clId="{BB359BE9-0915-44F2-88A7-18D12F7F36EC}" dt="2023-01-18T23:20:10.071" v="5851"/>
          <ac:spMkLst>
            <pc:docMk/>
            <pc:sldMk cId="2826604525" sldId="306"/>
            <ac:spMk id="73" creationId="{B31A7D86-6356-73C4-5754-0189C8F2242F}"/>
          </ac:spMkLst>
        </pc:spChg>
        <pc:spChg chg="add mod replST">
          <ac:chgData name="Roberto Gallardo" userId="49a044883f185952" providerId="LiveId" clId="{BB359BE9-0915-44F2-88A7-18D12F7F36EC}" dt="2023-01-18T23:20:10.069" v="5848"/>
          <ac:spMkLst>
            <pc:docMk/>
            <pc:sldMk cId="2826604525" sldId="306"/>
            <ac:spMk id="74" creationId="{B31A7D86-6356-73C4-5754-0189C8F2242F}"/>
          </ac:spMkLst>
        </pc:spChg>
        <pc:spChg chg="add mod replST">
          <ac:chgData name="Roberto Gallardo" userId="49a044883f185952" providerId="LiveId" clId="{BB359BE9-0915-44F2-88A7-18D12F7F36EC}" dt="2023-01-18T23:20:10.077" v="5867"/>
          <ac:spMkLst>
            <pc:docMk/>
            <pc:sldMk cId="2826604525" sldId="306"/>
            <ac:spMk id="75" creationId="{B31A7D86-6356-73C4-5754-0189C8F2242F}"/>
          </ac:spMkLst>
        </pc:spChg>
        <pc:spChg chg="add mod replST">
          <ac:chgData name="Roberto Gallardo" userId="49a044883f185952" providerId="LiveId" clId="{BB359BE9-0915-44F2-88A7-18D12F7F36EC}" dt="2023-01-18T23:20:10.080" v="5874"/>
          <ac:spMkLst>
            <pc:docMk/>
            <pc:sldMk cId="2826604525" sldId="306"/>
            <ac:spMk id="76" creationId="{B31A7D86-6356-73C4-5754-0189C8F2242F}"/>
          </ac:spMkLst>
        </pc:spChg>
        <pc:spChg chg="add mod replST">
          <ac:chgData name="Roberto Gallardo" userId="49a044883f185952" providerId="LiveId" clId="{BB359BE9-0915-44F2-88A7-18D12F7F36EC}" dt="2023-01-18T23:20:10.083" v="5884"/>
          <ac:spMkLst>
            <pc:docMk/>
            <pc:sldMk cId="2826604525" sldId="306"/>
            <ac:spMk id="77" creationId="{B31A7D86-6356-73C4-5754-0189C8F2242F}"/>
          </ac:spMkLst>
        </pc:spChg>
        <pc:spChg chg="add mod replST">
          <ac:chgData name="Roberto Gallardo" userId="49a044883f185952" providerId="LiveId" clId="{BB359BE9-0915-44F2-88A7-18D12F7F36EC}" dt="2023-01-18T23:20:10.071" v="5852"/>
          <ac:spMkLst>
            <pc:docMk/>
            <pc:sldMk cId="2826604525" sldId="306"/>
            <ac:spMk id="78" creationId="{B31A7D86-6356-73C4-5754-0189C8F2242F}"/>
          </ac:spMkLst>
        </pc:spChg>
        <pc:graphicFrameChg chg="del">
          <ac:chgData name="Roberto Gallardo" userId="49a044883f185952" providerId="LiveId" clId="{BB359BE9-0915-44F2-88A7-18D12F7F36EC}" dt="2023-01-18T23:18:14.287" v="48" actId="478"/>
          <ac:graphicFrameMkLst>
            <pc:docMk/>
            <pc:sldMk cId="2826604525" sldId="306"/>
            <ac:graphicFrameMk id="7" creationId="{9B61CC2F-17D9-E6A9-D1A8-11B47E6F047B}"/>
          </ac:graphicFrameMkLst>
        </pc:graphicFrameChg>
        <pc:graphicFrameChg chg="add del mod ord replST">
          <ac:chgData name="Roberto Gallardo" userId="49a044883f185952" providerId="LiveId" clId="{BB359BE9-0915-44F2-88A7-18D12F7F36EC}" dt="2023-01-18T23:18:27.990" v="486"/>
          <ac:graphicFrameMkLst>
            <pc:docMk/>
            <pc:sldMk cId="2826604525" sldId="306"/>
            <ac:graphicFrameMk id="11" creationId="{439FE3B0-6DAF-6C9E-4D57-EDA761038DE7}"/>
          </ac:graphicFrameMkLst>
        </pc:graphicFrameChg>
        <pc:graphicFrameChg chg="add mod ord modVis replST">
          <ac:chgData name="Roberto Gallardo" userId="49a044883f185952" providerId="LiveId" clId="{BB359BE9-0915-44F2-88A7-18D12F7F36EC}" dt="2023-01-18T23:20:10.147" v="5897"/>
          <ac:graphicFrameMkLst>
            <pc:docMk/>
            <pc:sldMk cId="2826604525" sldId="306"/>
            <ac:graphicFrameMk id="12" creationId="{BA9E8C60-BD62-202B-EAC0-6657C10EFC7B}"/>
          </ac:graphicFrameMkLst>
        </pc:graphicFrameChg>
        <pc:graphicFrameChg chg="add del mod ord replST">
          <ac:chgData name="Roberto Gallardo" userId="49a044883f185952" providerId="LiveId" clId="{BB359BE9-0915-44F2-88A7-18D12F7F36EC}" dt="2023-01-18T23:18:33.896" v="573"/>
          <ac:graphicFrameMkLst>
            <pc:docMk/>
            <pc:sldMk cId="2826604525" sldId="306"/>
            <ac:graphicFrameMk id="14" creationId="{BF9C7030-D1E7-3DC4-9297-5E34B63F91EC}"/>
          </ac:graphicFrameMkLst>
        </pc:graphicFrameChg>
        <pc:graphicFrameChg chg="add del mod ord replST">
          <ac:chgData name="Roberto Gallardo" userId="49a044883f185952" providerId="LiveId" clId="{BB359BE9-0915-44F2-88A7-18D12F7F36EC}" dt="2023-01-18T23:19:35.450" v="704"/>
          <ac:graphicFrameMkLst>
            <pc:docMk/>
            <pc:sldMk cId="2826604525" sldId="306"/>
            <ac:graphicFrameMk id="16" creationId="{465F0EC9-4823-9CB8-34D5-0E5E5912A5C8}"/>
          </ac:graphicFrameMkLst>
        </pc:graphicFrameChg>
        <pc:graphicFrameChg chg="add del mod ord replST">
          <ac:chgData name="Roberto Gallardo" userId="49a044883f185952" providerId="LiveId" clId="{BB359BE9-0915-44F2-88A7-18D12F7F36EC}" dt="2023-01-18T23:20:10.004" v="5720"/>
          <ac:graphicFrameMkLst>
            <pc:docMk/>
            <pc:sldMk cId="2826604525" sldId="306"/>
            <ac:graphicFrameMk id="18" creationId="{E0C82324-91E5-520B-8C09-6C1AAF490D8A}"/>
          </ac:graphicFrameMkLst>
        </pc:graphicFrameChg>
        <pc:graphicFrameChg chg="add mod ord replST">
          <ac:chgData name="Roberto Gallardo" userId="49a044883f185952" providerId="LiveId" clId="{BB359BE9-0915-44F2-88A7-18D12F7F36EC}" dt="2023-01-18T23:20:10.039" v="5742"/>
          <ac:graphicFrameMkLst>
            <pc:docMk/>
            <pc:sldMk cId="2826604525" sldId="306"/>
            <ac:graphicFrameMk id="124" creationId="{EFD6325F-413A-C4F1-0EE4-30B1461EAC37}"/>
          </ac:graphicFrameMkLst>
        </pc:graphicFrameChg>
        <pc:cxnChg chg="add mod ord replST">
          <ac:chgData name="Roberto Gallardo" userId="49a044883f185952" providerId="LiveId" clId="{BB359BE9-0915-44F2-88A7-18D12F7F36EC}" dt="2023-01-18T23:20:10.044" v="5758"/>
          <ac:cxnSpMkLst>
            <pc:docMk/>
            <pc:sldMk cId="2826604525" sldId="306"/>
            <ac:cxnSpMk id="79" creationId="{1428A54B-2610-B6FC-10C5-43018E049C8A}"/>
          </ac:cxnSpMkLst>
        </pc:cxnChg>
        <pc:cxnChg chg="add mod ord replST">
          <ac:chgData name="Roberto Gallardo" userId="49a044883f185952" providerId="LiveId" clId="{BB359BE9-0915-44F2-88A7-18D12F7F36EC}" dt="2023-01-18T23:20:10.040" v="5744"/>
          <ac:cxnSpMkLst>
            <pc:docMk/>
            <pc:sldMk cId="2826604525" sldId="306"/>
            <ac:cxnSpMk id="80" creationId="{117345AF-70E7-C69E-D96B-648A22B60194}"/>
          </ac:cxnSpMkLst>
        </pc:cxnChg>
        <pc:cxnChg chg="add mod ord replST">
          <ac:chgData name="Roberto Gallardo" userId="49a044883f185952" providerId="LiveId" clId="{BB359BE9-0915-44F2-88A7-18D12F7F36EC}" dt="2023-01-18T23:20:10.044" v="5760"/>
          <ac:cxnSpMkLst>
            <pc:docMk/>
            <pc:sldMk cId="2826604525" sldId="306"/>
            <ac:cxnSpMk id="81" creationId="{81E8B289-16F2-7EA5-A5E5-01B5F0E5E1D1}"/>
          </ac:cxnSpMkLst>
        </pc:cxnChg>
        <pc:cxnChg chg="add mod ord replST">
          <ac:chgData name="Roberto Gallardo" userId="49a044883f185952" providerId="LiveId" clId="{BB359BE9-0915-44F2-88A7-18D12F7F36EC}" dt="2023-01-18T23:20:10.045" v="5762"/>
          <ac:cxnSpMkLst>
            <pc:docMk/>
            <pc:sldMk cId="2826604525" sldId="306"/>
            <ac:cxnSpMk id="82" creationId="{12D64AB2-FE38-63DA-B876-A69B60F92A25}"/>
          </ac:cxnSpMkLst>
        </pc:cxnChg>
        <pc:cxnChg chg="add mod ord replST">
          <ac:chgData name="Roberto Gallardo" userId="49a044883f185952" providerId="LiveId" clId="{BB359BE9-0915-44F2-88A7-18D12F7F36EC}" dt="2023-01-18T23:20:10.045" v="5764"/>
          <ac:cxnSpMkLst>
            <pc:docMk/>
            <pc:sldMk cId="2826604525" sldId="306"/>
            <ac:cxnSpMk id="83" creationId="{DC1AF25E-090D-CE7B-0333-6ECD04744AF0}"/>
          </ac:cxnSpMkLst>
        </pc:cxnChg>
        <pc:cxnChg chg="add mod ord replST">
          <ac:chgData name="Roberto Gallardo" userId="49a044883f185952" providerId="LiveId" clId="{BB359BE9-0915-44F2-88A7-18D12F7F36EC}" dt="2023-01-18T23:20:10.046" v="5766"/>
          <ac:cxnSpMkLst>
            <pc:docMk/>
            <pc:sldMk cId="2826604525" sldId="306"/>
            <ac:cxnSpMk id="84" creationId="{D79B46D8-8EF0-45DC-75E7-1CC72DB30E15}"/>
          </ac:cxnSpMkLst>
        </pc:cxnChg>
        <pc:cxnChg chg="add mod ord replST">
          <ac:chgData name="Roberto Gallardo" userId="49a044883f185952" providerId="LiveId" clId="{BB359BE9-0915-44F2-88A7-18D12F7F36EC}" dt="2023-01-18T23:20:10.046" v="5768"/>
          <ac:cxnSpMkLst>
            <pc:docMk/>
            <pc:sldMk cId="2826604525" sldId="306"/>
            <ac:cxnSpMk id="85" creationId="{0BEACAD0-D9A2-C2A1-A517-2CD224AE416E}"/>
          </ac:cxnSpMkLst>
        </pc:cxnChg>
        <pc:cxnChg chg="add mod ord replST">
          <ac:chgData name="Roberto Gallardo" userId="49a044883f185952" providerId="LiveId" clId="{BB359BE9-0915-44F2-88A7-18D12F7F36EC}" dt="2023-01-18T23:20:10.047" v="5770"/>
          <ac:cxnSpMkLst>
            <pc:docMk/>
            <pc:sldMk cId="2826604525" sldId="306"/>
            <ac:cxnSpMk id="86" creationId="{9B598CB3-3DDA-01F6-0061-05DBB5864E8A}"/>
          </ac:cxnSpMkLst>
        </pc:cxnChg>
        <pc:cxnChg chg="add mod ord replST">
          <ac:chgData name="Roberto Gallardo" userId="49a044883f185952" providerId="LiveId" clId="{BB359BE9-0915-44F2-88A7-18D12F7F36EC}" dt="2023-01-18T23:20:10.047" v="5772"/>
          <ac:cxnSpMkLst>
            <pc:docMk/>
            <pc:sldMk cId="2826604525" sldId="306"/>
            <ac:cxnSpMk id="87" creationId="{A4A7E7E3-553B-F33A-9B14-23AEADF13F63}"/>
          </ac:cxnSpMkLst>
        </pc:cxnChg>
        <pc:cxnChg chg="add mod ord replST">
          <ac:chgData name="Roberto Gallardo" userId="49a044883f185952" providerId="LiveId" clId="{BB359BE9-0915-44F2-88A7-18D12F7F36EC}" dt="2023-01-18T23:20:10.048" v="5774"/>
          <ac:cxnSpMkLst>
            <pc:docMk/>
            <pc:sldMk cId="2826604525" sldId="306"/>
            <ac:cxnSpMk id="88" creationId="{F8831A17-7699-1483-2405-4850504C4424}"/>
          </ac:cxnSpMkLst>
        </pc:cxnChg>
        <pc:cxnChg chg="add mod ord replST">
          <ac:chgData name="Roberto Gallardo" userId="49a044883f185952" providerId="LiveId" clId="{BB359BE9-0915-44F2-88A7-18D12F7F36EC}" dt="2023-01-18T23:20:10.049" v="5776"/>
          <ac:cxnSpMkLst>
            <pc:docMk/>
            <pc:sldMk cId="2826604525" sldId="306"/>
            <ac:cxnSpMk id="89" creationId="{3FC42DEB-6949-18AB-25B7-F16D2D513643}"/>
          </ac:cxnSpMkLst>
        </pc:cxnChg>
        <pc:cxnChg chg="add mod ord replST">
          <ac:chgData name="Roberto Gallardo" userId="49a044883f185952" providerId="LiveId" clId="{BB359BE9-0915-44F2-88A7-18D12F7F36EC}" dt="2023-01-18T23:20:10.049" v="5778"/>
          <ac:cxnSpMkLst>
            <pc:docMk/>
            <pc:sldMk cId="2826604525" sldId="306"/>
            <ac:cxnSpMk id="90" creationId="{6893B453-6E63-6F8C-D951-E04D18197889}"/>
          </ac:cxnSpMkLst>
        </pc:cxnChg>
        <pc:cxnChg chg="add mod ord replST">
          <ac:chgData name="Roberto Gallardo" userId="49a044883f185952" providerId="LiveId" clId="{BB359BE9-0915-44F2-88A7-18D12F7F36EC}" dt="2023-01-18T23:20:10.050" v="5780"/>
          <ac:cxnSpMkLst>
            <pc:docMk/>
            <pc:sldMk cId="2826604525" sldId="306"/>
            <ac:cxnSpMk id="91" creationId="{769322F4-86D3-6E57-4FA1-89C8264DAC28}"/>
          </ac:cxnSpMkLst>
        </pc:cxnChg>
        <pc:cxnChg chg="add mod ord replST">
          <ac:chgData name="Roberto Gallardo" userId="49a044883f185952" providerId="LiveId" clId="{BB359BE9-0915-44F2-88A7-18D12F7F36EC}" dt="2023-01-18T23:20:10.051" v="5782"/>
          <ac:cxnSpMkLst>
            <pc:docMk/>
            <pc:sldMk cId="2826604525" sldId="306"/>
            <ac:cxnSpMk id="92" creationId="{9946FCE8-351F-C0C4-CF6F-0F734AD78DFF}"/>
          </ac:cxnSpMkLst>
        </pc:cxnChg>
        <pc:cxnChg chg="add mod ord replST">
          <ac:chgData name="Roberto Gallardo" userId="49a044883f185952" providerId="LiveId" clId="{BB359BE9-0915-44F2-88A7-18D12F7F36EC}" dt="2023-01-18T23:20:10.043" v="5756"/>
          <ac:cxnSpMkLst>
            <pc:docMk/>
            <pc:sldMk cId="2826604525" sldId="306"/>
            <ac:cxnSpMk id="93" creationId="{865D477A-110A-F5AC-5549-46064FC1B790}"/>
          </ac:cxnSpMkLst>
        </pc:cxnChg>
        <pc:cxnChg chg="add mod ord replST">
          <ac:chgData name="Roberto Gallardo" userId="49a044883f185952" providerId="LiveId" clId="{BB359BE9-0915-44F2-88A7-18D12F7F36EC}" dt="2023-01-18T23:20:10.051" v="5784"/>
          <ac:cxnSpMkLst>
            <pc:docMk/>
            <pc:sldMk cId="2826604525" sldId="306"/>
            <ac:cxnSpMk id="94" creationId="{7E8DACB1-063A-1F52-FA97-2BC95AC95897}"/>
          </ac:cxnSpMkLst>
        </pc:cxnChg>
        <pc:cxnChg chg="add mod ord replST">
          <ac:chgData name="Roberto Gallardo" userId="49a044883f185952" providerId="LiveId" clId="{BB359BE9-0915-44F2-88A7-18D12F7F36EC}" dt="2023-01-18T23:20:10.052" v="5786"/>
          <ac:cxnSpMkLst>
            <pc:docMk/>
            <pc:sldMk cId="2826604525" sldId="306"/>
            <ac:cxnSpMk id="95" creationId="{247D2C8B-B121-ABCA-9CFF-18032DA7D7F0}"/>
          </ac:cxnSpMkLst>
        </pc:cxnChg>
        <pc:cxnChg chg="add mod ord replST">
          <ac:chgData name="Roberto Gallardo" userId="49a044883f185952" providerId="LiveId" clId="{BB359BE9-0915-44F2-88A7-18D12F7F36EC}" dt="2023-01-18T23:20:10.052" v="5788"/>
          <ac:cxnSpMkLst>
            <pc:docMk/>
            <pc:sldMk cId="2826604525" sldId="306"/>
            <ac:cxnSpMk id="96" creationId="{6BC3C2E3-C4CA-763C-DBE7-E90E6C9790A7}"/>
          </ac:cxnSpMkLst>
        </pc:cxnChg>
        <pc:cxnChg chg="add mod ord replST">
          <ac:chgData name="Roberto Gallardo" userId="49a044883f185952" providerId="LiveId" clId="{BB359BE9-0915-44F2-88A7-18D12F7F36EC}" dt="2023-01-18T23:20:10.053" v="5790"/>
          <ac:cxnSpMkLst>
            <pc:docMk/>
            <pc:sldMk cId="2826604525" sldId="306"/>
            <ac:cxnSpMk id="97" creationId="{8040102B-F6F6-7C83-CE96-1CD4D68C5123}"/>
          </ac:cxnSpMkLst>
        </pc:cxnChg>
        <pc:cxnChg chg="add mod ord replST">
          <ac:chgData name="Roberto Gallardo" userId="49a044883f185952" providerId="LiveId" clId="{BB359BE9-0915-44F2-88A7-18D12F7F36EC}" dt="2023-01-18T23:20:10.053" v="5792"/>
          <ac:cxnSpMkLst>
            <pc:docMk/>
            <pc:sldMk cId="2826604525" sldId="306"/>
            <ac:cxnSpMk id="98" creationId="{12A2E8D3-0FDD-43D4-5964-5D80E46B4211}"/>
          </ac:cxnSpMkLst>
        </pc:cxnChg>
        <pc:cxnChg chg="add mod ord replST">
          <ac:chgData name="Roberto Gallardo" userId="49a044883f185952" providerId="LiveId" clId="{BB359BE9-0915-44F2-88A7-18D12F7F36EC}" dt="2023-01-18T23:20:10.054" v="5794"/>
          <ac:cxnSpMkLst>
            <pc:docMk/>
            <pc:sldMk cId="2826604525" sldId="306"/>
            <ac:cxnSpMk id="99" creationId="{EA1955D8-61D5-D8DD-08DB-1396DE11AC5A}"/>
          </ac:cxnSpMkLst>
        </pc:cxnChg>
        <pc:cxnChg chg="add mod ord replST">
          <ac:chgData name="Roberto Gallardo" userId="49a044883f185952" providerId="LiveId" clId="{BB359BE9-0915-44F2-88A7-18D12F7F36EC}" dt="2023-01-18T23:20:10.054" v="5796"/>
          <ac:cxnSpMkLst>
            <pc:docMk/>
            <pc:sldMk cId="2826604525" sldId="306"/>
            <ac:cxnSpMk id="100" creationId="{B6D0DF18-FBFC-5BD3-091E-3F7541DFB1D1}"/>
          </ac:cxnSpMkLst>
        </pc:cxnChg>
        <pc:cxnChg chg="add mod ord replST">
          <ac:chgData name="Roberto Gallardo" userId="49a044883f185952" providerId="LiveId" clId="{BB359BE9-0915-44F2-88A7-18D12F7F36EC}" dt="2023-01-18T23:20:10.055" v="5798"/>
          <ac:cxnSpMkLst>
            <pc:docMk/>
            <pc:sldMk cId="2826604525" sldId="306"/>
            <ac:cxnSpMk id="101" creationId="{FF6758A4-894E-5964-175A-68A94BC631AD}"/>
          </ac:cxnSpMkLst>
        </pc:cxnChg>
        <pc:cxnChg chg="add mod ord replST">
          <ac:chgData name="Roberto Gallardo" userId="49a044883f185952" providerId="LiveId" clId="{BB359BE9-0915-44F2-88A7-18D12F7F36EC}" dt="2023-01-18T23:20:10.055" v="5800"/>
          <ac:cxnSpMkLst>
            <pc:docMk/>
            <pc:sldMk cId="2826604525" sldId="306"/>
            <ac:cxnSpMk id="102" creationId="{2B6207D0-8FCF-0658-10FA-72BD7A4A1BE6}"/>
          </ac:cxnSpMkLst>
        </pc:cxnChg>
        <pc:cxnChg chg="add mod ord replST">
          <ac:chgData name="Roberto Gallardo" userId="49a044883f185952" providerId="LiveId" clId="{BB359BE9-0915-44F2-88A7-18D12F7F36EC}" dt="2023-01-18T23:20:10.056" v="5802"/>
          <ac:cxnSpMkLst>
            <pc:docMk/>
            <pc:sldMk cId="2826604525" sldId="306"/>
            <ac:cxnSpMk id="103" creationId="{1AFC12B4-DB2B-A3CA-B334-2DE36293C958}"/>
          </ac:cxnSpMkLst>
        </pc:cxnChg>
        <pc:cxnChg chg="add mod ord replST">
          <ac:chgData name="Roberto Gallardo" userId="49a044883f185952" providerId="LiveId" clId="{BB359BE9-0915-44F2-88A7-18D12F7F36EC}" dt="2023-01-18T23:20:10.056" v="5804"/>
          <ac:cxnSpMkLst>
            <pc:docMk/>
            <pc:sldMk cId="2826604525" sldId="306"/>
            <ac:cxnSpMk id="104" creationId="{96903FCA-CC9A-5753-342B-A9860FF44AE7}"/>
          </ac:cxnSpMkLst>
        </pc:cxnChg>
        <pc:cxnChg chg="add mod ord replST">
          <ac:chgData name="Roberto Gallardo" userId="49a044883f185952" providerId="LiveId" clId="{BB359BE9-0915-44F2-88A7-18D12F7F36EC}" dt="2023-01-18T23:20:10.057" v="5806"/>
          <ac:cxnSpMkLst>
            <pc:docMk/>
            <pc:sldMk cId="2826604525" sldId="306"/>
            <ac:cxnSpMk id="105" creationId="{96328FAC-F0F3-A8AA-9544-88AE52CEB91D}"/>
          </ac:cxnSpMkLst>
        </pc:cxnChg>
        <pc:cxnChg chg="add mod ord replST">
          <ac:chgData name="Roberto Gallardo" userId="49a044883f185952" providerId="LiveId" clId="{BB359BE9-0915-44F2-88A7-18D12F7F36EC}" dt="2023-01-18T23:20:10.064" v="5832"/>
          <ac:cxnSpMkLst>
            <pc:docMk/>
            <pc:sldMk cId="2826604525" sldId="306"/>
            <ac:cxnSpMk id="106" creationId="{AE06680B-2E00-7741-B436-09A073E5B020}"/>
          </ac:cxnSpMkLst>
        </pc:cxnChg>
        <pc:cxnChg chg="add mod ord replST">
          <ac:chgData name="Roberto Gallardo" userId="49a044883f185952" providerId="LiveId" clId="{BB359BE9-0915-44F2-88A7-18D12F7F36EC}" dt="2023-01-18T23:20:10.057" v="5808"/>
          <ac:cxnSpMkLst>
            <pc:docMk/>
            <pc:sldMk cId="2826604525" sldId="306"/>
            <ac:cxnSpMk id="107" creationId="{2C5A4256-9072-F6C2-1C4B-A9058485D3F6}"/>
          </ac:cxnSpMkLst>
        </pc:cxnChg>
        <pc:cxnChg chg="add mod ord replST">
          <ac:chgData name="Roberto Gallardo" userId="49a044883f185952" providerId="LiveId" clId="{BB359BE9-0915-44F2-88A7-18D12F7F36EC}" dt="2023-01-18T23:20:10.058" v="5810"/>
          <ac:cxnSpMkLst>
            <pc:docMk/>
            <pc:sldMk cId="2826604525" sldId="306"/>
            <ac:cxnSpMk id="108" creationId="{2AB700D5-8DBD-E33B-6F19-0A8644BB8530}"/>
          </ac:cxnSpMkLst>
        </pc:cxnChg>
        <pc:cxnChg chg="add mod ord replST">
          <ac:chgData name="Roberto Gallardo" userId="49a044883f185952" providerId="LiveId" clId="{BB359BE9-0915-44F2-88A7-18D12F7F36EC}" dt="2023-01-18T23:20:10.059" v="5812"/>
          <ac:cxnSpMkLst>
            <pc:docMk/>
            <pc:sldMk cId="2826604525" sldId="306"/>
            <ac:cxnSpMk id="109" creationId="{B059C932-6233-51A1-FF63-324C0D3BA6E7}"/>
          </ac:cxnSpMkLst>
        </pc:cxnChg>
        <pc:cxnChg chg="add mod ord replST">
          <ac:chgData name="Roberto Gallardo" userId="49a044883f185952" providerId="LiveId" clId="{BB359BE9-0915-44F2-88A7-18D12F7F36EC}" dt="2023-01-18T23:20:10.059" v="5814"/>
          <ac:cxnSpMkLst>
            <pc:docMk/>
            <pc:sldMk cId="2826604525" sldId="306"/>
            <ac:cxnSpMk id="110" creationId="{3B88F2B4-7799-53E4-6627-D1AF8394408B}"/>
          </ac:cxnSpMkLst>
        </pc:cxnChg>
        <pc:cxnChg chg="add mod ord replST">
          <ac:chgData name="Roberto Gallardo" userId="49a044883f185952" providerId="LiveId" clId="{BB359BE9-0915-44F2-88A7-18D12F7F36EC}" dt="2023-01-18T23:20:10.060" v="5816"/>
          <ac:cxnSpMkLst>
            <pc:docMk/>
            <pc:sldMk cId="2826604525" sldId="306"/>
            <ac:cxnSpMk id="111" creationId="{07166829-8229-EEE1-F154-3291DCC6D3E3}"/>
          </ac:cxnSpMkLst>
        </pc:cxnChg>
        <pc:cxnChg chg="add mod ord replST">
          <ac:chgData name="Roberto Gallardo" userId="49a044883f185952" providerId="LiveId" clId="{BB359BE9-0915-44F2-88A7-18D12F7F36EC}" dt="2023-01-18T23:20:10.042" v="5750"/>
          <ac:cxnSpMkLst>
            <pc:docMk/>
            <pc:sldMk cId="2826604525" sldId="306"/>
            <ac:cxnSpMk id="112" creationId="{7D6C6304-349C-30D6-4CF3-EC8DC9FCA87B}"/>
          </ac:cxnSpMkLst>
        </pc:cxnChg>
        <pc:cxnChg chg="add mod ord replST">
          <ac:chgData name="Roberto Gallardo" userId="49a044883f185952" providerId="LiveId" clId="{BB359BE9-0915-44F2-88A7-18D12F7F36EC}" dt="2023-01-18T23:20:10.060" v="5818"/>
          <ac:cxnSpMkLst>
            <pc:docMk/>
            <pc:sldMk cId="2826604525" sldId="306"/>
            <ac:cxnSpMk id="113" creationId="{5B93DA7B-516A-2813-3F2E-A73AE37CB3A5}"/>
          </ac:cxnSpMkLst>
        </pc:cxnChg>
        <pc:cxnChg chg="add mod ord replST">
          <ac:chgData name="Roberto Gallardo" userId="49a044883f185952" providerId="LiveId" clId="{BB359BE9-0915-44F2-88A7-18D12F7F36EC}" dt="2023-01-18T23:20:10.060" v="5820"/>
          <ac:cxnSpMkLst>
            <pc:docMk/>
            <pc:sldMk cId="2826604525" sldId="306"/>
            <ac:cxnSpMk id="114" creationId="{0A1CDADA-249B-4D25-17CE-FBEE7A300ACD}"/>
          </ac:cxnSpMkLst>
        </pc:cxnChg>
        <pc:cxnChg chg="add mod ord replST">
          <ac:chgData name="Roberto Gallardo" userId="49a044883f185952" providerId="LiveId" clId="{BB359BE9-0915-44F2-88A7-18D12F7F36EC}" dt="2023-01-18T23:20:10.061" v="5822"/>
          <ac:cxnSpMkLst>
            <pc:docMk/>
            <pc:sldMk cId="2826604525" sldId="306"/>
            <ac:cxnSpMk id="115" creationId="{1F89E57C-4E86-DA9A-0706-C3890F83C9BE}"/>
          </ac:cxnSpMkLst>
        </pc:cxnChg>
        <pc:cxnChg chg="add mod ord replST">
          <ac:chgData name="Roberto Gallardo" userId="49a044883f185952" providerId="LiveId" clId="{BB359BE9-0915-44F2-88A7-18D12F7F36EC}" dt="2023-01-18T23:20:10.062" v="5824"/>
          <ac:cxnSpMkLst>
            <pc:docMk/>
            <pc:sldMk cId="2826604525" sldId="306"/>
            <ac:cxnSpMk id="116" creationId="{A92DA65B-301F-608B-337B-AE7058473ADD}"/>
          </ac:cxnSpMkLst>
        </pc:cxnChg>
        <pc:cxnChg chg="add mod ord replST">
          <ac:chgData name="Roberto Gallardo" userId="49a044883f185952" providerId="LiveId" clId="{BB359BE9-0915-44F2-88A7-18D12F7F36EC}" dt="2023-01-18T23:20:10.041" v="5748"/>
          <ac:cxnSpMkLst>
            <pc:docMk/>
            <pc:sldMk cId="2826604525" sldId="306"/>
            <ac:cxnSpMk id="117" creationId="{7202A16F-CEA7-47F4-2B53-2FE11C069756}"/>
          </ac:cxnSpMkLst>
        </pc:cxnChg>
        <pc:cxnChg chg="add mod ord replST">
          <ac:chgData name="Roberto Gallardo" userId="49a044883f185952" providerId="LiveId" clId="{BB359BE9-0915-44F2-88A7-18D12F7F36EC}" dt="2023-01-18T23:20:10.042" v="5752"/>
          <ac:cxnSpMkLst>
            <pc:docMk/>
            <pc:sldMk cId="2826604525" sldId="306"/>
            <ac:cxnSpMk id="118" creationId="{6E759CAE-5E37-DA26-4163-ECFA8DD7116D}"/>
          </ac:cxnSpMkLst>
        </pc:cxnChg>
        <pc:cxnChg chg="add mod ord replST">
          <ac:chgData name="Roberto Gallardo" userId="49a044883f185952" providerId="LiveId" clId="{BB359BE9-0915-44F2-88A7-18D12F7F36EC}" dt="2023-01-18T23:20:10.062" v="5826"/>
          <ac:cxnSpMkLst>
            <pc:docMk/>
            <pc:sldMk cId="2826604525" sldId="306"/>
            <ac:cxnSpMk id="119" creationId="{14A843A9-3D05-AB7F-9A24-03D473A4D72B}"/>
          </ac:cxnSpMkLst>
        </pc:cxnChg>
        <pc:cxnChg chg="add mod ord replST">
          <ac:chgData name="Roberto Gallardo" userId="49a044883f185952" providerId="LiveId" clId="{BB359BE9-0915-44F2-88A7-18D12F7F36EC}" dt="2023-01-18T23:20:10.063" v="5828"/>
          <ac:cxnSpMkLst>
            <pc:docMk/>
            <pc:sldMk cId="2826604525" sldId="306"/>
            <ac:cxnSpMk id="120" creationId="{2ECF4543-8D5B-5394-5587-ED7525AF15C5}"/>
          </ac:cxnSpMkLst>
        </pc:cxnChg>
        <pc:cxnChg chg="add mod ord replST">
          <ac:chgData name="Roberto Gallardo" userId="49a044883f185952" providerId="LiveId" clId="{BB359BE9-0915-44F2-88A7-18D12F7F36EC}" dt="2023-01-18T23:20:10.043" v="5754"/>
          <ac:cxnSpMkLst>
            <pc:docMk/>
            <pc:sldMk cId="2826604525" sldId="306"/>
            <ac:cxnSpMk id="121" creationId="{6A40C9BC-C8D9-5FF7-E753-8445AC836FAF}"/>
          </ac:cxnSpMkLst>
        </pc:cxnChg>
        <pc:cxnChg chg="add mod ord replST">
          <ac:chgData name="Roberto Gallardo" userId="49a044883f185952" providerId="LiveId" clId="{BB359BE9-0915-44F2-88A7-18D12F7F36EC}" dt="2023-01-18T23:20:10.041" v="5746"/>
          <ac:cxnSpMkLst>
            <pc:docMk/>
            <pc:sldMk cId="2826604525" sldId="306"/>
            <ac:cxnSpMk id="122" creationId="{A7CCF5DA-4B7D-81BA-13F8-112D9F4FC6B2}"/>
          </ac:cxnSpMkLst>
        </pc:cxnChg>
        <pc:cxnChg chg="add mod ord replST">
          <ac:chgData name="Roberto Gallardo" userId="49a044883f185952" providerId="LiveId" clId="{BB359BE9-0915-44F2-88A7-18D12F7F36EC}" dt="2023-01-18T23:20:10.063" v="5830"/>
          <ac:cxnSpMkLst>
            <pc:docMk/>
            <pc:sldMk cId="2826604525" sldId="306"/>
            <ac:cxnSpMk id="123" creationId="{0BC926E6-6510-4A79-F052-A25EFF59D31F}"/>
          </ac:cxnSpMkLst>
        </pc:cxnChg>
      </pc:sldChg>
      <pc:sldChg chg="add">
        <pc:chgData name="Roberto Gallardo" userId="49a044883f185952" providerId="LiveId" clId="{BB359BE9-0915-44F2-88A7-18D12F7F36EC}" dt="2023-01-18T23:44:32.664" v="14115"/>
        <pc:sldMkLst>
          <pc:docMk/>
          <pc:sldMk cId="547462961" sldId="307"/>
        </pc:sldMkLst>
      </pc:sldChg>
      <pc:sldMasterChg chg="addSp delSp modSp mod">
        <pc:chgData name="Roberto Gallardo" userId="49a044883f185952" providerId="LiveId" clId="{BB359BE9-0915-44F2-88A7-18D12F7F36EC}" dt="2023-01-18T23:18:27.210" v="402"/>
        <pc:sldMasterMkLst>
          <pc:docMk/>
          <pc:sldMasterMk cId="3307510214" sldId="2147483648"/>
        </pc:sldMasterMkLst>
        <pc:spChg chg="mod">
          <ac:chgData name="Roberto Gallardo" userId="49a044883f185952" providerId="LiveId" clId="{BB359BE9-0915-44F2-88A7-18D12F7F36EC}" dt="2023-01-18T23:18:26.173" v="50" actId="948"/>
          <ac:spMkLst>
            <pc:docMk/>
            <pc:sldMasterMk cId="3307510214" sldId="2147483648"/>
            <ac:spMk id="2" creationId="{41467D0C-C34C-D407-FA21-BABC59489709}"/>
          </ac:spMkLst>
        </pc:spChg>
        <pc:spChg chg="add del mod modVis">
          <ac:chgData name="Roberto Gallardo" userId="49a044883f185952" providerId="LiveId" clId="{BB359BE9-0915-44F2-88A7-18D12F7F36EC}" dt="2023-01-18T23:18:27.152" v="386"/>
          <ac:spMkLst>
            <pc:docMk/>
            <pc:sldMasterMk cId="3307510214" sldId="2147483648"/>
            <ac:spMk id="7" creationId="{D35DA0BD-E263-3943-D18D-0BF0271AFC1F}"/>
          </ac:spMkLst>
        </pc:spChg>
        <pc:graphicFrameChg chg="add mod ord modVis replST">
          <ac:chgData name="Roberto Gallardo" userId="49a044883f185952" providerId="LiveId" clId="{BB359BE9-0915-44F2-88A7-18D12F7F36EC}" dt="2023-01-18T23:18:27.210" v="402"/>
          <ac:graphicFrameMkLst>
            <pc:docMk/>
            <pc:sldMasterMk cId="3307510214" sldId="2147483648"/>
            <ac:graphicFrameMk id="8" creationId="{55D86BD7-7655-10EE-B53D-676FC3FEECBF}"/>
          </ac:graphicFrameMkLst>
        </pc:graphicFrameChg>
      </pc:sldMaster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Eastern Carolina</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c:v>1</c:v>
                </c:pt>
                <c:pt idx="1">
                  <c:v>1.0143323660949426</c:v>
                </c:pt>
                <c:pt idx="2">
                  <c:v>1.0144894226257171</c:v>
                </c:pt>
                <c:pt idx="3">
                  <c:v>1.0244950728301778</c:v>
                </c:pt>
                <c:pt idx="4">
                  <c:v>1.0302295515269917</c:v>
                </c:pt>
                <c:pt idx="5">
                  <c:v>1.0452629260397812</c:v>
                </c:pt>
                <c:pt idx="6">
                  <c:v>1.0586242230968868</c:v>
                </c:pt>
                <c:pt idx="7">
                  <c:v>1.065607492745712</c:v>
                </c:pt>
                <c:pt idx="8">
                  <c:v>1.0764156635159594</c:v>
                </c:pt>
                <c:pt idx="9">
                  <c:v>1.078685321918005</c:v>
                </c:pt>
                <c:pt idx="10">
                  <c:v>1.0838892559925686</c:v>
                </c:pt>
                <c:pt idx="11">
                  <c:v>1.085132300973942</c:v>
                </c:pt>
                <c:pt idx="12">
                  <c:v>1.0867488340467915</c:v>
                </c:pt>
                <c:pt idx="13">
                  <c:v>1.0813188917937964</c:v>
                </c:pt>
                <c:pt idx="14">
                  <c:v>1.0999511592495763</c:v>
                </c:pt>
                <c:pt idx="15">
                  <c:v>1.0971528715488263</c:v>
                </c:pt>
                <c:pt idx="16">
                  <c:v>1.1080165867019087</c:v>
                </c:pt>
                <c:pt idx="17">
                  <c:v>1.1134369523371737</c:v>
                </c:pt>
                <c:pt idx="18">
                  <c:v>1.1276160925484338</c:v>
                </c:pt>
                <c:pt idx="19">
                  <c:v>1.1372501699849646</c:v>
                </c:pt>
                <c:pt idx="20">
                  <c:v>1.2321525363672059</c:v>
                </c:pt>
                <c:pt idx="21">
                  <c:v>1.2348569732142003</c:v>
                </c:pt>
                <c:pt idx="22">
                  <c:v>1.2472012334683635</c:v>
                </c:pt>
                <c:pt idx="23">
                  <c:v>1.2479711935338678</c:v>
                </c:pt>
                <c:pt idx="24">
                  <c:v>1.245944781222168</c:v>
                </c:pt>
                <c:pt idx="25">
                  <c:v>1.2437210905852272</c:v>
                </c:pt>
                <c:pt idx="26">
                  <c:v>1.2410702827975215</c:v>
                </c:pt>
                <c:pt idx="27">
                  <c:v>1.241612319361048</c:v>
                </c:pt>
                <c:pt idx="28">
                  <c:v>1.2454602043650225</c:v>
                </c:pt>
                <c:pt idx="29">
                  <c:v>1.2460807691939362</c:v>
                </c:pt>
                <c:pt idx="30">
                  <c:v>1.2176075693586539</c:v>
                </c:pt>
                <c:pt idx="31">
                  <c:v>1.2209172484461939</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39.794431234179648</c:v>
                </c:pt>
                <c:pt idx="1">
                  <c:v>5.3437601824698602</c:v>
                </c:pt>
                <c:pt idx="2">
                  <c:v>13.708841701861409</c:v>
                </c:pt>
                <c:pt idx="3">
                  <c:v>61.108087514966805</c:v>
                </c:pt>
                <c:pt idx="4">
                  <c:v>5.4513737461840384</c:v>
                </c:pt>
                <c:pt idx="5">
                  <c:v>23.426727299398561</c:v>
                </c:pt>
                <c:pt idx="6">
                  <c:v>4.0377707071743814</c:v>
                </c:pt>
                <c:pt idx="7">
                  <c:v>60.513304209690233</c:v>
                </c:pt>
                <c:pt idx="8">
                  <c:v>6.4666252991756048</c:v>
                </c:pt>
                <c:pt idx="9">
                  <c:v>28.6</c:v>
                </c:pt>
                <c:pt idx="10">
                  <c:v>50.9</c:v>
                </c:pt>
                <c:pt idx="11">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8.0309887243997853</c:v>
                </c:pt>
                <c:pt idx="1">
                  <c:v>8.1459758879113726E-3</c:v>
                </c:pt>
                <c:pt idx="2">
                  <c:v>0.98936336618176135</c:v>
                </c:pt>
                <c:pt idx="3">
                  <c:v>0.70570734008199998</c:v>
                </c:pt>
                <c:pt idx="4">
                  <c:v>0.85041430440471</c:v>
                </c:pt>
                <c:pt idx="5">
                  <c:v>21.803334800254266</c:v>
                </c:pt>
                <c:pt idx="6">
                  <c:v>0.23196140819049574</c:v>
                </c:pt>
                <c:pt idx="7">
                  <c:v>1.8030182684670375</c:v>
                </c:pt>
                <c:pt idx="8">
                  <c:v>0.46538427444375496</c:v>
                </c:pt>
                <c:pt idx="9">
                  <c:v>2.9</c:v>
                </c:pt>
                <c:pt idx="10">
                  <c:v>18</c:v>
                </c:pt>
                <c:pt idx="11">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54.20043806942634</c:v>
                </c:pt>
                <c:pt idx="1">
                  <c:v>88.864397093640306</c:v>
                </c:pt>
                <c:pt idx="2">
                  <c:v>51.32240212757636</c:v>
                </c:pt>
                <c:pt idx="3">
                  <c:v>55.8415877508073</c:v>
                </c:pt>
                <c:pt idx="4">
                  <c:v>86.098996947230702</c:v>
                </c:pt>
                <c:pt idx="5">
                  <c:v>87.232898146789879</c:v>
                </c:pt>
                <c:pt idx="6">
                  <c:v>79.677717335522942</c:v>
                </c:pt>
                <c:pt idx="7">
                  <c:v>41.809351660575246</c:v>
                </c:pt>
                <c:pt idx="8">
                  <c:v>38.556335426671588</c:v>
                </c:pt>
                <c:pt idx="9">
                  <c:v>53.9</c:v>
                </c:pt>
                <c:pt idx="10">
                  <c:v>40.700000000000003</c:v>
                </c:pt>
                <c:pt idx="11">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15.307309848725273</c:v>
                </c:pt>
                <c:pt idx="1">
                  <c:v>20.177097661623108</c:v>
                </c:pt>
                <c:pt idx="2">
                  <c:v>16.531539337525373</c:v>
                </c:pt>
                <c:pt idx="3">
                  <c:v>23.946511670682582</c:v>
                </c:pt>
                <c:pt idx="4">
                  <c:v>22.795629124743051</c:v>
                </c:pt>
                <c:pt idx="5">
                  <c:v>20.673762756501702</c:v>
                </c:pt>
                <c:pt idx="6">
                  <c:v>18.356512787388223</c:v>
                </c:pt>
                <c:pt idx="7">
                  <c:v>14.837768095097084</c:v>
                </c:pt>
                <c:pt idx="8">
                  <c:v>17.449795574795573</c:v>
                </c:pt>
                <c:pt idx="9">
                  <c:v>17.3</c:v>
                </c:pt>
                <c:pt idx="10">
                  <c:v>13.2</c:v>
                </c:pt>
                <c:pt idx="11">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12.133765332099051</c:v>
                </c:pt>
                <c:pt idx="1">
                  <c:v>12.734584450402146</c:v>
                </c:pt>
                <c:pt idx="2">
                  <c:v>21.495483586693105</c:v>
                </c:pt>
                <c:pt idx="3">
                  <c:v>10.136703636832603</c:v>
                </c:pt>
                <c:pt idx="4">
                  <c:v>10.971413446267867</c:v>
                </c:pt>
                <c:pt idx="5">
                  <c:v>6.5172245296848272</c:v>
                </c:pt>
                <c:pt idx="6">
                  <c:v>7.0105820105820102</c:v>
                </c:pt>
                <c:pt idx="7">
                  <c:v>15.078545415013316</c:v>
                </c:pt>
                <c:pt idx="8">
                  <c:v>13.115554270012291</c:v>
                </c:pt>
                <c:pt idx="9">
                  <c:v>14.3</c:v>
                </c:pt>
                <c:pt idx="10">
                  <c:v>8</c:v>
                </c:pt>
                <c:pt idx="11">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47.900452027325557</c:v>
                </c:pt>
                <c:pt idx="1">
                  <c:v>25.795167981778249</c:v>
                </c:pt>
                <c:pt idx="2">
                  <c:v>34.622539025878368</c:v>
                </c:pt>
                <c:pt idx="3">
                  <c:v>51.52320034692108</c:v>
                </c:pt>
                <c:pt idx="4">
                  <c:v>37.936950461076556</c:v>
                </c:pt>
                <c:pt idx="5">
                  <c:v>53.620152017150652</c:v>
                </c:pt>
                <c:pt idx="6">
                  <c:v>49.191347620194236</c:v>
                </c:pt>
                <c:pt idx="7">
                  <c:v>35.11168088358562</c:v>
                </c:pt>
                <c:pt idx="8">
                  <c:v>13.998292711644893</c:v>
                </c:pt>
                <c:pt idx="9">
                  <c:v>38.1</c:v>
                </c:pt>
                <c:pt idx="10">
                  <c:v>37.9</c:v>
                </c:pt>
                <c:pt idx="11">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18.602042058757025</c:v>
                </c:pt>
                <c:pt idx="1">
                  <c:v>14.252457320227627</c:v>
                </c:pt>
                <c:pt idx="2">
                  <c:v>13.30424030031995</c:v>
                </c:pt>
                <c:pt idx="3">
                  <c:v>23.268219107530442</c:v>
                </c:pt>
                <c:pt idx="4">
                  <c:v>20.849546044098574</c:v>
                </c:pt>
                <c:pt idx="5">
                  <c:v>21.384132577217422</c:v>
                </c:pt>
                <c:pt idx="6">
                  <c:v>18.158966978167886</c:v>
                </c:pt>
                <c:pt idx="7">
                  <c:v>14.156178102584924</c:v>
                </c:pt>
                <c:pt idx="8">
                  <c:v>9.7448596728200521</c:v>
                </c:pt>
                <c:pt idx="9">
                  <c:v>15.7</c:v>
                </c:pt>
                <c:pt idx="10">
                  <c:v>13.7</c:v>
                </c:pt>
                <c:pt idx="11">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42.990954000128312</c:v>
                </c:pt>
                <c:pt idx="1">
                  <c:v>62.79296875</c:v>
                </c:pt>
                <c:pt idx="2">
                  <c:v>26.811656991017529</c:v>
                </c:pt>
                <c:pt idx="3">
                  <c:v>46.483946062283124</c:v>
                </c:pt>
                <c:pt idx="4">
                  <c:v>54.723471817941252</c:v>
                </c:pt>
                <c:pt idx="5">
                  <c:v>50.40566455229385</c:v>
                </c:pt>
                <c:pt idx="6">
                  <c:v>46.154234125182832</c:v>
                </c:pt>
                <c:pt idx="7">
                  <c:v>44.25284512617516</c:v>
                </c:pt>
                <c:pt idx="8">
                  <c:v>53.407163523895044</c:v>
                </c:pt>
                <c:pt idx="9">
                  <c:v>41.3</c:v>
                </c:pt>
                <c:pt idx="10">
                  <c:v>39.700000000000003</c:v>
                </c:pt>
                <c:pt idx="11">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30.758337075768267</c:v>
                </c:pt>
                <c:pt idx="1">
                  <c:v>20.2083203125</c:v>
                </c:pt>
                <c:pt idx="2">
                  <c:v>38.008937700372591</c:v>
                </c:pt>
                <c:pt idx="3">
                  <c:v>28.460728247024203</c:v>
                </c:pt>
                <c:pt idx="4">
                  <c:v>24.315453823762901</c:v>
                </c:pt>
                <c:pt idx="5">
                  <c:v>29.192594777990855</c:v>
                </c:pt>
                <c:pt idx="6">
                  <c:v>29.506491148433945</c:v>
                </c:pt>
                <c:pt idx="7">
                  <c:v>28.566068777832747</c:v>
                </c:pt>
                <c:pt idx="8">
                  <c:v>23.508706641391459</c:v>
                </c:pt>
                <c:pt idx="9">
                  <c:v>30.9</c:v>
                </c:pt>
                <c:pt idx="10">
                  <c:v>30</c:v>
                </c:pt>
                <c:pt idx="11">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12.696477834092512</c:v>
                </c:pt>
                <c:pt idx="1">
                  <c:v>5.859375</c:v>
                </c:pt>
                <c:pt idx="2">
                  <c:v>12.641885451867255</c:v>
                </c:pt>
                <c:pt idx="3">
                  <c:v>7.4142399086396988</c:v>
                </c:pt>
                <c:pt idx="4">
                  <c:v>4.3133103995766069</c:v>
                </c:pt>
                <c:pt idx="5">
                  <c:v>12.022422186163151</c:v>
                </c:pt>
                <c:pt idx="6">
                  <c:v>17.133202199021536</c:v>
                </c:pt>
                <c:pt idx="7">
                  <c:v>8.869371598218704</c:v>
                </c:pt>
                <c:pt idx="8">
                  <c:v>7.7189131663839836</c:v>
                </c:pt>
                <c:pt idx="9">
                  <c:v>11</c:v>
                </c:pt>
                <c:pt idx="10">
                  <c:v>12</c:v>
                </c:pt>
                <c:pt idx="11">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Sheet1!$B$2:$B$4</c:f>
              <c:numCache>
                <c:formatCode>#,##0.0</c:formatCode>
                <c:ptCount val="3"/>
                <c:pt idx="0">
                  <c:v>59.446533948645595</c:v>
                </c:pt>
                <c:pt idx="1">
                  <c:v>62.061419373856829</c:v>
                </c:pt>
                <c:pt idx="2">
                  <c:v>61.942163120065544</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dLbl>
              <c:idx val="2"/>
              <c:layout>
                <c:manualLayout>
                  <c:x val="-8.7051142546245922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18E-4A12-9DD7-920EFA6DB37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Sheet1!$C$2:$C$4</c:f>
              <c:numCache>
                <c:formatCode>#,##0.0</c:formatCode>
                <c:ptCount val="3"/>
                <c:pt idx="0">
                  <c:v>12.190838839052297</c:v>
                </c:pt>
                <c:pt idx="1">
                  <c:v>20.840642568328686</c:v>
                </c:pt>
                <c:pt idx="2">
                  <c:v>20.845617891663167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Sheet1!$D$2:$D$4</c:f>
              <c:numCache>
                <c:formatCode>#,##0.0</c:formatCode>
                <c:ptCount val="3"/>
                <c:pt idx="0">
                  <c:v>5.6273166828741399</c:v>
                </c:pt>
                <c:pt idx="1">
                  <c:v>3.0106138484127842</c:v>
                </c:pt>
                <c:pt idx="2">
                  <c:v>1.4993057750396643</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Sheet1!$E$2:$E$4</c:f>
              <c:numCache>
                <c:formatCode>#,##0.0</c:formatCode>
                <c:ptCount val="3"/>
                <c:pt idx="0">
                  <c:v>18.441695441790866</c:v>
                </c:pt>
                <c:pt idx="1">
                  <c:v>9.8073487256031662</c:v>
                </c:pt>
                <c:pt idx="2">
                  <c:v>11.307926114966168</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Sheet1!$F$2:$F$4</c:f>
              <c:numCache>
                <c:formatCode>#,##0.0</c:formatCode>
                <c:ptCount val="3"/>
                <c:pt idx="0">
                  <c:v>4.2936150876370931</c:v>
                </c:pt>
                <c:pt idx="1">
                  <c:v>4.2799754837985375</c:v>
                </c:pt>
                <c:pt idx="2">
                  <c:v>4.4049870982654653</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6.9104102232947007</c:v>
                </c:pt>
                <c:pt idx="1">
                  <c:v>2.9935735784592858</c:v>
                </c:pt>
                <c:pt idx="2">
                  <c:v>3.8056121866892862</c:v>
                </c:pt>
                <c:pt idx="3">
                  <c:v>3.9570685169124022</c:v>
                </c:pt>
                <c:pt idx="4">
                  <c:v>2.8415183358352993</c:v>
                </c:pt>
                <c:pt idx="5">
                  <c:v>7.0795166634184366</c:v>
                </c:pt>
                <c:pt idx="6">
                  <c:v>13.213339754394413</c:v>
                </c:pt>
                <c:pt idx="7">
                  <c:v>4.4731522114294169</c:v>
                </c:pt>
                <c:pt idx="8">
                  <c:v>2.9597904156364065</c:v>
                </c:pt>
                <c:pt idx="9">
                  <c:v>5.2</c:v>
                </c:pt>
                <c:pt idx="10">
                  <c:v>8.1999999999999993</c:v>
                </c:pt>
                <c:pt idx="11">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1.8266628685372452</c:v>
                </c:pt>
                <c:pt idx="1">
                  <c:v>3.2013022246337495</c:v>
                </c:pt>
                <c:pt idx="2">
                  <c:v>4.3623682010074845</c:v>
                </c:pt>
                <c:pt idx="3">
                  <c:v>4.4650040225261467</c:v>
                </c:pt>
                <c:pt idx="4">
                  <c:v>3.8527889591719378</c:v>
                </c:pt>
                <c:pt idx="5">
                  <c:v>8.3574181117533719</c:v>
                </c:pt>
                <c:pt idx="6">
                  <c:v>7.5279586045735272</c:v>
                </c:pt>
                <c:pt idx="7">
                  <c:v>10.262475549288085</c:v>
                </c:pt>
                <c:pt idx="8">
                  <c:v>3.577441077441077</c:v>
                </c:pt>
                <c:pt idx="9">
                  <c:v>5.0999999999999996</c:v>
                </c:pt>
                <c:pt idx="10">
                  <c:v>5.7</c:v>
                </c:pt>
                <c:pt idx="11">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21.907121395814663</c:v>
                </c:pt>
                <c:pt idx="1">
                  <c:v>15.94488188976378</c:v>
                </c:pt>
                <c:pt idx="2">
                  <c:v>13.535288430551079</c:v>
                </c:pt>
                <c:pt idx="3">
                  <c:v>23.983967188665176</c:v>
                </c:pt>
                <c:pt idx="4">
                  <c:v>25.071090047393362</c:v>
                </c:pt>
                <c:pt idx="5">
                  <c:v>23.693164243736469</c:v>
                </c:pt>
                <c:pt idx="6">
                  <c:v>30.152587350729764</c:v>
                </c:pt>
                <c:pt idx="7">
                  <c:v>13.339905567374046</c:v>
                </c:pt>
                <c:pt idx="8">
                  <c:v>9.5667655786350139</c:v>
                </c:pt>
                <c:pt idx="9">
                  <c:v>17.600000000000001</c:v>
                </c:pt>
                <c:pt idx="10">
                  <c:v>15.9</c:v>
                </c:pt>
                <c:pt idx="11">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6.8218405084715243</c:v>
                </c:pt>
                <c:pt idx="1">
                  <c:v>6.6342133110554169</c:v>
                </c:pt>
                <c:pt idx="2">
                  <c:v>4.3139904813750336</c:v>
                </c:pt>
                <c:pt idx="3">
                  <c:v>7.727507045547962</c:v>
                </c:pt>
                <c:pt idx="4">
                  <c:v>4.0954433948447564</c:v>
                </c:pt>
                <c:pt idx="5">
                  <c:v>4.3055460374957182</c:v>
                </c:pt>
                <c:pt idx="6">
                  <c:v>4.8605183856212157</c:v>
                </c:pt>
                <c:pt idx="7">
                  <c:v>3.5105577010319013</c:v>
                </c:pt>
                <c:pt idx="8">
                  <c:v>5.3261572377843658</c:v>
                </c:pt>
                <c:pt idx="9">
                  <c:v>5.0999999999999996</c:v>
                </c:pt>
                <c:pt idx="10">
                  <c:v>6.8</c:v>
                </c:pt>
                <c:pt idx="11">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148921602191029"/>
          <c:y val="2.6006606459914455E-2"/>
          <c:w val="0.61230788542736503"/>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32.048074249909114</c:v>
                </c:pt>
                <c:pt idx="1">
                  <c:v>10.625</c:v>
                </c:pt>
                <c:pt idx="2">
                  <c:v>2.566213210871386</c:v>
                </c:pt>
                <c:pt idx="3">
                  <c:v>56.814687925506213</c:v>
                </c:pt>
                <c:pt idx="4">
                  <c:v>73.511510981741196</c:v>
                </c:pt>
                <c:pt idx="5">
                  <c:v>100</c:v>
                </c:pt>
                <c:pt idx="6">
                  <c:v>69.470923488172701</c:v>
                </c:pt>
                <c:pt idx="7">
                  <c:v>17.80059376546264</c:v>
                </c:pt>
                <c:pt idx="8">
                  <c:v>3.0296983604376599</c:v>
                </c:pt>
                <c:pt idx="9">
                  <c:v>25.2</c:v>
                </c:pt>
                <c:pt idx="10">
                  <c:v>20.7</c:v>
                </c:pt>
                <c:pt idx="11">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Wayne</c:v>
                </c:pt>
                <c:pt idx="1">
                  <c:v>Pamlico</c:v>
                </c:pt>
                <c:pt idx="2">
                  <c:v>Onslow</c:v>
                </c:pt>
                <c:pt idx="3">
                  <c:v>Lenoir</c:v>
                </c:pt>
                <c:pt idx="4">
                  <c:v>Jones</c:v>
                </c:pt>
                <c:pt idx="5">
                  <c:v>Greene</c:v>
                </c:pt>
                <c:pt idx="6">
                  <c:v>Duplin</c:v>
                </c:pt>
                <c:pt idx="7">
                  <c:v>Craven</c:v>
                </c:pt>
                <c:pt idx="8">
                  <c:v>Carteret</c:v>
                </c:pt>
                <c:pt idx="9">
                  <c:v>Eastern Carolina</c:v>
                </c:pt>
                <c:pt idx="10">
                  <c:v>North Carolina</c:v>
                </c:pt>
                <c:pt idx="11">
                  <c:v>United States</c:v>
                </c:pt>
              </c:strCache>
            </c:strRef>
          </c:cat>
          <c:val>
            <c:numRef>
              <c:f>Sheet1!$B$2:$B$13</c:f>
              <c:numCache>
                <c:formatCode>0.0</c:formatCode>
                <c:ptCount val="12"/>
                <c:pt idx="0">
                  <c:v>37.351639186501572</c:v>
                </c:pt>
                <c:pt idx="1">
                  <c:v>100</c:v>
                </c:pt>
                <c:pt idx="2">
                  <c:v>3.9366894838691047</c:v>
                </c:pt>
                <c:pt idx="3">
                  <c:v>69.657838099002944</c:v>
                </c:pt>
                <c:pt idx="4">
                  <c:v>100</c:v>
                </c:pt>
                <c:pt idx="5">
                  <c:v>100</c:v>
                </c:pt>
                <c:pt idx="6">
                  <c:v>87.900337923034243</c:v>
                </c:pt>
                <c:pt idx="7">
                  <c:v>26.736763978228602</c:v>
                </c:pt>
                <c:pt idx="8">
                  <c:v>18.53071269413682</c:v>
                </c:pt>
                <c:pt idx="9">
                  <c:v>34.9</c:v>
                </c:pt>
                <c:pt idx="10">
                  <c:v>29.7</c:v>
                </c:pt>
                <c:pt idx="11">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Sheet1!$B$2:$B$4</c:f>
              <c:numCache>
                <c:formatCode>0.00</c:formatCode>
                <c:ptCount val="3"/>
                <c:pt idx="0">
                  <c:v>3.9456284717007351</c:v>
                </c:pt>
                <c:pt idx="1">
                  <c:v>4.4296238962062287</c:v>
                </c:pt>
                <c:pt idx="2">
                  <c:v>2.17</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2"/>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Sheet1!$B$2:$B$4</c:f>
              <c:numCache>
                <c:formatCode>0.0</c:formatCode>
                <c:ptCount val="3"/>
                <c:pt idx="0">
                  <c:v>9.6993852410295798</c:v>
                </c:pt>
                <c:pt idx="1">
                  <c:v>10.285900434333007</c:v>
                </c:pt>
                <c:pt idx="2" formatCode="#,##0.0">
                  <c:v>5.2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Sheet1!$C$2:$C$4</c:f>
              <c:numCache>
                <c:formatCode>0.0</c:formatCode>
                <c:ptCount val="3"/>
                <c:pt idx="0">
                  <c:v>9.5092908053327836</c:v>
                </c:pt>
                <c:pt idx="1">
                  <c:v>10.158199176779275</c:v>
                </c:pt>
                <c:pt idx="2" formatCode="#,##0.0">
                  <c:v>5.0999999999999996</c:v>
                </c:pt>
              </c:numCache>
            </c:numRef>
          </c:val>
          <c:extLst>
            <c:ext xmlns:c16="http://schemas.microsoft.com/office/drawing/2014/chart" uri="{C3380CC4-5D6E-409C-BE32-E72D297353CC}">
              <c16:uniqueId val="{00000000-D4A4-43F4-B575-F67981252F12}"/>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2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Sheet1!$B$2:$B$4</c:f>
              <c:numCache>
                <c:formatCode>0.0</c:formatCode>
                <c:ptCount val="3"/>
                <c:pt idx="0">
                  <c:v>35.163543124718231</c:v>
                </c:pt>
                <c:pt idx="1">
                  <c:v>32.670704756158578</c:v>
                </c:pt>
                <c:pt idx="2">
                  <c:v>26.5</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Sheet1!$C$2:$C$4</c:f>
              <c:numCache>
                <c:formatCode>0.0</c:formatCode>
                <c:ptCount val="3"/>
                <c:pt idx="0">
                  <c:v>9.5092908053327836</c:v>
                </c:pt>
                <c:pt idx="1">
                  <c:v>10.158199176779275</c:v>
                </c:pt>
                <c:pt idx="2">
                  <c:v>5.0999999999999996</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Sheet1!$B$2:$B$4</c:f>
              <c:numCache>
                <c:formatCode>0.0</c:formatCode>
                <c:ptCount val="3"/>
                <c:pt idx="0">
                  <c:v>3.4315339366940902</c:v>
                </c:pt>
                <c:pt idx="1">
                  <c:v>3.1906212529243381</c:v>
                </c:pt>
                <c:pt idx="2" formatCode="#,##0.0">
                  <c:v>0.7</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Sheet1!$B$2:$B$4</c:f>
              <c:numCache>
                <c:formatCode>#,##0.0</c:formatCode>
                <c:ptCount val="3"/>
                <c:pt idx="0">
                  <c:v>22.513903012548795</c:v>
                </c:pt>
                <c:pt idx="1">
                  <c:v>22.208065151207357</c:v>
                </c:pt>
                <c:pt idx="2">
                  <c:v>22.579214763169439</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Sheet1!$C$2:$C$4</c:f>
              <c:numCache>
                <c:formatCode>#,##0.0</c:formatCode>
                <c:ptCount val="3"/>
                <c:pt idx="0">
                  <c:v>9.2013176864544484</c:v>
                </c:pt>
                <c:pt idx="1">
                  <c:v>9.4514220187822495</c:v>
                </c:pt>
                <c:pt idx="2">
                  <c:v>13.036962958420407</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Sheet1!$D$2:$D$4</c:f>
              <c:numCache>
                <c:formatCode>#,##0.0</c:formatCode>
                <c:ptCount val="3"/>
                <c:pt idx="0">
                  <c:v>39.255165420472913</c:v>
                </c:pt>
                <c:pt idx="1">
                  <c:v>39.051455663931264</c:v>
                </c:pt>
                <c:pt idx="2">
                  <c:v>35.674357389839948</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Sheet1!$E$2:$E$4</c:f>
              <c:numCache>
                <c:formatCode>#,##0.0</c:formatCode>
                <c:ptCount val="3"/>
                <c:pt idx="0">
                  <c:v>12.989415579926018</c:v>
                </c:pt>
                <c:pt idx="1">
                  <c:v>13.023682210764095</c:v>
                </c:pt>
                <c:pt idx="2">
                  <c:v>12.30861640886784</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Sheet1!$F$2:$F$4</c:f>
              <c:numCache>
                <c:formatCode>#,##0.0</c:formatCode>
                <c:ptCount val="3"/>
                <c:pt idx="0">
                  <c:v>16.040198300597826</c:v>
                </c:pt>
                <c:pt idx="1">
                  <c:v>16.265374955315039</c:v>
                </c:pt>
                <c:pt idx="2">
                  <c:v>16.400848479702372</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Sheet1!$B$2:$B$4</c:f>
              <c:numCache>
                <c:formatCode>0.0</c:formatCode>
                <c:ptCount val="3"/>
                <c:pt idx="0">
                  <c:v>28.70828963274613</c:v>
                </c:pt>
                <c:pt idx="1">
                  <c:v>28.399462765329204</c:v>
                </c:pt>
                <c:pt idx="2">
                  <c:v>30.171108103702242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Sheet1!$C$2:$C$4</c:f>
              <c:numCache>
                <c:formatCode>0.0</c:formatCode>
                <c:ptCount val="3"/>
                <c:pt idx="0">
                  <c:v>41.555902088108759</c:v>
                </c:pt>
                <c:pt idx="1">
                  <c:v>42.725477774104526</c:v>
                </c:pt>
                <c:pt idx="2">
                  <c:v>45.16990920274759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Sheet1!$D$2:$D$4</c:f>
              <c:numCache>
                <c:formatCode>0.0</c:formatCode>
                <c:ptCount val="3"/>
                <c:pt idx="0">
                  <c:v>29.735808279145072</c:v>
                </c:pt>
                <c:pt idx="1">
                  <c:v>28.875059460566249</c:v>
                </c:pt>
                <c:pt idx="2">
                  <c:v>24.658982693550165</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Sheet1!$B$2:$B$4</c:f>
              <c:numCache>
                <c:formatCode>#,##0.0</c:formatCode>
                <c:ptCount val="3"/>
                <c:pt idx="0">
                  <c:v>11.12595967644428</c:v>
                </c:pt>
                <c:pt idx="1">
                  <c:v>10.962591300115909</c:v>
                </c:pt>
                <c:pt idx="2">
                  <c:v>12.368361924113946</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Sheet1!$C$2:$C$4</c:f>
              <c:numCache>
                <c:formatCode>#,##0.0</c:formatCode>
                <c:ptCount val="3"/>
                <c:pt idx="0">
                  <c:v>26.487129599470212</c:v>
                </c:pt>
                <c:pt idx="1">
                  <c:v>25.231126134035375</c:v>
                </c:pt>
                <c:pt idx="2">
                  <c:v>29.198253292173032</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Sheet1!$D$2:$D$4</c:f>
              <c:numCache>
                <c:formatCode>#,##0.0</c:formatCode>
                <c:ptCount val="3"/>
                <c:pt idx="0">
                  <c:v>28.716889020511388</c:v>
                </c:pt>
                <c:pt idx="1">
                  <c:v>30.789995477690791</c:v>
                </c:pt>
                <c:pt idx="2">
                  <c:v>36.14063537962565</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Eastern Carolina</c:v>
                </c:pt>
              </c:strCache>
            </c:strRef>
          </c:cat>
          <c:val>
            <c:numRef>
              <c:f>Sheet1!$E$2:$E$4</c:f>
              <c:numCache>
                <c:formatCode>#,##0.0</c:formatCode>
                <c:ptCount val="3"/>
                <c:pt idx="0">
                  <c:v>33.670021703574122</c:v>
                </c:pt>
                <c:pt idx="1">
                  <c:v>33.016287088157931</c:v>
                </c:pt>
                <c:pt idx="2">
                  <c:v>22.292749404087374</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Eastern 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7.803002641809317</c:v>
                </c:pt>
                <c:pt idx="1">
                  <c:v>7.4248120300751879</c:v>
                </c:pt>
                <c:pt idx="2">
                  <c:v>5.6291734422032311</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Eastern 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#,##0.0;[Red]#,##0.0</c:formatCode>
                <c:ptCount val="4"/>
                <c:pt idx="0">
                  <c:v>5.9179660507372001</c:v>
                </c:pt>
                <c:pt idx="1">
                  <c:v>8.5295134523510185</c:v>
                </c:pt>
                <c:pt idx="2">
                  <c:v>2.7716186252771622</c:v>
                </c:pt>
                <c:pt idx="3">
                  <c:v>6.4728520424722964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Eastern 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4.483814576216119</c:v>
                </c:pt>
                <c:pt idx="1">
                  <c:v>8.8933241136535077</c:v>
                </c:pt>
                <c:pt idx="2">
                  <c:v>5.4878048780487809</c:v>
                </c:pt>
                <c:pt idx="3">
                  <c:v>4.2395017078561379</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Eastern 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35.56707974137931</c:v>
                </c:pt>
                <c:pt idx="1">
                  <c:v>39.550100665943937</c:v>
                </c:pt>
                <c:pt idx="2">
                  <c:v>20.781192604383495</c:v>
                </c:pt>
                <c:pt idx="3">
                  <c:v>12.421460962683712</c:v>
                </c:pt>
                <c:pt idx="4">
                  <c:v>9.935483870967742</c:v>
                </c:pt>
                <c:pt idx="5" formatCode="0.0">
                  <c:v>5.7366720315404667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Eastern Carolina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11.563194535233363</c:v>
                </c:pt>
                <c:pt idx="1">
                  <c:v>13.453147470257552</c:v>
                </c:pt>
                <c:pt idx="2">
                  <c:v>16.988331808079487</c:v>
                </c:pt>
                <c:pt idx="3">
                  <c:v>8.7511439403843632</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1/31/2023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1/31/2023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5D86BD7-7655-10EE-B53D-676FC3FEECBF}"/>
              </a:ext>
            </a:extLst>
          </p:cNvPr>
          <p:cNvGraphicFramePr>
            <a:graphicFrameLocks noChangeAspect="1"/>
          </p:cNvGraphicFramePr>
          <p:nvPr userDrawn="1">
            <p:custDataLst>
              <p:tags r:id="rId13"/>
            </p:custDataLst>
            <p:extLst>
              <p:ext uri="{D42A27DB-BD31-4B8C-83A1-F6EECF244321}">
                <p14:modId xmlns:p14="http://schemas.microsoft.com/office/powerpoint/2010/main" val="33541923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32" imgH="530" progId="TCLayout.ActiveDocument.1">
                  <p:embed/>
                </p:oleObj>
              </mc:Choice>
              <mc:Fallback>
                <p:oleObj name="think-cell Slide" r:id="rId14" imgW="532" imgH="530" progId="TCLayout.ActiveDocument.1">
                  <p:embed/>
                  <p:pic>
                    <p:nvPicPr>
                      <p:cNvPr id="8" name="Object 7" hidden="1">
                        <a:extLst>
                          <a:ext uri="{FF2B5EF4-FFF2-40B4-BE49-F238E27FC236}">
                            <a16:creationId xmlns:a16="http://schemas.microsoft.com/office/drawing/2014/main" id="{55D86BD7-7655-10EE-B53D-676FC3FEECBF}"/>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1/31/2023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chart" Target="../charts/chart9.xml"/><Relationship Id="rId4" Type="http://schemas.openxmlformats.org/officeDocument/2006/relationships/image" Target="../media/image1.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6.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chart" Target="../charts/chart7.xml"/><Relationship Id="rId4" Type="http://schemas.openxmlformats.org/officeDocument/2006/relationships/image" Target="../media/image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Eastern Carolina</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294254760"/>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568605312"/>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 map&#10;&#10;Description automatically generated">
            <a:extLst>
              <a:ext uri="{FF2B5EF4-FFF2-40B4-BE49-F238E27FC236}">
                <a16:creationId xmlns:a16="http://schemas.microsoft.com/office/drawing/2014/main" id="{0C1001F7-30D9-5B47-AEFA-E8C2587DB8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3F9A26F2-2D64-477A-137C-06DC5C6A1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4357" y="1038225"/>
            <a:ext cx="7583286" cy="5362575"/>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Diagram&#10;&#10;Description automatically generated">
            <a:extLst>
              <a:ext uri="{FF2B5EF4-FFF2-40B4-BE49-F238E27FC236}">
                <a16:creationId xmlns:a16="http://schemas.microsoft.com/office/drawing/2014/main" id="{09D3114C-58EC-D028-3D5C-4204EE1185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5"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92745897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Diagram&#10;&#10;Description automatically generated">
            <a:extLst>
              <a:ext uri="{FF2B5EF4-FFF2-40B4-BE49-F238E27FC236}">
                <a16:creationId xmlns:a16="http://schemas.microsoft.com/office/drawing/2014/main" id="{52931948-FB57-43E0-9BA7-80F9378D2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15155005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Diagram&#10;&#10;Description automatically generated">
            <a:extLst>
              <a:ext uri="{FF2B5EF4-FFF2-40B4-BE49-F238E27FC236}">
                <a16:creationId xmlns:a16="http://schemas.microsoft.com/office/drawing/2014/main" id="{20FC8719-C64A-D268-97AE-200BC4B3C4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8392"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88555219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F299FA5-E77C-49FE-8DFD-7C8A5DCA38AB}"/>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7" name="Picture 6" descr="Diagram, map&#10;&#10;Description automatically generated">
            <a:extLst>
              <a:ext uri="{FF2B5EF4-FFF2-40B4-BE49-F238E27FC236}">
                <a16:creationId xmlns:a16="http://schemas.microsoft.com/office/drawing/2014/main" id="{7A636F6C-DE6B-07AF-9352-BC4A18319D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5220"/>
            <a:ext cx="7210096" cy="50986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15085874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with medium confidence">
            <a:extLst>
              <a:ext uri="{FF2B5EF4-FFF2-40B4-BE49-F238E27FC236}">
                <a16:creationId xmlns:a16="http://schemas.microsoft.com/office/drawing/2014/main" id="{604821C1-052A-6F2B-0950-ABF4937D3B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11120889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1B74C087-E40A-A991-DC65-19A90795C3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65332938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784785A4-5F74-E5C0-9FBE-D44955C3B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770" y="1161142"/>
            <a:ext cx="7221630" cy="5106827"/>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14717986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ACB09308-CE7E-2822-8608-DD19BBB0E0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5930" y="1169039"/>
            <a:ext cx="7199296" cy="5091034"/>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41018706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49AC7349-83A0-BEBB-5A28-5F54EBB8C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20589335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EFE85AAE-BD99-2D3F-5C5E-FA3AE0A558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6814831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666265DB-9FEB-B27A-B1F1-4A7B9294FF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7603803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98EA200C-0F23-14C9-8BB1-7553AD9E7F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60092603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 map&#10;&#10;Description automatically generated">
            <a:extLst>
              <a:ext uri="{FF2B5EF4-FFF2-40B4-BE49-F238E27FC236}">
                <a16:creationId xmlns:a16="http://schemas.microsoft.com/office/drawing/2014/main" id="{D88A9C4D-61D3-34A3-AB5E-1679C3E62D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84154704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with medium confidence">
            <a:extLst>
              <a:ext uri="{FF2B5EF4-FFF2-40B4-BE49-F238E27FC236}">
                <a16:creationId xmlns:a16="http://schemas.microsoft.com/office/drawing/2014/main" id="{8DADFFDD-5639-FA9C-CF1F-057355268A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68421137"/>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Diagram&#10;&#10;Description automatically generated">
            <a:extLst>
              <a:ext uri="{FF2B5EF4-FFF2-40B4-BE49-F238E27FC236}">
                <a16:creationId xmlns:a16="http://schemas.microsoft.com/office/drawing/2014/main" id="{3B832991-00E2-79B6-C105-C03D1F83AB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65542325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Diagram&#10;&#10;Description automatically generated">
            <a:extLst>
              <a:ext uri="{FF2B5EF4-FFF2-40B4-BE49-F238E27FC236}">
                <a16:creationId xmlns:a16="http://schemas.microsoft.com/office/drawing/2014/main" id="{2A5DA276-5765-617B-01A9-CA05E215DD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547462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09563770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Diagram&#10;&#10;Description automatically generated">
            <a:extLst>
              <a:ext uri="{FF2B5EF4-FFF2-40B4-BE49-F238E27FC236}">
                <a16:creationId xmlns:a16="http://schemas.microsoft.com/office/drawing/2014/main" id="{ACBDAD6C-8B80-40C1-3CAE-2659399F4D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6112661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32214329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07536406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31992" y="3500105"/>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21.4</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8790" y="493184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84863" y="286500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32175" y="2865003"/>
            <a:ext cx="0" cy="5639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5627" y="4438899"/>
            <a:ext cx="0" cy="48623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189511"/>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189511"/>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49909619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61662980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829533773"/>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317105415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2472866697"/>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15311766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28912857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5184839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3012&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2067</TotalTime>
  <Words>1475</Words>
  <Application>Microsoft Office PowerPoint</Application>
  <PresentationFormat>Widescreen</PresentationFormat>
  <Paragraphs>143</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2023-01-31T22:33:22Z</dcterms:modified>
</cp:coreProperties>
</file>