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62311-3431-4225-A27C-34CEADE74758}" v="49" dt="2023-01-31T22:31:22.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89" d="100"/>
          <a:sy n="89" d="100"/>
        </p:scale>
        <p:origin x="84" y="876"/>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906130D0-A545-4215-AECB-F4EA0E0C1311}"/>
    <pc:docChg chg="custSel modSld">
      <pc:chgData name="Roberto Gallardo" userId="49a044883f185952" providerId="LiveId" clId="{906130D0-A545-4215-AECB-F4EA0E0C1311}" dt="2023-01-16T15:22:55.673" v="428" actId="27918"/>
      <pc:docMkLst>
        <pc:docMk/>
      </pc:docMkLst>
      <pc:sldChg chg="modSp mod">
        <pc:chgData name="Roberto Gallardo" userId="49a044883f185952" providerId="LiveId" clId="{906130D0-A545-4215-AECB-F4EA0E0C1311}" dt="2023-01-16T14:16:30.563" v="26" actId="20577"/>
        <pc:sldMkLst>
          <pc:docMk/>
          <pc:sldMk cId="2846901679" sldId="256"/>
        </pc:sldMkLst>
        <pc:spChg chg="mod">
          <ac:chgData name="Roberto Gallardo" userId="49a044883f185952" providerId="LiveId" clId="{906130D0-A545-4215-AECB-F4EA0E0C1311}" dt="2023-01-16T14:16:30.563" v="26" actId="20577"/>
          <ac:spMkLst>
            <pc:docMk/>
            <pc:sldMk cId="2846901679" sldId="256"/>
            <ac:spMk id="7" creationId="{B1E0ABEC-554C-720A-2772-F0324C8E93CA}"/>
          </ac:spMkLst>
        </pc:spChg>
      </pc:sldChg>
      <pc:sldChg chg="mod">
        <pc:chgData name="Roberto Gallardo" userId="49a044883f185952" providerId="LiveId" clId="{906130D0-A545-4215-AECB-F4EA0E0C1311}" dt="2023-01-16T14:45:07.159" v="55" actId="27918"/>
        <pc:sldMkLst>
          <pc:docMk/>
          <pc:sldMk cId="3231157596" sldId="257"/>
        </pc:sldMkLst>
      </pc:sldChg>
      <pc:sldChg chg="mod">
        <pc:chgData name="Roberto Gallardo" userId="49a044883f185952" providerId="LiveId" clId="{906130D0-A545-4215-AECB-F4EA0E0C1311}" dt="2023-01-16T14:43:30.144" v="43" actId="27918"/>
        <pc:sldMkLst>
          <pc:docMk/>
          <pc:sldMk cId="3702837515" sldId="258"/>
        </pc:sldMkLst>
      </pc:sldChg>
      <pc:sldChg chg="mod">
        <pc:chgData name="Roberto Gallardo" userId="49a044883f185952" providerId="LiveId" clId="{906130D0-A545-4215-AECB-F4EA0E0C1311}" dt="2023-01-16T14:44:07.142" v="49"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16T15:21:50.517" v="416" actId="14100"/>
        <pc:sldMkLst>
          <pc:docMk/>
          <pc:sldMk cId="513409896" sldId="276"/>
        </pc:sldMkLst>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16T15:19:13.953" v="389" actId="1076"/>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6T15:00:08.312" v="150" actId="1076"/>
        <pc:sldMkLst>
          <pc:docMk/>
          <pc:sldMk cId="3324519687" sldId="293"/>
        </pc:sldMkLst>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34201A6A-4C5F-473D-BD2F-4FB52A50645A}"/>
    <pc:docChg chg="undo custSel addSld delSld modSld">
      <pc:chgData name="Roberto Gallardo" userId="49a044883f185952" providerId="LiveId" clId="{34201A6A-4C5F-473D-BD2F-4FB52A50645A}" dt="2023-01-16T16:48:42.927" v="464" actId="27918"/>
      <pc:docMkLst>
        <pc:docMk/>
      </pc:docMkLst>
      <pc:sldChg chg="modSp mod">
        <pc:chgData name="Roberto Gallardo" userId="49a044883f185952" providerId="LiveId" clId="{34201A6A-4C5F-473D-BD2F-4FB52A50645A}" dt="2023-01-16T15:30:41.511" v="13" actId="20577"/>
        <pc:sldMkLst>
          <pc:docMk/>
          <pc:sldMk cId="2846901679" sldId="256"/>
        </pc:sldMkLst>
        <pc:spChg chg="mod">
          <ac:chgData name="Roberto Gallardo" userId="49a044883f185952" providerId="LiveId" clId="{34201A6A-4C5F-473D-BD2F-4FB52A50645A}" dt="2023-01-16T15:30:41.511" v="13" actId="20577"/>
          <ac:spMkLst>
            <pc:docMk/>
            <pc:sldMk cId="2846901679" sldId="256"/>
            <ac:spMk id="7" creationId="{B1E0ABEC-554C-720A-2772-F0324C8E93CA}"/>
          </ac:spMkLst>
        </pc:spChg>
      </pc:sldChg>
      <pc:sldChg chg="mod">
        <pc:chgData name="Roberto Gallardo" userId="49a044883f185952" providerId="LiveId" clId="{34201A6A-4C5F-473D-BD2F-4FB52A50645A}" dt="2023-01-16T15:45:31.732" v="58" actId="27918"/>
        <pc:sldMkLst>
          <pc:docMk/>
          <pc:sldMk cId="3231157596" sldId="257"/>
        </pc:sldMkLst>
      </pc:sldChg>
      <pc:sldChg chg="mod">
        <pc:chgData name="Roberto Gallardo" userId="49a044883f185952" providerId="LiveId" clId="{34201A6A-4C5F-473D-BD2F-4FB52A50645A}" dt="2023-01-16T15:44:10.990" v="46" actId="27918"/>
        <pc:sldMkLst>
          <pc:docMk/>
          <pc:sldMk cId="3702837515" sldId="258"/>
        </pc:sldMkLst>
      </pc:sldChg>
      <pc:sldChg chg="mod">
        <pc:chgData name="Roberto Gallardo" userId="49a044883f185952" providerId="LiveId" clId="{34201A6A-4C5F-473D-BD2F-4FB52A50645A}" dt="2023-01-16T15:44:52.171" v="52" actId="27918"/>
        <pc:sldMkLst>
          <pc:docMk/>
          <pc:sldMk cId="2519083202" sldId="259"/>
        </pc:sldMkLst>
      </pc:sldChg>
      <pc:sldChg chg="mod">
        <pc:chgData name="Roberto Gallardo" userId="49a044883f185952" providerId="LiveId" clId="{34201A6A-4C5F-473D-BD2F-4FB52A50645A}" dt="2023-01-16T15:43:22.589" v="40" actId="27918"/>
        <pc:sldMkLst>
          <pc:docMk/>
          <pc:sldMk cId="3877078759" sldId="260"/>
        </pc:sldMkLst>
      </pc:sldChg>
      <pc:sldChg chg="mod">
        <pc:chgData name="Roberto Gallardo" userId="49a044883f185952" providerId="LiveId" clId="{34201A6A-4C5F-473D-BD2F-4FB52A50645A}" dt="2023-01-16T15:46:52.823" v="70" actId="27918"/>
        <pc:sldMkLst>
          <pc:docMk/>
          <pc:sldMk cId="1175010214" sldId="261"/>
        </pc:sldMkLst>
      </pc:sldChg>
      <pc:sldChg chg="addSp delSp modSp mod">
        <pc:chgData name="Roberto Gallardo" userId="49a044883f185952" providerId="LiveId" clId="{34201A6A-4C5F-473D-BD2F-4FB52A50645A}" dt="2023-01-16T15:47:38.279" v="80" actId="1076"/>
        <pc:sldMkLst>
          <pc:docMk/>
          <pc:sldMk cId="1418533539" sldId="271"/>
        </pc:sldMkLst>
        <pc:picChg chg="del">
          <ac:chgData name="Roberto Gallardo" userId="49a044883f185952" providerId="LiveId" clId="{34201A6A-4C5F-473D-BD2F-4FB52A50645A}" dt="2023-01-16T15:31:55.421" v="14" actId="478"/>
          <ac:picMkLst>
            <pc:docMk/>
            <pc:sldMk cId="1418533539" sldId="271"/>
            <ac:picMk id="6" creationId="{FACE4D62-196F-A615-59EB-291A7142E480}"/>
          </ac:picMkLst>
        </pc:picChg>
        <pc:picChg chg="add mod">
          <ac:chgData name="Roberto Gallardo" userId="49a044883f185952" providerId="LiveId" clId="{34201A6A-4C5F-473D-BD2F-4FB52A50645A}" dt="2023-01-16T15:47:38.279" v="80" actId="1076"/>
          <ac:picMkLst>
            <pc:docMk/>
            <pc:sldMk cId="1418533539" sldId="271"/>
            <ac:picMk id="7" creationId="{163E5F35-A7DD-BA19-FE7A-814841572ADA}"/>
          </ac:picMkLst>
        </pc:picChg>
      </pc:sldChg>
      <pc:sldChg chg="mod">
        <pc:chgData name="Roberto Gallardo" userId="49a044883f185952" providerId="LiveId" clId="{34201A6A-4C5F-473D-BD2F-4FB52A50645A}" dt="2023-01-16T15:46:07.759" v="64" actId="27918"/>
        <pc:sldMkLst>
          <pc:docMk/>
          <pc:sldMk cId="2653937722" sldId="272"/>
        </pc:sldMkLst>
      </pc:sldChg>
      <pc:sldChg chg="mod">
        <pc:chgData name="Roberto Gallardo" userId="49a044883f185952" providerId="LiveId" clId="{34201A6A-4C5F-473D-BD2F-4FB52A50645A}" dt="2023-01-16T16:40:57.686" v="398" actId="27918"/>
        <pc:sldMkLst>
          <pc:docMk/>
          <pc:sldMk cId="2076698419" sldId="273"/>
        </pc:sldMkLst>
      </pc:sldChg>
      <pc:sldChg chg="mod">
        <pc:chgData name="Roberto Gallardo" userId="49a044883f185952" providerId="LiveId" clId="{34201A6A-4C5F-473D-BD2F-4FB52A50645A}" dt="2023-01-16T16:48:03.301" v="458" actId="27918"/>
        <pc:sldMkLst>
          <pc:docMk/>
          <pc:sldMk cId="3802335161" sldId="274"/>
        </pc:sldMkLst>
      </pc:sldChg>
      <pc:sldChg chg="mod">
        <pc:chgData name="Roberto Gallardo" userId="49a044883f185952" providerId="LiveId" clId="{34201A6A-4C5F-473D-BD2F-4FB52A50645A}" dt="2023-01-16T16:48:42.927" v="464" actId="27918"/>
        <pc:sldMkLst>
          <pc:docMk/>
          <pc:sldMk cId="4292554322" sldId="275"/>
        </pc:sldMkLst>
      </pc:sldChg>
      <pc:sldChg chg="modSp mod">
        <pc:chgData name="Roberto Gallardo" userId="49a044883f185952" providerId="LiveId" clId="{34201A6A-4C5F-473D-BD2F-4FB52A50645A}" dt="2023-01-16T16:47:39.781" v="454" actId="14100"/>
        <pc:sldMkLst>
          <pc:docMk/>
          <pc:sldMk cId="513409896" sldId="276"/>
        </pc:sldMkLst>
        <pc:spChg chg="mod">
          <ac:chgData name="Roberto Gallardo" userId="49a044883f185952" providerId="LiveId" clId="{34201A6A-4C5F-473D-BD2F-4FB52A50645A}" dt="2023-01-16T16:47:28.997" v="434" actId="1076"/>
          <ac:spMkLst>
            <pc:docMk/>
            <pc:sldMk cId="513409896" sldId="276"/>
            <ac:spMk id="21" creationId="{9A68ADBE-AECC-EE60-7E94-3675B33E08AE}"/>
          </ac:spMkLst>
        </pc:spChg>
        <pc:cxnChg chg="mod">
          <ac:chgData name="Roberto Gallardo" userId="49a044883f185952" providerId="LiveId" clId="{34201A6A-4C5F-473D-BD2F-4FB52A50645A}" dt="2023-01-16T16:47:20.274" v="432" actId="1036"/>
          <ac:cxnSpMkLst>
            <pc:docMk/>
            <pc:sldMk cId="513409896" sldId="276"/>
            <ac:cxnSpMk id="22" creationId="{1B423FA0-E4B3-6570-929B-A9283D503787}"/>
          </ac:cxnSpMkLst>
        </pc:cxnChg>
        <pc:cxnChg chg="mod">
          <ac:chgData name="Roberto Gallardo" userId="49a044883f185952" providerId="LiveId" clId="{34201A6A-4C5F-473D-BD2F-4FB52A50645A}" dt="2023-01-16T16:47:33.523" v="453" actId="1036"/>
          <ac:cxnSpMkLst>
            <pc:docMk/>
            <pc:sldMk cId="513409896" sldId="276"/>
            <ac:cxnSpMk id="23" creationId="{D616797E-0044-3804-BA5A-23B8EB309CA5}"/>
          </ac:cxnSpMkLst>
        </pc:cxnChg>
        <pc:cxnChg chg="mod">
          <ac:chgData name="Roberto Gallardo" userId="49a044883f185952" providerId="LiveId" clId="{34201A6A-4C5F-473D-BD2F-4FB52A50645A}" dt="2023-01-16T16:47:39.781" v="454" actId="14100"/>
          <ac:cxnSpMkLst>
            <pc:docMk/>
            <pc:sldMk cId="513409896" sldId="276"/>
            <ac:cxnSpMk id="24" creationId="{20A6256E-6780-BAE0-B803-D02FE024579F}"/>
          </ac:cxnSpMkLst>
        </pc:cxnChg>
        <pc:cxnChg chg="mod">
          <ac:chgData name="Roberto Gallardo" userId="49a044883f185952" providerId="LiveId" clId="{34201A6A-4C5F-473D-BD2F-4FB52A50645A}" dt="2023-01-16T16:47:26.173" v="433" actId="14100"/>
          <ac:cxnSpMkLst>
            <pc:docMk/>
            <pc:sldMk cId="513409896" sldId="276"/>
            <ac:cxnSpMk id="25" creationId="{62B7492E-2C75-E0CD-947E-C582F412F7D7}"/>
          </ac:cxnSpMkLst>
        </pc:cxnChg>
      </pc:sldChg>
      <pc:sldChg chg="mod">
        <pc:chgData name="Roberto Gallardo" userId="49a044883f185952" providerId="LiveId" clId="{34201A6A-4C5F-473D-BD2F-4FB52A50645A}" dt="2023-01-16T16:10:18.276" v="393" actId="27918"/>
        <pc:sldMkLst>
          <pc:docMk/>
          <pc:sldMk cId="349244952" sldId="278"/>
        </pc:sldMkLst>
      </pc:sldChg>
      <pc:sldChg chg="addSp delSp modSp mod">
        <pc:chgData name="Roberto Gallardo" userId="49a044883f185952" providerId="LiveId" clId="{34201A6A-4C5F-473D-BD2F-4FB52A50645A}" dt="2023-01-16T15:54:34.187" v="187" actId="1037"/>
        <pc:sldMkLst>
          <pc:docMk/>
          <pc:sldMk cId="2124848710" sldId="281"/>
        </pc:sldMkLst>
        <pc:picChg chg="del">
          <ac:chgData name="Roberto Gallardo" userId="49a044883f185952" providerId="LiveId" clId="{34201A6A-4C5F-473D-BD2F-4FB52A50645A}" dt="2023-01-16T15:32:07.757" v="20" actId="478"/>
          <ac:picMkLst>
            <pc:docMk/>
            <pc:sldMk cId="2124848710" sldId="281"/>
            <ac:picMk id="5" creationId="{FB27A213-C0B7-6BD5-7FED-23D21C6A08C4}"/>
          </ac:picMkLst>
        </pc:picChg>
        <pc:picChg chg="add mod">
          <ac:chgData name="Roberto Gallardo" userId="49a044883f185952" providerId="LiveId" clId="{34201A6A-4C5F-473D-BD2F-4FB52A50645A}" dt="2023-01-16T15:54:34.187" v="187" actId="1037"/>
          <ac:picMkLst>
            <pc:docMk/>
            <pc:sldMk cId="2124848710" sldId="281"/>
            <ac:picMk id="8" creationId="{9153084F-FC00-0CE4-66C8-0E07E1623826}"/>
          </ac:picMkLst>
        </pc:picChg>
      </pc:sldChg>
      <pc:sldChg chg="addSp delSp modSp mod">
        <pc:chgData name="Roberto Gallardo" userId="49a044883f185952" providerId="LiveId" clId="{34201A6A-4C5F-473D-BD2F-4FB52A50645A}" dt="2023-01-16T15:55:42.379" v="203" actId="1076"/>
        <pc:sldMkLst>
          <pc:docMk/>
          <pc:sldMk cId="2028175529" sldId="282"/>
        </pc:sldMkLst>
        <pc:picChg chg="add mod">
          <ac:chgData name="Roberto Gallardo" userId="49a044883f185952" providerId="LiveId" clId="{34201A6A-4C5F-473D-BD2F-4FB52A50645A}" dt="2023-01-16T15:55:42.379" v="203" actId="1076"/>
          <ac:picMkLst>
            <pc:docMk/>
            <pc:sldMk cId="2028175529" sldId="282"/>
            <ac:picMk id="5" creationId="{66F5E906-151A-8A14-F31C-BFF6F6AC1A90}"/>
          </ac:picMkLst>
        </pc:picChg>
        <pc:picChg chg="del">
          <ac:chgData name="Roberto Gallardo" userId="49a044883f185952" providerId="LiveId" clId="{34201A6A-4C5F-473D-BD2F-4FB52A50645A}" dt="2023-01-16T15:32:09.862" v="21" actId="478"/>
          <ac:picMkLst>
            <pc:docMk/>
            <pc:sldMk cId="2028175529" sldId="282"/>
            <ac:picMk id="8" creationId="{94976C04-A24B-F3C5-B9C0-27F15B00E593}"/>
          </ac:picMkLst>
        </pc:picChg>
      </pc:sldChg>
      <pc:sldChg chg="addSp delSp modSp mod">
        <pc:chgData name="Roberto Gallardo" userId="49a044883f185952" providerId="LiveId" clId="{34201A6A-4C5F-473D-BD2F-4FB52A50645A}" dt="2023-01-16T15:57:14.678" v="221" actId="1076"/>
        <pc:sldMkLst>
          <pc:docMk/>
          <pc:sldMk cId="1326517747" sldId="283"/>
        </pc:sldMkLst>
        <pc:picChg chg="add mod">
          <ac:chgData name="Roberto Gallardo" userId="49a044883f185952" providerId="LiveId" clId="{34201A6A-4C5F-473D-BD2F-4FB52A50645A}" dt="2023-01-16T15:57:14.678" v="221" actId="1076"/>
          <ac:picMkLst>
            <pc:docMk/>
            <pc:sldMk cId="1326517747" sldId="283"/>
            <ac:picMk id="5" creationId="{1D8CBC8A-DA84-2A40-2362-0658B5BBF047}"/>
          </ac:picMkLst>
        </pc:picChg>
        <pc:picChg chg="del">
          <ac:chgData name="Roberto Gallardo" userId="49a044883f185952" providerId="LiveId" clId="{34201A6A-4C5F-473D-BD2F-4FB52A50645A}" dt="2023-01-16T15:32:11.357" v="22" actId="478"/>
          <ac:picMkLst>
            <pc:docMk/>
            <pc:sldMk cId="1326517747" sldId="283"/>
            <ac:picMk id="8" creationId="{033B3FE1-9C3F-6EF0-C136-37EF9E1F1D30}"/>
          </ac:picMkLst>
        </pc:picChg>
      </pc:sldChg>
      <pc:sldChg chg="addSp delSp modSp mod">
        <pc:chgData name="Roberto Gallardo" userId="49a044883f185952" providerId="LiveId" clId="{34201A6A-4C5F-473D-BD2F-4FB52A50645A}" dt="2023-01-16T15:58:25.892" v="239" actId="1076"/>
        <pc:sldMkLst>
          <pc:docMk/>
          <pc:sldMk cId="783739251" sldId="284"/>
        </pc:sldMkLst>
        <pc:picChg chg="add mod">
          <ac:chgData name="Roberto Gallardo" userId="49a044883f185952" providerId="LiveId" clId="{34201A6A-4C5F-473D-BD2F-4FB52A50645A}" dt="2023-01-16T15:58:25.892" v="239" actId="1076"/>
          <ac:picMkLst>
            <pc:docMk/>
            <pc:sldMk cId="783739251" sldId="284"/>
            <ac:picMk id="5" creationId="{56A01DA7-29EC-A2CD-67AC-FA3383E14F1A}"/>
          </ac:picMkLst>
        </pc:picChg>
        <pc:picChg chg="del">
          <ac:chgData name="Roberto Gallardo" userId="49a044883f185952" providerId="LiveId" clId="{34201A6A-4C5F-473D-BD2F-4FB52A50645A}" dt="2023-01-16T15:32:12.853" v="23" actId="478"/>
          <ac:picMkLst>
            <pc:docMk/>
            <pc:sldMk cId="783739251" sldId="284"/>
            <ac:picMk id="8" creationId="{D815B327-B2B1-C919-C7A3-309DB3D75C16}"/>
          </ac:picMkLst>
        </pc:picChg>
      </pc:sldChg>
      <pc:sldChg chg="addSp delSp modSp add del mod">
        <pc:chgData name="Roberto Gallardo" userId="49a044883f185952" providerId="LiveId" clId="{34201A6A-4C5F-473D-BD2F-4FB52A50645A}" dt="2023-01-16T15:59:35.119" v="255" actId="1076"/>
        <pc:sldMkLst>
          <pc:docMk/>
          <pc:sldMk cId="1676122233" sldId="285"/>
        </pc:sldMkLst>
        <pc:picChg chg="add mod">
          <ac:chgData name="Roberto Gallardo" userId="49a044883f185952" providerId="LiveId" clId="{34201A6A-4C5F-473D-BD2F-4FB52A50645A}" dt="2023-01-16T15:59:35.119" v="255" actId="1076"/>
          <ac:picMkLst>
            <pc:docMk/>
            <pc:sldMk cId="1676122233" sldId="285"/>
            <ac:picMk id="5" creationId="{EA4F6CC3-0588-CCCE-1FDF-25F2BB21661A}"/>
          </ac:picMkLst>
        </pc:picChg>
        <pc:picChg chg="del">
          <ac:chgData name="Roberto Gallardo" userId="49a044883f185952" providerId="LiveId" clId="{34201A6A-4C5F-473D-BD2F-4FB52A50645A}" dt="2023-01-16T15:32:18.062" v="26" actId="478"/>
          <ac:picMkLst>
            <pc:docMk/>
            <pc:sldMk cId="1676122233" sldId="285"/>
            <ac:picMk id="8" creationId="{904E4106-2EEF-7FB4-8C31-15755E7953DE}"/>
          </ac:picMkLst>
        </pc:picChg>
      </pc:sldChg>
      <pc:sldChg chg="addSp delSp modSp mod">
        <pc:chgData name="Roberto Gallardo" userId="49a044883f185952" providerId="LiveId" clId="{34201A6A-4C5F-473D-BD2F-4FB52A50645A}" dt="2023-01-16T16:00:50.971" v="271" actId="1076"/>
        <pc:sldMkLst>
          <pc:docMk/>
          <pc:sldMk cId="3100398757" sldId="286"/>
        </pc:sldMkLst>
        <pc:picChg chg="add mod">
          <ac:chgData name="Roberto Gallardo" userId="49a044883f185952" providerId="LiveId" clId="{34201A6A-4C5F-473D-BD2F-4FB52A50645A}" dt="2023-01-16T16:00:50.971" v="271" actId="1076"/>
          <ac:picMkLst>
            <pc:docMk/>
            <pc:sldMk cId="3100398757" sldId="286"/>
            <ac:picMk id="5" creationId="{190E412C-AB2D-2EAE-DCC8-9C46E6B3C279}"/>
          </ac:picMkLst>
        </pc:picChg>
        <pc:picChg chg="del">
          <ac:chgData name="Roberto Gallardo" userId="49a044883f185952" providerId="LiveId" clId="{34201A6A-4C5F-473D-BD2F-4FB52A50645A}" dt="2023-01-16T15:32:19.822" v="27" actId="478"/>
          <ac:picMkLst>
            <pc:docMk/>
            <pc:sldMk cId="3100398757" sldId="286"/>
            <ac:picMk id="8" creationId="{470680D7-D741-1B4E-D3AF-14882434BB99}"/>
          </ac:picMkLst>
        </pc:picChg>
      </pc:sldChg>
      <pc:sldChg chg="addSp delSp modSp mod">
        <pc:chgData name="Roberto Gallardo" userId="49a044883f185952" providerId="LiveId" clId="{34201A6A-4C5F-473D-BD2F-4FB52A50645A}" dt="2023-01-16T16:01:57.756" v="287" actId="1076"/>
        <pc:sldMkLst>
          <pc:docMk/>
          <pc:sldMk cId="1546475425" sldId="287"/>
        </pc:sldMkLst>
        <pc:picChg chg="add mod">
          <ac:chgData name="Roberto Gallardo" userId="49a044883f185952" providerId="LiveId" clId="{34201A6A-4C5F-473D-BD2F-4FB52A50645A}" dt="2023-01-16T16:01:57.756" v="287" actId="1076"/>
          <ac:picMkLst>
            <pc:docMk/>
            <pc:sldMk cId="1546475425" sldId="287"/>
            <ac:picMk id="5" creationId="{5A858AD0-E725-2D3F-BDE4-B4BDB92FD3C4}"/>
          </ac:picMkLst>
        </pc:picChg>
        <pc:picChg chg="del">
          <ac:chgData name="Roberto Gallardo" userId="49a044883f185952" providerId="LiveId" clId="{34201A6A-4C5F-473D-BD2F-4FB52A50645A}" dt="2023-01-16T15:32:21.949" v="28" actId="478"/>
          <ac:picMkLst>
            <pc:docMk/>
            <pc:sldMk cId="1546475425" sldId="287"/>
            <ac:picMk id="8" creationId="{A9B8342A-9624-20BF-BA75-F4D3E782C107}"/>
          </ac:picMkLst>
        </pc:picChg>
      </pc:sldChg>
      <pc:sldChg chg="addSp delSp modSp mod">
        <pc:chgData name="Roberto Gallardo" userId="49a044883f185952" providerId="LiveId" clId="{34201A6A-4C5F-473D-BD2F-4FB52A50645A}" dt="2023-01-16T16:04:53.890" v="323" actId="27918"/>
        <pc:sldMkLst>
          <pc:docMk/>
          <pc:sldMk cId="1380517306" sldId="288"/>
        </pc:sldMkLst>
        <pc:picChg chg="add mod">
          <ac:chgData name="Roberto Gallardo" userId="49a044883f185952" providerId="LiveId" clId="{34201A6A-4C5F-473D-BD2F-4FB52A50645A}" dt="2023-01-16T16:04:10.020" v="318" actId="1076"/>
          <ac:picMkLst>
            <pc:docMk/>
            <pc:sldMk cId="1380517306" sldId="288"/>
            <ac:picMk id="5" creationId="{315C537A-B307-EABD-F0A8-70F3D38AF27D}"/>
          </ac:picMkLst>
        </pc:picChg>
        <pc:picChg chg="del">
          <ac:chgData name="Roberto Gallardo" userId="49a044883f185952" providerId="LiveId" clId="{34201A6A-4C5F-473D-BD2F-4FB52A50645A}" dt="2023-01-16T15:32:25.678" v="30" actId="478"/>
          <ac:picMkLst>
            <pc:docMk/>
            <pc:sldMk cId="1380517306" sldId="288"/>
            <ac:picMk id="8" creationId="{AE4C90AF-5FA5-4B57-6616-1799974E20BA}"/>
          </ac:picMkLst>
        </pc:picChg>
      </pc:sldChg>
      <pc:sldChg chg="addSp delSp modSp mod">
        <pc:chgData name="Roberto Gallardo" userId="49a044883f185952" providerId="LiveId" clId="{34201A6A-4C5F-473D-BD2F-4FB52A50645A}" dt="2023-01-16T16:06:11.169" v="339" actId="1076"/>
        <pc:sldMkLst>
          <pc:docMk/>
          <pc:sldMk cId="1388671151" sldId="289"/>
        </pc:sldMkLst>
        <pc:picChg chg="add mod">
          <ac:chgData name="Roberto Gallardo" userId="49a044883f185952" providerId="LiveId" clId="{34201A6A-4C5F-473D-BD2F-4FB52A50645A}" dt="2023-01-16T16:06:11.169" v="339" actId="1076"/>
          <ac:picMkLst>
            <pc:docMk/>
            <pc:sldMk cId="1388671151" sldId="289"/>
            <ac:picMk id="5" creationId="{671A475F-205F-0708-35EE-7704CA8CC6A5}"/>
          </ac:picMkLst>
        </pc:picChg>
        <pc:picChg chg="del">
          <ac:chgData name="Roberto Gallardo" userId="49a044883f185952" providerId="LiveId" clId="{34201A6A-4C5F-473D-BD2F-4FB52A50645A}" dt="2023-01-16T15:32:28.037" v="31" actId="478"/>
          <ac:picMkLst>
            <pc:docMk/>
            <pc:sldMk cId="1388671151" sldId="289"/>
            <ac:picMk id="8" creationId="{A72E2CDE-182F-1AA1-C01B-EDD0B9EE364C}"/>
          </ac:picMkLst>
        </pc:picChg>
      </pc:sldChg>
      <pc:sldChg chg="addSp delSp modSp mod">
        <pc:chgData name="Roberto Gallardo" userId="49a044883f185952" providerId="LiveId" clId="{34201A6A-4C5F-473D-BD2F-4FB52A50645A}" dt="2023-01-16T16:08:44.465" v="369" actId="1076"/>
        <pc:sldMkLst>
          <pc:docMk/>
          <pc:sldMk cId="2355376039" sldId="290"/>
        </pc:sldMkLst>
        <pc:picChg chg="del">
          <ac:chgData name="Roberto Gallardo" userId="49a044883f185952" providerId="LiveId" clId="{34201A6A-4C5F-473D-BD2F-4FB52A50645A}" dt="2023-01-16T15:32:31.842" v="33" actId="478"/>
          <ac:picMkLst>
            <pc:docMk/>
            <pc:sldMk cId="2355376039" sldId="290"/>
            <ac:picMk id="8" creationId="{D6D3637F-15B1-7D14-C40B-AA2B5BBEAE9C}"/>
          </ac:picMkLst>
        </pc:picChg>
        <pc:picChg chg="add mod">
          <ac:chgData name="Roberto Gallardo" userId="49a044883f185952" providerId="LiveId" clId="{34201A6A-4C5F-473D-BD2F-4FB52A50645A}" dt="2023-01-16T16:08:44.465" v="369" actId="1076"/>
          <ac:picMkLst>
            <pc:docMk/>
            <pc:sldMk cId="2355376039" sldId="290"/>
            <ac:picMk id="9" creationId="{9E051D75-6DDE-0567-3E39-C2B074D0095A}"/>
          </ac:picMkLst>
        </pc:picChg>
      </pc:sldChg>
      <pc:sldChg chg="addSp delSp modSp mod">
        <pc:chgData name="Roberto Gallardo" userId="49a044883f185952" providerId="LiveId" clId="{34201A6A-4C5F-473D-BD2F-4FB52A50645A}" dt="2023-01-16T16:09:51.830" v="389" actId="1076"/>
        <pc:sldMkLst>
          <pc:docMk/>
          <pc:sldMk cId="3757257295" sldId="291"/>
        </pc:sldMkLst>
        <pc:picChg chg="add mod">
          <ac:chgData name="Roberto Gallardo" userId="49a044883f185952" providerId="LiveId" clId="{34201A6A-4C5F-473D-BD2F-4FB52A50645A}" dt="2023-01-16T16:09:51.830" v="389" actId="1076"/>
          <ac:picMkLst>
            <pc:docMk/>
            <pc:sldMk cId="3757257295" sldId="291"/>
            <ac:picMk id="7" creationId="{E6A0B221-42D4-1C8E-4990-FD0957B57556}"/>
          </ac:picMkLst>
        </pc:picChg>
        <pc:picChg chg="del">
          <ac:chgData name="Roberto Gallardo" userId="49a044883f185952" providerId="LiveId" clId="{34201A6A-4C5F-473D-BD2F-4FB52A50645A}" dt="2023-01-16T15:32:34.551" v="34" actId="478"/>
          <ac:picMkLst>
            <pc:docMk/>
            <pc:sldMk cId="3757257295" sldId="291"/>
            <ac:picMk id="8" creationId="{156AEE47-CC26-3634-78D8-8C1608170444}"/>
          </ac:picMkLst>
        </pc:picChg>
      </pc:sldChg>
      <pc:sldChg chg="addSp delSp modSp mod">
        <pc:chgData name="Roberto Gallardo" userId="49a044883f185952" providerId="LiveId" clId="{34201A6A-4C5F-473D-BD2F-4FB52A50645A}" dt="2023-01-16T16:03:08.263" v="303" actId="1076"/>
        <pc:sldMkLst>
          <pc:docMk/>
          <pc:sldMk cId="1259856727" sldId="292"/>
        </pc:sldMkLst>
        <pc:picChg chg="add mod">
          <ac:chgData name="Roberto Gallardo" userId="49a044883f185952" providerId="LiveId" clId="{34201A6A-4C5F-473D-BD2F-4FB52A50645A}" dt="2023-01-16T16:03:08.263" v="303" actId="1076"/>
          <ac:picMkLst>
            <pc:docMk/>
            <pc:sldMk cId="1259856727" sldId="292"/>
            <ac:picMk id="5" creationId="{7991B787-2955-26E5-638C-03EB53054716}"/>
          </ac:picMkLst>
        </pc:picChg>
        <pc:picChg chg="del">
          <ac:chgData name="Roberto Gallardo" userId="49a044883f185952" providerId="LiveId" clId="{34201A6A-4C5F-473D-BD2F-4FB52A50645A}" dt="2023-01-16T15:32:23.982" v="29" actId="478"/>
          <ac:picMkLst>
            <pc:docMk/>
            <pc:sldMk cId="1259856727" sldId="292"/>
            <ac:picMk id="8" creationId="{331580CE-AA9E-AFEC-4861-10F13955BFE5}"/>
          </ac:picMkLst>
        </pc:picChg>
      </pc:sldChg>
      <pc:sldChg chg="addSp delSp modSp mod">
        <pc:chgData name="Roberto Gallardo" userId="49a044883f185952" providerId="LiveId" clId="{34201A6A-4C5F-473D-BD2F-4FB52A50645A}" dt="2023-01-16T15:53:22.742" v="164" actId="1076"/>
        <pc:sldMkLst>
          <pc:docMk/>
          <pc:sldMk cId="3324519687" sldId="293"/>
        </pc:sldMkLst>
        <pc:picChg chg="add mod">
          <ac:chgData name="Roberto Gallardo" userId="49a044883f185952" providerId="LiveId" clId="{34201A6A-4C5F-473D-BD2F-4FB52A50645A}" dt="2023-01-16T15:53:22.742" v="164" actId="1076"/>
          <ac:picMkLst>
            <pc:docMk/>
            <pc:sldMk cId="3324519687" sldId="293"/>
            <ac:picMk id="7" creationId="{343C37E9-F1BB-1C21-F347-49E123FD807D}"/>
          </ac:picMkLst>
        </pc:picChg>
        <pc:picChg chg="del">
          <ac:chgData name="Roberto Gallardo" userId="49a044883f185952" providerId="LiveId" clId="{34201A6A-4C5F-473D-BD2F-4FB52A50645A}" dt="2023-01-16T15:32:05.917" v="19" actId="478"/>
          <ac:picMkLst>
            <pc:docMk/>
            <pc:sldMk cId="3324519687" sldId="293"/>
            <ac:picMk id="8" creationId="{FD1333ED-1131-3861-958C-4C42B9D3BC9F}"/>
          </ac:picMkLst>
        </pc:picChg>
      </pc:sldChg>
      <pc:sldChg chg="addSp delSp modSp mod">
        <pc:chgData name="Roberto Gallardo" userId="49a044883f185952" providerId="LiveId" clId="{34201A6A-4C5F-473D-BD2F-4FB52A50645A}" dt="2023-01-16T15:50:59.120" v="133" actId="1076"/>
        <pc:sldMkLst>
          <pc:docMk/>
          <pc:sldMk cId="3256182630" sldId="295"/>
        </pc:sldMkLst>
        <pc:picChg chg="del">
          <ac:chgData name="Roberto Gallardo" userId="49a044883f185952" providerId="LiveId" clId="{34201A6A-4C5F-473D-BD2F-4FB52A50645A}" dt="2023-01-16T15:32:00.769" v="16" actId="478"/>
          <ac:picMkLst>
            <pc:docMk/>
            <pc:sldMk cId="3256182630" sldId="295"/>
            <ac:picMk id="6" creationId="{525C02B9-4D86-DE25-3429-FF01BD8E8E7E}"/>
          </ac:picMkLst>
        </pc:picChg>
        <pc:picChg chg="add del mod">
          <ac:chgData name="Roberto Gallardo" userId="49a044883f185952" providerId="LiveId" clId="{34201A6A-4C5F-473D-BD2F-4FB52A50645A}" dt="2023-01-16T15:50:01.318" v="119" actId="478"/>
          <ac:picMkLst>
            <pc:docMk/>
            <pc:sldMk cId="3256182630" sldId="295"/>
            <ac:picMk id="7" creationId="{21EBA857-5816-D412-AA3F-8582F2344F57}"/>
          </ac:picMkLst>
        </pc:picChg>
        <pc:picChg chg="add mod">
          <ac:chgData name="Roberto Gallardo" userId="49a044883f185952" providerId="LiveId" clId="{34201A6A-4C5F-473D-BD2F-4FB52A50645A}" dt="2023-01-16T15:50:59.120" v="133" actId="1076"/>
          <ac:picMkLst>
            <pc:docMk/>
            <pc:sldMk cId="3256182630" sldId="295"/>
            <ac:picMk id="10" creationId="{D24F2621-9537-754E-8330-EDA9970A38CE}"/>
          </ac:picMkLst>
        </pc:picChg>
      </pc:sldChg>
      <pc:sldChg chg="addSp delSp modSp mod">
        <pc:chgData name="Roberto Gallardo" userId="49a044883f185952" providerId="LiveId" clId="{34201A6A-4C5F-473D-BD2F-4FB52A50645A}" dt="2023-01-16T15:52:08.468" v="149" actId="1076"/>
        <pc:sldMkLst>
          <pc:docMk/>
          <pc:sldMk cId="4057156843" sldId="296"/>
        </pc:sldMkLst>
        <pc:picChg chg="add mod">
          <ac:chgData name="Roberto Gallardo" userId="49a044883f185952" providerId="LiveId" clId="{34201A6A-4C5F-473D-BD2F-4FB52A50645A}" dt="2023-01-16T15:52:08.468" v="149" actId="1076"/>
          <ac:picMkLst>
            <pc:docMk/>
            <pc:sldMk cId="4057156843" sldId="296"/>
            <ac:picMk id="6" creationId="{4E5D142A-BA43-1AC6-1399-15E707652433}"/>
          </ac:picMkLst>
        </pc:picChg>
        <pc:picChg chg="del">
          <ac:chgData name="Roberto Gallardo" userId="49a044883f185952" providerId="LiveId" clId="{34201A6A-4C5F-473D-BD2F-4FB52A50645A}" dt="2023-01-16T15:32:04.277" v="18" actId="478"/>
          <ac:picMkLst>
            <pc:docMk/>
            <pc:sldMk cId="4057156843" sldId="296"/>
            <ac:picMk id="7" creationId="{FF4602A0-2D1D-4AA7-AD4F-14D511613A60}"/>
          </ac:picMkLst>
        </pc:picChg>
      </pc:sldChg>
      <pc:sldChg chg="addSp delSp modSp mod">
        <pc:chgData name="Roberto Gallardo" userId="49a044883f185952" providerId="LiveId" clId="{34201A6A-4C5F-473D-BD2F-4FB52A50645A}" dt="2023-01-16T15:48:27.643" v="98" actId="1076"/>
        <pc:sldMkLst>
          <pc:docMk/>
          <pc:sldMk cId="2080110827" sldId="297"/>
        </pc:sldMkLst>
        <pc:picChg chg="add mod">
          <ac:chgData name="Roberto Gallardo" userId="49a044883f185952" providerId="LiveId" clId="{34201A6A-4C5F-473D-BD2F-4FB52A50645A}" dt="2023-01-16T15:48:27.643" v="98" actId="1076"/>
          <ac:picMkLst>
            <pc:docMk/>
            <pc:sldMk cId="2080110827" sldId="297"/>
            <ac:picMk id="6" creationId="{C7E3F7D3-EFB9-87FF-79A9-2A968B7EB5AA}"/>
          </ac:picMkLst>
        </pc:picChg>
        <pc:picChg chg="del">
          <ac:chgData name="Roberto Gallardo" userId="49a044883f185952" providerId="LiveId" clId="{34201A6A-4C5F-473D-BD2F-4FB52A50645A}" dt="2023-01-16T15:32:02.326" v="17" actId="478"/>
          <ac:picMkLst>
            <pc:docMk/>
            <pc:sldMk cId="2080110827" sldId="297"/>
            <ac:picMk id="7" creationId="{DB4F051A-9B70-B730-2642-966C496E35FA}"/>
          </ac:picMkLst>
        </pc:picChg>
      </pc:sldChg>
      <pc:sldChg chg="addSp delSp modSp mod">
        <pc:chgData name="Roberto Gallardo" userId="49a044883f185952" providerId="LiveId" clId="{34201A6A-4C5F-473D-BD2F-4FB52A50645A}" dt="2023-01-16T15:48:09.075" v="91" actId="1076"/>
        <pc:sldMkLst>
          <pc:docMk/>
          <pc:sldMk cId="1532666867" sldId="298"/>
        </pc:sldMkLst>
        <pc:picChg chg="del">
          <ac:chgData name="Roberto Gallardo" userId="49a044883f185952" providerId="LiveId" clId="{34201A6A-4C5F-473D-BD2F-4FB52A50645A}" dt="2023-01-16T15:31:56.950" v="15" actId="478"/>
          <ac:picMkLst>
            <pc:docMk/>
            <pc:sldMk cId="1532666867" sldId="298"/>
            <ac:picMk id="6" creationId="{7B339876-341F-790C-BE75-F1E31A2A8E75}"/>
          </ac:picMkLst>
        </pc:picChg>
        <pc:picChg chg="add del mod">
          <ac:chgData name="Roberto Gallardo" userId="49a044883f185952" providerId="LiveId" clId="{34201A6A-4C5F-473D-BD2F-4FB52A50645A}" dt="2023-01-16T15:47:51.526" v="84" actId="478"/>
          <ac:picMkLst>
            <pc:docMk/>
            <pc:sldMk cId="1532666867" sldId="298"/>
            <ac:picMk id="7" creationId="{FE26A916-235D-EE6C-EFCD-040465E1B494}"/>
          </ac:picMkLst>
        </pc:picChg>
        <pc:picChg chg="add mod">
          <ac:chgData name="Roberto Gallardo" userId="49a044883f185952" providerId="LiveId" clId="{34201A6A-4C5F-473D-BD2F-4FB52A50645A}" dt="2023-01-16T15:48:09.075" v="91" actId="1076"/>
          <ac:picMkLst>
            <pc:docMk/>
            <pc:sldMk cId="1532666867" sldId="298"/>
            <ac:picMk id="9" creationId="{33A38FA1-243E-FE08-295B-B9072BCBB366}"/>
          </ac:picMkLst>
        </pc:picChg>
      </pc:sldChg>
      <pc:sldChg chg="addSp delSp modSp mod">
        <pc:chgData name="Roberto Gallardo" userId="49a044883f185952" providerId="LiveId" clId="{34201A6A-4C5F-473D-BD2F-4FB52A50645A}" dt="2023-01-16T16:07:33.220" v="354" actId="1076"/>
        <pc:sldMkLst>
          <pc:docMk/>
          <pc:sldMk cId="1951376777" sldId="299"/>
        </pc:sldMkLst>
        <pc:picChg chg="del">
          <ac:chgData name="Roberto Gallardo" userId="49a044883f185952" providerId="LiveId" clId="{34201A6A-4C5F-473D-BD2F-4FB52A50645A}" dt="2023-01-16T15:32:29.697" v="32" actId="478"/>
          <ac:picMkLst>
            <pc:docMk/>
            <pc:sldMk cId="1951376777" sldId="299"/>
            <ac:picMk id="5" creationId="{38E0CDF2-020F-11EC-D7C3-3DA547AAEA6B}"/>
          </ac:picMkLst>
        </pc:picChg>
        <pc:picChg chg="add mod">
          <ac:chgData name="Roberto Gallardo" userId="49a044883f185952" providerId="LiveId" clId="{34201A6A-4C5F-473D-BD2F-4FB52A50645A}" dt="2023-01-16T16:07:33.220" v="354" actId="1076"/>
          <ac:picMkLst>
            <pc:docMk/>
            <pc:sldMk cId="1951376777" sldId="299"/>
            <ac:picMk id="8" creationId="{99F71FF4-9B01-9B33-1C81-34C03D3196F9}"/>
          </ac:picMkLst>
        </pc:picChg>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02E62311-3431-4225-A27C-34CEADE74758}"/>
    <pc:docChg chg="custSel addSld delSld modSld modMainMaster replTag">
      <pc:chgData name="Roberto Gallardo" userId="49a044883f185952" providerId="LiveId" clId="{02E62311-3431-4225-A27C-34CEADE74758}" dt="2023-01-31T22:33:50.154" v="665" actId="20577"/>
      <pc:docMkLst>
        <pc:docMk/>
      </pc:docMkLst>
      <pc:sldChg chg="modSp mod">
        <pc:chgData name="Roberto Gallardo" userId="49a044883f185952" providerId="LiveId" clId="{02E62311-3431-4225-A27C-34CEADE74758}" dt="2023-01-31T22:33:50.154" v="665" actId="20577"/>
        <pc:sldMkLst>
          <pc:docMk/>
          <pc:sldMk cId="2846901679" sldId="256"/>
        </pc:sldMkLst>
        <pc:spChg chg="mod">
          <ac:chgData name="Roberto Gallardo" userId="49a044883f185952" providerId="LiveId" clId="{02E62311-3431-4225-A27C-34CEADE74758}" dt="2023-01-31T22:33:50.154" v="665" actId="20577"/>
          <ac:spMkLst>
            <pc:docMk/>
            <pc:sldMk cId="2846901679" sldId="256"/>
            <ac:spMk id="7" creationId="{B1E0ABEC-554C-720A-2772-F0324C8E93CA}"/>
          </ac:spMkLst>
        </pc:spChg>
      </pc:sldChg>
      <pc:sldChg chg="mod">
        <pc:chgData name="Roberto Gallardo" userId="49a044883f185952" providerId="LiveId" clId="{02E62311-3431-4225-A27C-34CEADE74758}" dt="2023-01-16T17:11:12.544" v="51" actId="27918"/>
        <pc:sldMkLst>
          <pc:docMk/>
          <pc:sldMk cId="3231157596" sldId="257"/>
        </pc:sldMkLst>
      </pc:sldChg>
      <pc:sldChg chg="mod">
        <pc:chgData name="Roberto Gallardo" userId="49a044883f185952" providerId="LiveId" clId="{02E62311-3431-4225-A27C-34CEADE74758}" dt="2023-01-16T17:10:03.441" v="39" actId="27918"/>
        <pc:sldMkLst>
          <pc:docMk/>
          <pc:sldMk cId="3702837515" sldId="258"/>
        </pc:sldMkLst>
      </pc:sldChg>
      <pc:sldChg chg="mod">
        <pc:chgData name="Roberto Gallardo" userId="49a044883f185952" providerId="LiveId" clId="{02E62311-3431-4225-A27C-34CEADE74758}" dt="2023-01-16T17:10:38.308" v="45" actId="27918"/>
        <pc:sldMkLst>
          <pc:docMk/>
          <pc:sldMk cId="2519083202" sldId="259"/>
        </pc:sldMkLst>
      </pc:sldChg>
      <pc:sldChg chg="mod">
        <pc:chgData name="Roberto Gallardo" userId="49a044883f185952" providerId="LiveId" clId="{02E62311-3431-4225-A27C-34CEADE74758}" dt="2023-01-16T17:09:17.208" v="33" actId="27918"/>
        <pc:sldMkLst>
          <pc:docMk/>
          <pc:sldMk cId="3877078759" sldId="260"/>
        </pc:sldMkLst>
      </pc:sldChg>
      <pc:sldChg chg="mod">
        <pc:chgData name="Roberto Gallardo" userId="49a044883f185952" providerId="LiveId" clId="{02E62311-3431-4225-A27C-34CEADE74758}" dt="2023-01-16T17:12:39.039" v="63" actId="27918"/>
        <pc:sldMkLst>
          <pc:docMk/>
          <pc:sldMk cId="1175010214" sldId="261"/>
        </pc:sldMkLst>
      </pc:sldChg>
      <pc:sldChg chg="addSp delSp modSp mod">
        <pc:chgData name="Roberto Gallardo" userId="49a044883f185952" providerId="LiveId" clId="{02E62311-3431-4225-A27C-34CEADE74758}" dt="2023-01-16T17:13:10.304" v="69" actId="1076"/>
        <pc:sldMkLst>
          <pc:docMk/>
          <pc:sldMk cId="1418533539" sldId="271"/>
        </pc:sldMkLst>
        <pc:picChg chg="add mod">
          <ac:chgData name="Roberto Gallardo" userId="49a044883f185952" providerId="LiveId" clId="{02E62311-3431-4225-A27C-34CEADE74758}" dt="2023-01-16T17:13:10.304" v="69" actId="1076"/>
          <ac:picMkLst>
            <pc:docMk/>
            <pc:sldMk cId="1418533539" sldId="271"/>
            <ac:picMk id="6" creationId="{EEE088EB-87F6-A900-FE3D-5EA89200074C}"/>
          </ac:picMkLst>
        </pc:picChg>
        <pc:picChg chg="del">
          <ac:chgData name="Roberto Gallardo" userId="49a044883f185952" providerId="LiveId" clId="{02E62311-3431-4225-A27C-34CEADE74758}" dt="2023-01-16T16:53:27.833" v="9" actId="478"/>
          <ac:picMkLst>
            <pc:docMk/>
            <pc:sldMk cId="1418533539" sldId="271"/>
            <ac:picMk id="7" creationId="{163E5F35-A7DD-BA19-FE7A-814841572ADA}"/>
          </ac:picMkLst>
        </pc:picChg>
      </pc:sldChg>
      <pc:sldChg chg="mod">
        <pc:chgData name="Roberto Gallardo" userId="49a044883f185952" providerId="LiveId" clId="{02E62311-3431-4225-A27C-34CEADE74758}" dt="2023-01-16T17:11:52.706" v="57" actId="27918"/>
        <pc:sldMkLst>
          <pc:docMk/>
          <pc:sldMk cId="2653937722" sldId="272"/>
        </pc:sldMkLst>
      </pc:sldChg>
      <pc:sldChg chg="mod">
        <pc:chgData name="Roberto Gallardo" userId="49a044883f185952" providerId="LiveId" clId="{02E62311-3431-4225-A27C-34CEADE74758}" dt="2023-01-16T17:56:46.745" v="375" actId="27918"/>
        <pc:sldMkLst>
          <pc:docMk/>
          <pc:sldMk cId="2076698419" sldId="273"/>
        </pc:sldMkLst>
      </pc:sldChg>
      <pc:sldChg chg="mod">
        <pc:chgData name="Roberto Gallardo" userId="49a044883f185952" providerId="LiveId" clId="{02E62311-3431-4225-A27C-34CEADE74758}" dt="2023-01-16T17:58:38.814" v="395" actId="27918"/>
        <pc:sldMkLst>
          <pc:docMk/>
          <pc:sldMk cId="3802335161" sldId="274"/>
        </pc:sldMkLst>
      </pc:sldChg>
      <pc:sldChg chg="mod">
        <pc:chgData name="Roberto Gallardo" userId="49a044883f185952" providerId="LiveId" clId="{02E62311-3431-4225-A27C-34CEADE74758}" dt="2023-01-16T17:59:26.890" v="404" actId="27918"/>
        <pc:sldMkLst>
          <pc:docMk/>
          <pc:sldMk cId="4292554322" sldId="275"/>
        </pc:sldMkLst>
      </pc:sldChg>
      <pc:sldChg chg="modSp mod">
        <pc:chgData name="Roberto Gallardo" userId="49a044883f185952" providerId="LiveId" clId="{02E62311-3431-4225-A27C-34CEADE74758}" dt="2023-01-31T22:31:26.830" v="652" actId="1035"/>
        <pc:sldMkLst>
          <pc:docMk/>
          <pc:sldMk cId="513409896" sldId="276"/>
        </pc:sldMkLst>
        <pc:spChg chg="mod">
          <ac:chgData name="Roberto Gallardo" userId="49a044883f185952" providerId="LiveId" clId="{02E62311-3431-4225-A27C-34CEADE74758}" dt="2023-01-31T22:31:26.830" v="652" actId="1035"/>
          <ac:spMkLst>
            <pc:docMk/>
            <pc:sldMk cId="513409896" sldId="276"/>
            <ac:spMk id="3" creationId="{AADBAC77-8094-925B-9C83-2132E5A4A84C}"/>
          </ac:spMkLst>
        </pc:spChg>
        <pc:spChg chg="mod">
          <ac:chgData name="Roberto Gallardo" userId="49a044883f185952" providerId="LiveId" clId="{02E62311-3431-4225-A27C-34CEADE74758}" dt="2023-01-31T22:31:26.830" v="652" actId="1035"/>
          <ac:spMkLst>
            <pc:docMk/>
            <pc:sldMk cId="513409896" sldId="276"/>
            <ac:spMk id="5" creationId="{EA0F984F-F15C-B54F-E4CE-75954416187D}"/>
          </ac:spMkLst>
        </pc:spChg>
        <pc:spChg chg="mod">
          <ac:chgData name="Roberto Gallardo" userId="49a044883f185952" providerId="LiveId" clId="{02E62311-3431-4225-A27C-34CEADE74758}" dt="2023-01-16T17:58:17.473" v="391" actId="1076"/>
          <ac:spMkLst>
            <pc:docMk/>
            <pc:sldMk cId="513409896" sldId="276"/>
            <ac:spMk id="21" creationId="{9A68ADBE-AECC-EE60-7E94-3675B33E08AE}"/>
          </ac:spMkLst>
        </pc:spChg>
        <pc:cxnChg chg="mod">
          <ac:chgData name="Roberto Gallardo" userId="49a044883f185952" providerId="LiveId" clId="{02E62311-3431-4225-A27C-34CEADE74758}" dt="2023-01-16T17:58:07.867" v="389" actId="1035"/>
          <ac:cxnSpMkLst>
            <pc:docMk/>
            <pc:sldMk cId="513409896" sldId="276"/>
            <ac:cxnSpMk id="22" creationId="{1B423FA0-E4B3-6570-929B-A9283D503787}"/>
          </ac:cxnSpMkLst>
        </pc:cxnChg>
        <pc:cxnChg chg="mod">
          <ac:chgData name="Roberto Gallardo" userId="49a044883f185952" providerId="LiveId" clId="{02E62311-3431-4225-A27C-34CEADE74758}" dt="2023-01-16T17:57:52.995" v="385" actId="1076"/>
          <ac:cxnSpMkLst>
            <pc:docMk/>
            <pc:sldMk cId="513409896" sldId="276"/>
            <ac:cxnSpMk id="23" creationId="{D616797E-0044-3804-BA5A-23B8EB309CA5}"/>
          </ac:cxnSpMkLst>
        </pc:cxnChg>
        <pc:cxnChg chg="mod">
          <ac:chgData name="Roberto Gallardo" userId="49a044883f185952" providerId="LiveId" clId="{02E62311-3431-4225-A27C-34CEADE74758}" dt="2023-01-16T17:58:13.346" v="390" actId="14100"/>
          <ac:cxnSpMkLst>
            <pc:docMk/>
            <pc:sldMk cId="513409896" sldId="276"/>
            <ac:cxnSpMk id="24" creationId="{20A6256E-6780-BAE0-B803-D02FE024579F}"/>
          </ac:cxnSpMkLst>
        </pc:cxnChg>
        <pc:cxnChg chg="mod">
          <ac:chgData name="Roberto Gallardo" userId="49a044883f185952" providerId="LiveId" clId="{02E62311-3431-4225-A27C-34CEADE74758}" dt="2023-01-16T17:58:07.867" v="389" actId="1035"/>
          <ac:cxnSpMkLst>
            <pc:docMk/>
            <pc:sldMk cId="513409896" sldId="276"/>
            <ac:cxnSpMk id="25" creationId="{62B7492E-2C75-E0CD-947E-C582F412F7D7}"/>
          </ac:cxnSpMkLst>
        </pc:cxnChg>
      </pc:sldChg>
      <pc:sldChg chg="mod">
        <pc:chgData name="Roberto Gallardo" userId="49a044883f185952" providerId="LiveId" clId="{02E62311-3431-4225-A27C-34CEADE74758}" dt="2023-01-16T17:56:18.475" v="370" actId="27918"/>
        <pc:sldMkLst>
          <pc:docMk/>
          <pc:sldMk cId="349244952" sldId="278"/>
        </pc:sldMkLst>
      </pc:sldChg>
      <pc:sldChg chg="addSp delSp modSp mod">
        <pc:chgData name="Roberto Gallardo" userId="49a044883f185952" providerId="LiveId" clId="{02E62311-3431-4225-A27C-34CEADE74758}" dt="2023-01-16T17:32:12.193" v="155" actId="1076"/>
        <pc:sldMkLst>
          <pc:docMk/>
          <pc:sldMk cId="2124848710" sldId="281"/>
        </pc:sldMkLst>
        <pc:picChg chg="add mod">
          <ac:chgData name="Roberto Gallardo" userId="49a044883f185952" providerId="LiveId" clId="{02E62311-3431-4225-A27C-34CEADE74758}" dt="2023-01-16T17:32:12.193" v="155" actId="1076"/>
          <ac:picMkLst>
            <pc:docMk/>
            <pc:sldMk cId="2124848710" sldId="281"/>
            <ac:picMk id="5" creationId="{973C2525-FACA-3A61-D9A6-550A037DE86E}"/>
          </ac:picMkLst>
        </pc:picChg>
        <pc:picChg chg="del">
          <ac:chgData name="Roberto Gallardo" userId="49a044883f185952" providerId="LiveId" clId="{02E62311-3431-4225-A27C-34CEADE74758}" dt="2023-01-16T16:53:40.010" v="15" actId="478"/>
          <ac:picMkLst>
            <pc:docMk/>
            <pc:sldMk cId="2124848710" sldId="281"/>
            <ac:picMk id="8" creationId="{9153084F-FC00-0CE4-66C8-0E07E1623826}"/>
          </ac:picMkLst>
        </pc:picChg>
      </pc:sldChg>
      <pc:sldChg chg="addSp delSp modSp mod">
        <pc:chgData name="Roberto Gallardo" userId="49a044883f185952" providerId="LiveId" clId="{02E62311-3431-4225-A27C-34CEADE74758}" dt="2023-01-16T17:33:36.949" v="172" actId="1076"/>
        <pc:sldMkLst>
          <pc:docMk/>
          <pc:sldMk cId="2028175529" sldId="282"/>
        </pc:sldMkLst>
        <pc:picChg chg="del">
          <ac:chgData name="Roberto Gallardo" userId="49a044883f185952" providerId="LiveId" clId="{02E62311-3431-4225-A27C-34CEADE74758}" dt="2023-01-16T16:53:42.047" v="16" actId="478"/>
          <ac:picMkLst>
            <pc:docMk/>
            <pc:sldMk cId="2028175529" sldId="282"/>
            <ac:picMk id="5" creationId="{66F5E906-151A-8A14-F31C-BFF6F6AC1A90}"/>
          </ac:picMkLst>
        </pc:picChg>
        <pc:picChg chg="add mod">
          <ac:chgData name="Roberto Gallardo" userId="49a044883f185952" providerId="LiveId" clId="{02E62311-3431-4225-A27C-34CEADE74758}" dt="2023-01-16T17:33:36.949" v="172" actId="1076"/>
          <ac:picMkLst>
            <pc:docMk/>
            <pc:sldMk cId="2028175529" sldId="282"/>
            <ac:picMk id="8" creationId="{CCC8D008-EE63-E929-0128-4D3447357ED7}"/>
          </ac:picMkLst>
        </pc:picChg>
      </pc:sldChg>
      <pc:sldChg chg="addSp delSp modSp mod">
        <pc:chgData name="Roberto Gallardo" userId="49a044883f185952" providerId="LiveId" clId="{02E62311-3431-4225-A27C-34CEADE74758}" dt="2023-01-16T17:34:57.600" v="188" actId="1076"/>
        <pc:sldMkLst>
          <pc:docMk/>
          <pc:sldMk cId="1326517747" sldId="283"/>
        </pc:sldMkLst>
        <pc:picChg chg="del">
          <ac:chgData name="Roberto Gallardo" userId="49a044883f185952" providerId="LiveId" clId="{02E62311-3431-4225-A27C-34CEADE74758}" dt="2023-01-16T16:53:43.868" v="17" actId="478"/>
          <ac:picMkLst>
            <pc:docMk/>
            <pc:sldMk cId="1326517747" sldId="283"/>
            <ac:picMk id="5" creationId="{1D8CBC8A-DA84-2A40-2362-0658B5BBF047}"/>
          </ac:picMkLst>
        </pc:picChg>
        <pc:picChg chg="add mod">
          <ac:chgData name="Roberto Gallardo" userId="49a044883f185952" providerId="LiveId" clId="{02E62311-3431-4225-A27C-34CEADE74758}" dt="2023-01-16T17:34:57.600" v="188" actId="1076"/>
          <ac:picMkLst>
            <pc:docMk/>
            <pc:sldMk cId="1326517747" sldId="283"/>
            <ac:picMk id="8" creationId="{D40FEE81-55D5-C86D-08E6-102FD925CACD}"/>
          </ac:picMkLst>
        </pc:picChg>
      </pc:sldChg>
      <pc:sldChg chg="addSp delSp modSp mod">
        <pc:chgData name="Roberto Gallardo" userId="49a044883f185952" providerId="LiveId" clId="{02E62311-3431-4225-A27C-34CEADE74758}" dt="2023-01-16T17:36:12.329" v="204" actId="1076"/>
        <pc:sldMkLst>
          <pc:docMk/>
          <pc:sldMk cId="783739251" sldId="284"/>
        </pc:sldMkLst>
        <pc:picChg chg="del">
          <ac:chgData name="Roberto Gallardo" userId="49a044883f185952" providerId="LiveId" clId="{02E62311-3431-4225-A27C-34CEADE74758}" dt="2023-01-16T16:53:45.889" v="18" actId="478"/>
          <ac:picMkLst>
            <pc:docMk/>
            <pc:sldMk cId="783739251" sldId="284"/>
            <ac:picMk id="5" creationId="{56A01DA7-29EC-A2CD-67AC-FA3383E14F1A}"/>
          </ac:picMkLst>
        </pc:picChg>
        <pc:picChg chg="add mod">
          <ac:chgData name="Roberto Gallardo" userId="49a044883f185952" providerId="LiveId" clId="{02E62311-3431-4225-A27C-34CEADE74758}" dt="2023-01-16T17:36:12.329" v="204" actId="1076"/>
          <ac:picMkLst>
            <pc:docMk/>
            <pc:sldMk cId="783739251" sldId="284"/>
            <ac:picMk id="8" creationId="{C8E65C83-6AAA-6874-5A47-5840562F357A}"/>
          </ac:picMkLst>
        </pc:picChg>
      </pc:sldChg>
      <pc:sldChg chg="addSp delSp modSp mod">
        <pc:chgData name="Roberto Gallardo" userId="49a044883f185952" providerId="LiveId" clId="{02E62311-3431-4225-A27C-34CEADE74758}" dt="2023-01-16T17:38:47.080" v="223" actId="1076"/>
        <pc:sldMkLst>
          <pc:docMk/>
          <pc:sldMk cId="1676122233" sldId="285"/>
        </pc:sldMkLst>
        <pc:picChg chg="del">
          <ac:chgData name="Roberto Gallardo" userId="49a044883f185952" providerId="LiveId" clId="{02E62311-3431-4225-A27C-34CEADE74758}" dt="2023-01-16T16:53:47.355" v="19" actId="478"/>
          <ac:picMkLst>
            <pc:docMk/>
            <pc:sldMk cId="1676122233" sldId="285"/>
            <ac:picMk id="5" creationId="{EA4F6CC3-0588-CCCE-1FDF-25F2BB21661A}"/>
          </ac:picMkLst>
        </pc:picChg>
        <pc:picChg chg="add mod">
          <ac:chgData name="Roberto Gallardo" userId="49a044883f185952" providerId="LiveId" clId="{02E62311-3431-4225-A27C-34CEADE74758}" dt="2023-01-16T17:38:47.080" v="223" actId="1076"/>
          <ac:picMkLst>
            <pc:docMk/>
            <pc:sldMk cId="1676122233" sldId="285"/>
            <ac:picMk id="8" creationId="{DB2F6590-6A49-4B47-388D-D0DD632E18C8}"/>
          </ac:picMkLst>
        </pc:picChg>
      </pc:sldChg>
      <pc:sldChg chg="addSp delSp modSp mod">
        <pc:chgData name="Roberto Gallardo" userId="49a044883f185952" providerId="LiveId" clId="{02E62311-3431-4225-A27C-34CEADE74758}" dt="2023-01-16T17:41:54.746" v="240" actId="1076"/>
        <pc:sldMkLst>
          <pc:docMk/>
          <pc:sldMk cId="3100398757" sldId="286"/>
        </pc:sldMkLst>
        <pc:picChg chg="del">
          <ac:chgData name="Roberto Gallardo" userId="49a044883f185952" providerId="LiveId" clId="{02E62311-3431-4225-A27C-34CEADE74758}" dt="2023-01-16T16:53:49.369" v="20" actId="478"/>
          <ac:picMkLst>
            <pc:docMk/>
            <pc:sldMk cId="3100398757" sldId="286"/>
            <ac:picMk id="5" creationId="{190E412C-AB2D-2EAE-DCC8-9C46E6B3C279}"/>
          </ac:picMkLst>
        </pc:picChg>
        <pc:picChg chg="add mod">
          <ac:chgData name="Roberto Gallardo" userId="49a044883f185952" providerId="LiveId" clId="{02E62311-3431-4225-A27C-34CEADE74758}" dt="2023-01-16T17:41:54.746" v="240" actId="1076"/>
          <ac:picMkLst>
            <pc:docMk/>
            <pc:sldMk cId="3100398757" sldId="286"/>
            <ac:picMk id="8" creationId="{95507716-2407-BF86-C3FD-E6BD5869DB33}"/>
          </ac:picMkLst>
        </pc:picChg>
      </pc:sldChg>
      <pc:sldChg chg="addSp delSp modSp mod">
        <pc:chgData name="Roberto Gallardo" userId="49a044883f185952" providerId="LiveId" clId="{02E62311-3431-4225-A27C-34CEADE74758}" dt="2023-01-16T17:46:21.238" v="259" actId="1076"/>
        <pc:sldMkLst>
          <pc:docMk/>
          <pc:sldMk cId="1546475425" sldId="287"/>
        </pc:sldMkLst>
        <pc:picChg chg="del">
          <ac:chgData name="Roberto Gallardo" userId="49a044883f185952" providerId="LiveId" clId="{02E62311-3431-4225-A27C-34CEADE74758}" dt="2023-01-16T16:53:50.968" v="21" actId="478"/>
          <ac:picMkLst>
            <pc:docMk/>
            <pc:sldMk cId="1546475425" sldId="287"/>
            <ac:picMk id="5" creationId="{5A858AD0-E725-2D3F-BDE4-B4BDB92FD3C4}"/>
          </ac:picMkLst>
        </pc:picChg>
        <pc:picChg chg="add mod">
          <ac:chgData name="Roberto Gallardo" userId="49a044883f185952" providerId="LiveId" clId="{02E62311-3431-4225-A27C-34CEADE74758}" dt="2023-01-16T17:46:21.238" v="259" actId="1076"/>
          <ac:picMkLst>
            <pc:docMk/>
            <pc:sldMk cId="1546475425" sldId="287"/>
            <ac:picMk id="8" creationId="{21A5683A-DA0C-40C3-69C8-A9E32864B426}"/>
          </ac:picMkLst>
        </pc:picChg>
      </pc:sldChg>
      <pc:sldChg chg="addSp delSp modSp mod">
        <pc:chgData name="Roberto Gallardo" userId="49a044883f185952" providerId="LiveId" clId="{02E62311-3431-4225-A27C-34CEADE74758}" dt="2023-01-16T17:50:27.870" v="296" actId="1076"/>
        <pc:sldMkLst>
          <pc:docMk/>
          <pc:sldMk cId="1380517306" sldId="288"/>
        </pc:sldMkLst>
        <pc:picChg chg="del">
          <ac:chgData name="Roberto Gallardo" userId="49a044883f185952" providerId="LiveId" clId="{02E62311-3431-4225-A27C-34CEADE74758}" dt="2023-01-16T16:53:57.021" v="23" actId="478"/>
          <ac:picMkLst>
            <pc:docMk/>
            <pc:sldMk cId="1380517306" sldId="288"/>
            <ac:picMk id="5" creationId="{315C537A-B307-EABD-F0A8-70F3D38AF27D}"/>
          </ac:picMkLst>
        </pc:picChg>
        <pc:picChg chg="add mod">
          <ac:chgData name="Roberto Gallardo" userId="49a044883f185952" providerId="LiveId" clId="{02E62311-3431-4225-A27C-34CEADE74758}" dt="2023-01-16T17:50:27.870" v="296" actId="1076"/>
          <ac:picMkLst>
            <pc:docMk/>
            <pc:sldMk cId="1380517306" sldId="288"/>
            <ac:picMk id="8" creationId="{CE7F72BC-37F2-F863-8CD3-6EF2433ED31C}"/>
          </ac:picMkLst>
        </pc:picChg>
      </pc:sldChg>
      <pc:sldChg chg="addSp delSp modSp mod">
        <pc:chgData name="Roberto Gallardo" userId="49a044883f185952" providerId="LiveId" clId="{02E62311-3431-4225-A27C-34CEADE74758}" dt="2023-01-16T17:51:37.985" v="313" actId="1076"/>
        <pc:sldMkLst>
          <pc:docMk/>
          <pc:sldMk cId="1388671151" sldId="289"/>
        </pc:sldMkLst>
        <pc:picChg chg="del">
          <ac:chgData name="Roberto Gallardo" userId="49a044883f185952" providerId="LiveId" clId="{02E62311-3431-4225-A27C-34CEADE74758}" dt="2023-01-16T16:53:58.573" v="24" actId="478"/>
          <ac:picMkLst>
            <pc:docMk/>
            <pc:sldMk cId="1388671151" sldId="289"/>
            <ac:picMk id="5" creationId="{671A475F-205F-0708-35EE-7704CA8CC6A5}"/>
          </ac:picMkLst>
        </pc:picChg>
        <pc:picChg chg="add mod">
          <ac:chgData name="Roberto Gallardo" userId="49a044883f185952" providerId="LiveId" clId="{02E62311-3431-4225-A27C-34CEADE74758}" dt="2023-01-16T17:51:37.985" v="313" actId="1076"/>
          <ac:picMkLst>
            <pc:docMk/>
            <pc:sldMk cId="1388671151" sldId="289"/>
            <ac:picMk id="8" creationId="{F3FE0AB7-122D-79DA-B552-C089EEBD7C92}"/>
          </ac:picMkLst>
        </pc:picChg>
      </pc:sldChg>
      <pc:sldChg chg="addSp delSp modSp mod">
        <pc:chgData name="Roberto Gallardo" userId="49a044883f185952" providerId="LiveId" clId="{02E62311-3431-4225-A27C-34CEADE74758}" dt="2023-01-16T17:53:59.710" v="348" actId="1076"/>
        <pc:sldMkLst>
          <pc:docMk/>
          <pc:sldMk cId="2355376039" sldId="290"/>
        </pc:sldMkLst>
        <pc:picChg chg="add mod">
          <ac:chgData name="Roberto Gallardo" userId="49a044883f185952" providerId="LiveId" clId="{02E62311-3431-4225-A27C-34CEADE74758}" dt="2023-01-16T17:53:59.710" v="348" actId="1076"/>
          <ac:picMkLst>
            <pc:docMk/>
            <pc:sldMk cId="2355376039" sldId="290"/>
            <ac:picMk id="8" creationId="{292A7343-9E9A-2EB6-6F8A-D85E97F05D89}"/>
          </ac:picMkLst>
        </pc:picChg>
        <pc:picChg chg="del">
          <ac:chgData name="Roberto Gallardo" userId="49a044883f185952" providerId="LiveId" clId="{02E62311-3431-4225-A27C-34CEADE74758}" dt="2023-01-16T16:54:02.538" v="26" actId="478"/>
          <ac:picMkLst>
            <pc:docMk/>
            <pc:sldMk cId="2355376039" sldId="290"/>
            <ac:picMk id="9" creationId="{9E051D75-6DDE-0567-3E39-C2B074D0095A}"/>
          </ac:picMkLst>
        </pc:picChg>
      </pc:sldChg>
      <pc:sldChg chg="addSp delSp modSp mod">
        <pc:chgData name="Roberto Gallardo" userId="49a044883f185952" providerId="LiveId" clId="{02E62311-3431-4225-A27C-34CEADE74758}" dt="2023-01-31T22:30:36.693" v="647" actId="27918"/>
        <pc:sldMkLst>
          <pc:docMk/>
          <pc:sldMk cId="3757257295" sldId="291"/>
        </pc:sldMkLst>
        <pc:picChg chg="del">
          <ac:chgData name="Roberto Gallardo" userId="49a044883f185952" providerId="LiveId" clId="{02E62311-3431-4225-A27C-34CEADE74758}" dt="2023-01-16T16:54:04.025" v="27" actId="478"/>
          <ac:picMkLst>
            <pc:docMk/>
            <pc:sldMk cId="3757257295" sldId="291"/>
            <ac:picMk id="7" creationId="{E6A0B221-42D4-1C8E-4990-FD0957B57556}"/>
          </ac:picMkLst>
        </pc:picChg>
        <pc:picChg chg="add mod">
          <ac:chgData name="Roberto Gallardo" userId="49a044883f185952" providerId="LiveId" clId="{02E62311-3431-4225-A27C-34CEADE74758}" dt="2023-01-16T17:55:12.035" v="366" actId="1076"/>
          <ac:picMkLst>
            <pc:docMk/>
            <pc:sldMk cId="3757257295" sldId="291"/>
            <ac:picMk id="8" creationId="{348A5F9E-6780-2EBB-936C-EA6FBBA46953}"/>
          </ac:picMkLst>
        </pc:picChg>
      </pc:sldChg>
      <pc:sldChg chg="addSp delSp modSp mod">
        <pc:chgData name="Roberto Gallardo" userId="49a044883f185952" providerId="LiveId" clId="{02E62311-3431-4225-A27C-34CEADE74758}" dt="2023-01-16T17:48:15.643" v="277" actId="1076"/>
        <pc:sldMkLst>
          <pc:docMk/>
          <pc:sldMk cId="1259856727" sldId="292"/>
        </pc:sldMkLst>
        <pc:picChg chg="del">
          <ac:chgData name="Roberto Gallardo" userId="49a044883f185952" providerId="LiveId" clId="{02E62311-3431-4225-A27C-34CEADE74758}" dt="2023-01-16T16:53:53.161" v="22" actId="478"/>
          <ac:picMkLst>
            <pc:docMk/>
            <pc:sldMk cId="1259856727" sldId="292"/>
            <ac:picMk id="5" creationId="{7991B787-2955-26E5-638C-03EB53054716}"/>
          </ac:picMkLst>
        </pc:picChg>
        <pc:picChg chg="add mod">
          <ac:chgData name="Roberto Gallardo" userId="49a044883f185952" providerId="LiveId" clId="{02E62311-3431-4225-A27C-34CEADE74758}" dt="2023-01-16T17:48:15.643" v="277" actId="1076"/>
          <ac:picMkLst>
            <pc:docMk/>
            <pc:sldMk cId="1259856727" sldId="292"/>
            <ac:picMk id="8" creationId="{9B864A74-4648-DD29-217B-8593D0F156D2}"/>
          </ac:picMkLst>
        </pc:picChg>
      </pc:sldChg>
      <pc:sldChg chg="addSp delSp modSp mod">
        <pc:chgData name="Roberto Gallardo" userId="49a044883f185952" providerId="LiveId" clId="{02E62311-3431-4225-A27C-34CEADE74758}" dt="2023-01-18T00:28:03.995" v="644"/>
        <pc:sldMkLst>
          <pc:docMk/>
          <pc:sldMk cId="3324519687" sldId="293"/>
        </pc:sldMkLst>
        <pc:spChg chg="del">
          <ac:chgData name="Roberto Gallardo" userId="49a044883f185952" providerId="LiveId" clId="{02E62311-3431-4225-A27C-34CEADE74758}" dt="2023-01-18T00:28:03.611" v="643" actId="478"/>
          <ac:spMkLst>
            <pc:docMk/>
            <pc:sldMk cId="3324519687" sldId="293"/>
            <ac:spMk id="3" creationId="{AF651823-818E-912D-E331-CDEB914505A8}"/>
          </ac:spMkLst>
        </pc:spChg>
        <pc:spChg chg="add mod">
          <ac:chgData name="Roberto Gallardo" userId="49a044883f185952" providerId="LiveId" clId="{02E62311-3431-4225-A27C-34CEADE74758}" dt="2023-01-18T00:28:03.995" v="644"/>
          <ac:spMkLst>
            <pc:docMk/>
            <pc:sldMk cId="3324519687" sldId="293"/>
            <ac:spMk id="5" creationId="{94D1C195-9654-2346-CAE8-3B605CA84FBE}"/>
          </ac:spMkLst>
        </pc:spChg>
        <pc:picChg chg="del">
          <ac:chgData name="Roberto Gallardo" userId="49a044883f185952" providerId="LiveId" clId="{02E62311-3431-4225-A27C-34CEADE74758}" dt="2023-01-16T16:53:37.906" v="14" actId="478"/>
          <ac:picMkLst>
            <pc:docMk/>
            <pc:sldMk cId="3324519687" sldId="293"/>
            <ac:picMk id="7" creationId="{343C37E9-F1BB-1C21-F347-49E123FD807D}"/>
          </ac:picMkLst>
        </pc:picChg>
        <pc:picChg chg="add mod">
          <ac:chgData name="Roberto Gallardo" userId="49a044883f185952" providerId="LiveId" clId="{02E62311-3431-4225-A27C-34CEADE74758}" dt="2023-01-16T17:18:09.171" v="138" actId="1076"/>
          <ac:picMkLst>
            <pc:docMk/>
            <pc:sldMk cId="3324519687" sldId="293"/>
            <ac:picMk id="8" creationId="{D6B83BAD-4EC0-3C11-9371-DD4743DFD5F4}"/>
          </ac:picMkLst>
        </pc:picChg>
      </pc:sldChg>
      <pc:sldChg chg="addSp delSp modSp mod">
        <pc:chgData name="Roberto Gallardo" userId="49a044883f185952" providerId="LiveId" clId="{02E62311-3431-4225-A27C-34CEADE74758}" dt="2023-01-16T17:15:16.018" v="103" actId="1076"/>
        <pc:sldMkLst>
          <pc:docMk/>
          <pc:sldMk cId="3256182630" sldId="295"/>
        </pc:sldMkLst>
        <pc:picChg chg="add mod">
          <ac:chgData name="Roberto Gallardo" userId="49a044883f185952" providerId="LiveId" clId="{02E62311-3431-4225-A27C-34CEADE74758}" dt="2023-01-16T17:15:16.018" v="103" actId="1076"/>
          <ac:picMkLst>
            <pc:docMk/>
            <pc:sldMk cId="3256182630" sldId="295"/>
            <ac:picMk id="6" creationId="{6A9B2405-F879-552B-AA8A-22E25C957211}"/>
          </ac:picMkLst>
        </pc:picChg>
        <pc:picChg chg="del">
          <ac:chgData name="Roberto Gallardo" userId="49a044883f185952" providerId="LiveId" clId="{02E62311-3431-4225-A27C-34CEADE74758}" dt="2023-01-16T16:53:32.606" v="12" actId="478"/>
          <ac:picMkLst>
            <pc:docMk/>
            <pc:sldMk cId="3256182630" sldId="295"/>
            <ac:picMk id="10" creationId="{D24F2621-9537-754E-8330-EDA9970A38CE}"/>
          </ac:picMkLst>
        </pc:picChg>
      </pc:sldChg>
      <pc:sldChg chg="addSp delSp modSp mod">
        <pc:chgData name="Roberto Gallardo" userId="49a044883f185952" providerId="LiveId" clId="{02E62311-3431-4225-A27C-34CEADE74758}" dt="2023-01-16T17:16:18.984" v="120" actId="1076"/>
        <pc:sldMkLst>
          <pc:docMk/>
          <pc:sldMk cId="4057156843" sldId="296"/>
        </pc:sldMkLst>
        <pc:picChg chg="del">
          <ac:chgData name="Roberto Gallardo" userId="49a044883f185952" providerId="LiveId" clId="{02E62311-3431-4225-A27C-34CEADE74758}" dt="2023-01-16T16:53:36.498" v="13" actId="478"/>
          <ac:picMkLst>
            <pc:docMk/>
            <pc:sldMk cId="4057156843" sldId="296"/>
            <ac:picMk id="6" creationId="{4E5D142A-BA43-1AC6-1399-15E707652433}"/>
          </ac:picMkLst>
        </pc:picChg>
        <pc:picChg chg="add mod">
          <ac:chgData name="Roberto Gallardo" userId="49a044883f185952" providerId="LiveId" clId="{02E62311-3431-4225-A27C-34CEADE74758}" dt="2023-01-16T17:16:18.984" v="120" actId="1076"/>
          <ac:picMkLst>
            <pc:docMk/>
            <pc:sldMk cId="4057156843" sldId="296"/>
            <ac:picMk id="7" creationId="{EC92559A-9192-C8D2-3961-A09CF0C86019}"/>
          </ac:picMkLst>
        </pc:picChg>
      </pc:sldChg>
      <pc:sldChg chg="addSp delSp modSp mod">
        <pc:chgData name="Roberto Gallardo" userId="49a044883f185952" providerId="LiveId" clId="{02E62311-3431-4225-A27C-34CEADE74758}" dt="2023-01-16T17:13:55.851" v="84" actId="1076"/>
        <pc:sldMkLst>
          <pc:docMk/>
          <pc:sldMk cId="2080110827" sldId="297"/>
        </pc:sldMkLst>
        <pc:picChg chg="del">
          <ac:chgData name="Roberto Gallardo" userId="49a044883f185952" providerId="LiveId" clId="{02E62311-3431-4225-A27C-34CEADE74758}" dt="2023-01-16T16:53:30.443" v="11" actId="478"/>
          <ac:picMkLst>
            <pc:docMk/>
            <pc:sldMk cId="2080110827" sldId="297"/>
            <ac:picMk id="6" creationId="{C7E3F7D3-EFB9-87FF-79A9-2A968B7EB5AA}"/>
          </ac:picMkLst>
        </pc:picChg>
        <pc:picChg chg="add mod">
          <ac:chgData name="Roberto Gallardo" userId="49a044883f185952" providerId="LiveId" clId="{02E62311-3431-4225-A27C-34CEADE74758}" dt="2023-01-16T17:13:55.851" v="84" actId="1076"/>
          <ac:picMkLst>
            <pc:docMk/>
            <pc:sldMk cId="2080110827" sldId="297"/>
            <ac:picMk id="7" creationId="{ECDD200D-BA62-C2CB-B651-79A4ECAEADFF}"/>
          </ac:picMkLst>
        </pc:picChg>
      </pc:sldChg>
      <pc:sldChg chg="addSp delSp modSp mod">
        <pc:chgData name="Roberto Gallardo" userId="49a044883f185952" providerId="LiveId" clId="{02E62311-3431-4225-A27C-34CEADE74758}" dt="2023-01-16T17:13:31.844" v="76" actId="1076"/>
        <pc:sldMkLst>
          <pc:docMk/>
          <pc:sldMk cId="1532666867" sldId="298"/>
        </pc:sldMkLst>
        <pc:picChg chg="add mod">
          <ac:chgData name="Roberto Gallardo" userId="49a044883f185952" providerId="LiveId" clId="{02E62311-3431-4225-A27C-34CEADE74758}" dt="2023-01-16T17:13:31.844" v="76" actId="1076"/>
          <ac:picMkLst>
            <pc:docMk/>
            <pc:sldMk cId="1532666867" sldId="298"/>
            <ac:picMk id="6" creationId="{8BDD2F68-198D-8364-A6DE-C0752DEE11DC}"/>
          </ac:picMkLst>
        </pc:picChg>
        <pc:picChg chg="del">
          <ac:chgData name="Roberto Gallardo" userId="49a044883f185952" providerId="LiveId" clId="{02E62311-3431-4225-A27C-34CEADE74758}" dt="2023-01-16T16:53:29.113" v="10" actId="478"/>
          <ac:picMkLst>
            <pc:docMk/>
            <pc:sldMk cId="1532666867" sldId="298"/>
            <ac:picMk id="9" creationId="{33A38FA1-243E-FE08-295B-B9072BCBB366}"/>
          </ac:picMkLst>
        </pc:picChg>
      </pc:sldChg>
      <pc:sldChg chg="addSp delSp modSp mod">
        <pc:chgData name="Roberto Gallardo" userId="49a044883f185952" providerId="LiveId" clId="{02E62311-3431-4225-A27C-34CEADE74758}" dt="2023-01-16T17:52:39.279" v="330" actId="1076"/>
        <pc:sldMkLst>
          <pc:docMk/>
          <pc:sldMk cId="1951376777" sldId="299"/>
        </pc:sldMkLst>
        <pc:picChg chg="add mod">
          <ac:chgData name="Roberto Gallardo" userId="49a044883f185952" providerId="LiveId" clId="{02E62311-3431-4225-A27C-34CEADE74758}" dt="2023-01-16T17:52:39.279" v="330" actId="1076"/>
          <ac:picMkLst>
            <pc:docMk/>
            <pc:sldMk cId="1951376777" sldId="299"/>
            <ac:picMk id="5" creationId="{CB9F2603-C485-DCF5-9F11-C81F07C6BB92}"/>
          </ac:picMkLst>
        </pc:picChg>
        <pc:picChg chg="del">
          <ac:chgData name="Roberto Gallardo" userId="49a044883f185952" providerId="LiveId" clId="{02E62311-3431-4225-A27C-34CEADE74758}" dt="2023-01-16T16:54:00.474" v="25" actId="478"/>
          <ac:picMkLst>
            <pc:docMk/>
            <pc:sldMk cId="1951376777" sldId="299"/>
            <ac:picMk id="8" creationId="{99F71FF4-9B01-9B33-1C81-34C03D3196F9}"/>
          </ac:picMkLst>
        </pc:picChg>
      </pc:sldChg>
      <pc:sldChg chg="del">
        <pc:chgData name="Roberto Gallardo" userId="49a044883f185952" providerId="LiveId" clId="{02E62311-3431-4225-A27C-34CEADE74758}" dt="2023-01-17T23:17:21.869" v="406" actId="47"/>
        <pc:sldMkLst>
          <pc:docMk/>
          <pc:sldMk cId="230398305" sldId="301"/>
        </pc:sldMkLst>
      </pc:sldChg>
      <pc:sldChg chg="add">
        <pc:chgData name="Roberto Gallardo" userId="49a044883f185952" providerId="LiveId" clId="{02E62311-3431-4225-A27C-34CEADE74758}" dt="2023-01-17T23:17:19.880" v="405"/>
        <pc:sldMkLst>
          <pc:docMk/>
          <pc:sldMk cId="1515423683" sldId="302"/>
        </pc:sldMkLst>
      </pc:sldChg>
      <pc:sldChg chg="add mod">
        <pc:chgData name="Roberto Gallardo" userId="49a044883f185952" providerId="LiveId" clId="{02E62311-3431-4225-A27C-34CEADE74758}" dt="2023-01-17T23:19:22.311" v="628" actId="27918"/>
        <pc:sldMkLst>
          <pc:docMk/>
          <pc:sldMk cId="2841628872" sldId="303"/>
        </pc:sldMkLst>
      </pc:sldChg>
      <pc:sldChg chg="add mod">
        <pc:chgData name="Roberto Gallardo" userId="49a044883f185952" providerId="LiveId" clId="{02E62311-3431-4225-A27C-34CEADE74758}" dt="2023-01-17T23:20:11.533" v="635" actId="27918"/>
        <pc:sldMkLst>
          <pc:docMk/>
          <pc:sldMk cId="3084076302" sldId="304"/>
        </pc:sldMkLst>
      </pc:sldChg>
      <pc:sldChg chg="addSp delSp modSp add mod">
        <pc:chgData name="Roberto Gallardo" userId="49a044883f185952" providerId="LiveId" clId="{02E62311-3431-4225-A27C-34CEADE74758}" dt="2023-01-17T23:20:59.993" v="642" actId="27918"/>
        <pc:sldMkLst>
          <pc:docMk/>
          <pc:sldMk cId="473712435" sldId="305"/>
        </pc:sldMkLst>
        <pc:spChg chg="mod">
          <ac:chgData name="Roberto Gallardo" userId="49a044883f185952" providerId="LiveId" clId="{02E62311-3431-4225-A27C-34CEADE74758}" dt="2023-01-17T23:18:06.166" v="578" actId="948"/>
          <ac:spMkLst>
            <pc:docMk/>
            <pc:sldMk cId="473712435" sldId="305"/>
            <ac:spMk id="2" creationId="{C03B1400-5F72-D252-1DBE-EDCD6E63B07C}"/>
          </ac:spMkLst>
        </pc:spChg>
        <pc:spChg chg="add del mod modVis">
          <ac:chgData name="Roberto Gallardo" userId="49a044883f185952" providerId="LiveId" clId="{02E62311-3431-4225-A27C-34CEADE74758}" dt="2023-01-17T23:18:03.046" v="497"/>
          <ac:spMkLst>
            <pc:docMk/>
            <pc:sldMk cId="473712435" sldId="305"/>
            <ac:spMk id="5" creationId="{0F5BE0E4-DAE6-72DD-2E0E-51C375134FA9}"/>
          </ac:spMkLst>
        </pc:spChg>
        <pc:spChg chg="add del mod modVis">
          <ac:chgData name="Roberto Gallardo" userId="49a044883f185952" providerId="LiveId" clId="{02E62311-3431-4225-A27C-34CEADE74758}" dt="2023-01-17T23:18:04.888" v="567"/>
          <ac:spMkLst>
            <pc:docMk/>
            <pc:sldMk cId="473712435" sldId="305"/>
            <ac:spMk id="6" creationId="{323AEB64-A592-EAA0-D065-F4A1E863310E}"/>
          </ac:spMkLst>
        </pc:spChg>
        <pc:spChg chg="add del mod modVis">
          <ac:chgData name="Roberto Gallardo" userId="49a044883f185952" providerId="LiveId" clId="{02E62311-3431-4225-A27C-34CEADE74758}" dt="2023-01-17T23:18:06.194" v="619"/>
          <ac:spMkLst>
            <pc:docMk/>
            <pc:sldMk cId="473712435" sldId="305"/>
            <ac:spMk id="8" creationId="{A09E4B6D-B4CF-66B2-8F6C-78C450C880AC}"/>
          </ac:spMkLst>
        </pc:spChg>
        <pc:graphicFrameChg chg="mod">
          <ac:chgData name="Roberto Gallardo" userId="49a044883f185952" providerId="LiveId" clId="{02E62311-3431-4225-A27C-34CEADE74758}" dt="2023-01-17T23:18:06.196" v="621"/>
          <ac:graphicFrameMkLst>
            <pc:docMk/>
            <pc:sldMk cId="473712435" sldId="305"/>
            <ac:graphicFrameMk id="3" creationId="{CF4A9CFA-CB0E-F695-E87C-EC247F47FA4E}"/>
          </ac:graphicFrameMkLst>
        </pc:graphicFrameChg>
      </pc:sldChg>
      <pc:sldMasterChg chg="addSp delSp modSp mod">
        <pc:chgData name="Roberto Gallardo" userId="49a044883f185952" providerId="LiveId" clId="{02E62311-3431-4225-A27C-34CEADE74758}" dt="2023-01-17T23:18:03.077" v="517"/>
        <pc:sldMasterMkLst>
          <pc:docMk/>
          <pc:sldMasterMk cId="3307510214" sldId="2147483648"/>
        </pc:sldMasterMkLst>
        <pc:spChg chg="mod">
          <ac:chgData name="Roberto Gallardo" userId="49a044883f185952" providerId="LiveId" clId="{02E62311-3431-4225-A27C-34CEADE74758}" dt="2023-01-17T23:18:03.012" v="456" actId="948"/>
          <ac:spMkLst>
            <pc:docMk/>
            <pc:sldMasterMk cId="3307510214" sldId="2147483648"/>
            <ac:spMk id="2" creationId="{41467D0C-C34C-D407-FA21-BABC59489709}"/>
          </ac:spMkLst>
        </pc:spChg>
        <pc:spChg chg="add del mod modVis">
          <ac:chgData name="Roberto Gallardo" userId="49a044883f185952" providerId="LiveId" clId="{02E62311-3431-4225-A27C-34CEADE74758}" dt="2023-01-17T23:18:03.049" v="501"/>
          <ac:spMkLst>
            <pc:docMk/>
            <pc:sldMasterMk cId="3307510214" sldId="2147483648"/>
            <ac:spMk id="7" creationId="{47D669CF-6702-101C-503F-6250788522EB}"/>
          </ac:spMkLst>
        </pc:spChg>
        <pc:graphicFrameChg chg="add mod ord modVis replST">
          <ac:chgData name="Roberto Gallardo" userId="49a044883f185952" providerId="LiveId" clId="{02E62311-3431-4225-A27C-34CEADE74758}" dt="2023-01-17T23:18:03.077" v="517"/>
          <ac:graphicFrameMkLst>
            <pc:docMk/>
            <pc:sldMasterMk cId="3307510214" sldId="2147483648"/>
            <ac:graphicFrameMk id="8" creationId="{AC3F9762-0B5C-5997-28AB-54FC0904517F}"/>
          </ac:graphicFrameMkLst>
        </pc:graphicFrame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Cape Fear</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1.0327899051303306</c:v>
                </c:pt>
                <c:pt idx="2">
                  <c:v>1.059604903268178</c:v>
                </c:pt>
                <c:pt idx="3">
                  <c:v>1.094865664708403</c:v>
                </c:pt>
                <c:pt idx="4">
                  <c:v>1.1303947363151803</c:v>
                </c:pt>
                <c:pt idx="5">
                  <c:v>1.1691435299205881</c:v>
                </c:pt>
                <c:pt idx="6">
                  <c:v>1.2077081105758256</c:v>
                </c:pt>
                <c:pt idx="7">
                  <c:v>1.2444625987641713</c:v>
                </c:pt>
                <c:pt idx="8">
                  <c:v>1.2785660223218041</c:v>
                </c:pt>
                <c:pt idx="9">
                  <c:v>1.3023094697470277</c:v>
                </c:pt>
                <c:pt idx="10">
                  <c:v>1.3237142136309574</c:v>
                </c:pt>
                <c:pt idx="11">
                  <c:v>1.3464524990889468</c:v>
                </c:pt>
                <c:pt idx="12">
                  <c:v>1.3721902519312326</c:v>
                </c:pt>
                <c:pt idx="13">
                  <c:v>1.395653375301849</c:v>
                </c:pt>
                <c:pt idx="14">
                  <c:v>1.4343461040963355</c:v>
                </c:pt>
                <c:pt idx="15">
                  <c:v>1.4828421655433681</c:v>
                </c:pt>
                <c:pt idx="16">
                  <c:v>1.5352667683842522</c:v>
                </c:pt>
                <c:pt idx="17">
                  <c:v>1.5760899599937528</c:v>
                </c:pt>
                <c:pt idx="18">
                  <c:v>1.6113587306926807</c:v>
                </c:pt>
                <c:pt idx="19">
                  <c:v>1.6394912518871816</c:v>
                </c:pt>
                <c:pt idx="20">
                  <c:v>1.6889924753014485</c:v>
                </c:pt>
                <c:pt idx="21">
                  <c:v>1.710100876613365</c:v>
                </c:pt>
                <c:pt idx="22">
                  <c:v>1.7312252964426877</c:v>
                </c:pt>
                <c:pt idx="23">
                  <c:v>1.7608435351266063</c:v>
                </c:pt>
                <c:pt idx="24">
                  <c:v>1.790273556231003</c:v>
                </c:pt>
                <c:pt idx="25">
                  <c:v>1.8250457528903412</c:v>
                </c:pt>
                <c:pt idx="26">
                  <c:v>1.8668620925790214</c:v>
                </c:pt>
                <c:pt idx="27">
                  <c:v>1.9076172054895459</c:v>
                </c:pt>
                <c:pt idx="28">
                  <c:v>1.9501423645734468</c:v>
                </c:pt>
                <c:pt idx="29">
                  <c:v>1.9857395148792003</c:v>
                </c:pt>
                <c:pt idx="30">
                  <c:v>1.9030479233994497</c:v>
                </c:pt>
                <c:pt idx="31">
                  <c:v>1.9468105129529736</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36.596182914472699</c:v>
                </c:pt>
                <c:pt idx="1">
                  <c:v>68.025981160999905</c:v>
                </c:pt>
                <c:pt idx="2">
                  <c:v>28.062343203682122</c:v>
                </c:pt>
                <c:pt idx="3">
                  <c:v>65.697585099456447</c:v>
                </c:pt>
                <c:pt idx="4">
                  <c:v>59.1</c:v>
                </c:pt>
                <c:pt idx="5">
                  <c:v>50.9</c:v>
                </c:pt>
                <c:pt idx="6">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12.057538660864077</c:v>
                </c:pt>
                <c:pt idx="1">
                  <c:v>12.24224862872283</c:v>
                </c:pt>
                <c:pt idx="2">
                  <c:v>19.030875293838768</c:v>
                </c:pt>
                <c:pt idx="3">
                  <c:v>27.04600820817452</c:v>
                </c:pt>
                <c:pt idx="4">
                  <c:v>17.2</c:v>
                </c:pt>
                <c:pt idx="5">
                  <c:v>18</c:v>
                </c:pt>
                <c:pt idx="6">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71.127684666877073</c:v>
                </c:pt>
                <c:pt idx="1">
                  <c:v>10.211794939961894</c:v>
                </c:pt>
                <c:pt idx="2">
                  <c:v>82.820062027141816</c:v>
                </c:pt>
                <c:pt idx="3">
                  <c:v>39.771604983430024</c:v>
                </c:pt>
                <c:pt idx="4">
                  <c:v>34.299999999999997</c:v>
                </c:pt>
                <c:pt idx="5">
                  <c:v>40.700000000000003</c:v>
                </c:pt>
                <c:pt idx="6">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16.043730782371028</c:v>
                </c:pt>
                <c:pt idx="1">
                  <c:v>12.098624625622465</c:v>
                </c:pt>
                <c:pt idx="2">
                  <c:v>17.406080458593507</c:v>
                </c:pt>
                <c:pt idx="3">
                  <c:v>15.166568817835586</c:v>
                </c:pt>
                <c:pt idx="4">
                  <c:v>14</c:v>
                </c:pt>
                <c:pt idx="5">
                  <c:v>13.2</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11.41432751706947</c:v>
                </c:pt>
                <c:pt idx="1">
                  <c:v>7.3212441744204462</c:v>
                </c:pt>
                <c:pt idx="2">
                  <c:v>7.0832615490635229</c:v>
                </c:pt>
                <c:pt idx="3">
                  <c:v>11.578113307214862</c:v>
                </c:pt>
                <c:pt idx="4">
                  <c:v>9</c:v>
                </c:pt>
                <c:pt idx="5">
                  <c:v>8</c:v>
                </c:pt>
                <c:pt idx="6">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25.748782602895076</c:v>
                </c:pt>
                <c:pt idx="1">
                  <c:v>23.122016209614742</c:v>
                </c:pt>
                <c:pt idx="2">
                  <c:v>41.370400590589426</c:v>
                </c:pt>
                <c:pt idx="3">
                  <c:v>18.682402888129815</c:v>
                </c:pt>
                <c:pt idx="4">
                  <c:v>24.2</c:v>
                </c:pt>
                <c:pt idx="5">
                  <c:v>37.9</c:v>
                </c:pt>
                <c:pt idx="6">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12.509781240431394</c:v>
                </c:pt>
                <c:pt idx="1">
                  <c:v>13.611636004264216</c:v>
                </c:pt>
                <c:pt idx="2">
                  <c:v>21.033505789603353</c:v>
                </c:pt>
                <c:pt idx="3">
                  <c:v>10.214430817846663</c:v>
                </c:pt>
                <c:pt idx="4">
                  <c:v>13.3</c:v>
                </c:pt>
                <c:pt idx="5">
                  <c:v>13.7</c:v>
                </c:pt>
                <c:pt idx="6">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45.614267425947993</c:v>
                </c:pt>
                <c:pt idx="1">
                  <c:v>38.938396762457586</c:v>
                </c:pt>
                <c:pt idx="2">
                  <c:v>50.49401976079043</c:v>
                </c:pt>
                <c:pt idx="3">
                  <c:v>60.411333287206801</c:v>
                </c:pt>
                <c:pt idx="4">
                  <c:v>47.1</c:v>
                </c:pt>
                <c:pt idx="5">
                  <c:v>39.700000000000003</c:v>
                </c:pt>
                <c:pt idx="6">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31.922663664856753</c:v>
                </c:pt>
                <c:pt idx="1">
                  <c:v>22.905958999305071</c:v>
                </c:pt>
                <c:pt idx="2">
                  <c:v>28.334940197607899</c:v>
                </c:pt>
                <c:pt idx="3">
                  <c:v>18.171384833598559</c:v>
                </c:pt>
                <c:pt idx="4">
                  <c:v>23.1</c:v>
                </c:pt>
                <c:pt idx="5">
                  <c:v>30</c:v>
                </c:pt>
                <c:pt idx="6">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8.820023837902264</c:v>
                </c:pt>
                <c:pt idx="1">
                  <c:v>7.32739238850509</c:v>
                </c:pt>
                <c:pt idx="2">
                  <c:v>6.6198647945917841</c:v>
                </c:pt>
                <c:pt idx="3">
                  <c:v>5.7825364976129521</c:v>
                </c:pt>
                <c:pt idx="4">
                  <c:v>7</c:v>
                </c:pt>
                <c:pt idx="5">
                  <c:v>12</c:v>
                </c:pt>
                <c:pt idx="6">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59.446533948645595</c:v>
                </c:pt>
                <c:pt idx="1">
                  <c:v>62.061419373856829</c:v>
                </c:pt>
                <c:pt idx="2">
                  <c:v>75.808988907360089</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8.70511425462459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8E-4A12-9DD7-920EFA6DB3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Sheet1!$C$2:$C$4</c:f>
              <c:numCache>
                <c:formatCode>#,##0.0</c:formatCode>
                <c:ptCount val="3"/>
                <c:pt idx="0">
                  <c:v>12.190838839052297</c:v>
                </c:pt>
                <c:pt idx="1">
                  <c:v>20.840642568328686</c:v>
                </c:pt>
                <c:pt idx="2">
                  <c:v>13.37430538135467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Sheet1!$D$2:$D$4</c:f>
              <c:numCache>
                <c:formatCode>#,##0.0</c:formatCode>
                <c:ptCount val="3"/>
                <c:pt idx="0">
                  <c:v>5.6273166828741399</c:v>
                </c:pt>
                <c:pt idx="1">
                  <c:v>3.0106138484127842</c:v>
                </c:pt>
                <c:pt idx="2">
                  <c:v>0.92133962015467619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Sheet1!$E$2:$E$4</c:f>
              <c:numCache>
                <c:formatCode>#,##0.0</c:formatCode>
                <c:ptCount val="3"/>
                <c:pt idx="0">
                  <c:v>18.441695441790866</c:v>
                </c:pt>
                <c:pt idx="1">
                  <c:v>9.8073487256031662</c:v>
                </c:pt>
                <c:pt idx="2">
                  <c:v>5.8224667412128355</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Sheet1!$F$2:$F$4</c:f>
              <c:numCache>
                <c:formatCode>#,##0.0</c:formatCode>
                <c:ptCount val="3"/>
                <c:pt idx="0">
                  <c:v>4.2936150876370931</c:v>
                </c:pt>
                <c:pt idx="1">
                  <c:v>4.2799754837985375</c:v>
                </c:pt>
                <c:pt idx="2">
                  <c:v>4.0728993499177193</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3.5921552931759053</c:v>
                </c:pt>
                <c:pt idx="1">
                  <c:v>4.8500055512379259</c:v>
                </c:pt>
                <c:pt idx="2">
                  <c:v>3.1005944748805225</c:v>
                </c:pt>
                <c:pt idx="3">
                  <c:v>3.4801067352323432</c:v>
                </c:pt>
                <c:pt idx="4">
                  <c:v>4.0999999999999996</c:v>
                </c:pt>
                <c:pt idx="5">
                  <c:v>8.1999999999999993</c:v>
                </c:pt>
                <c:pt idx="6">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8.484441459592567</c:v>
                </c:pt>
                <c:pt idx="1">
                  <c:v>5.7607410802595709</c:v>
                </c:pt>
                <c:pt idx="2">
                  <c:v>6.8449597905367492</c:v>
                </c:pt>
                <c:pt idx="3">
                  <c:v>5.8415644018756856</c:v>
                </c:pt>
                <c:pt idx="4">
                  <c:v>6.3</c:v>
                </c:pt>
                <c:pt idx="5">
                  <c:v>5.7</c:v>
                </c:pt>
                <c:pt idx="6">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13.337827426810478</c:v>
                </c:pt>
                <c:pt idx="1">
                  <c:v>9.055367977456779</c:v>
                </c:pt>
                <c:pt idx="2">
                  <c:v>26.893977605164938</c:v>
                </c:pt>
                <c:pt idx="3">
                  <c:v>6.2260036972081334</c:v>
                </c:pt>
                <c:pt idx="4">
                  <c:v>10.1</c:v>
                </c:pt>
                <c:pt idx="5">
                  <c:v>15.9</c:v>
                </c:pt>
                <c:pt idx="6">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3.7907133990775783</c:v>
                </c:pt>
                <c:pt idx="1">
                  <c:v>5.5265169765079465</c:v>
                </c:pt>
                <c:pt idx="2">
                  <c:v>4.5832370387489414</c:v>
                </c:pt>
                <c:pt idx="3">
                  <c:v>5.7056402543241944</c:v>
                </c:pt>
                <c:pt idx="4">
                  <c:v>5.4</c:v>
                </c:pt>
                <c:pt idx="5">
                  <c:v>6.8</c:v>
                </c:pt>
                <c:pt idx="6">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31.907473623802584</c:v>
                </c:pt>
                <c:pt idx="1">
                  <c:v>1.3857662592486613</c:v>
                </c:pt>
                <c:pt idx="2">
                  <c:v>78.486739469578779</c:v>
                </c:pt>
                <c:pt idx="3">
                  <c:v>5.3016674738808547</c:v>
                </c:pt>
                <c:pt idx="4">
                  <c:v>13.5</c:v>
                </c:pt>
                <c:pt idx="5">
                  <c:v>20.7</c:v>
                </c:pt>
                <c:pt idx="6">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Pender</c:v>
                </c:pt>
                <c:pt idx="1">
                  <c:v>New Hanover</c:v>
                </c:pt>
                <c:pt idx="2">
                  <c:v>Columbus</c:v>
                </c:pt>
                <c:pt idx="3">
                  <c:v>Brunswick</c:v>
                </c:pt>
                <c:pt idx="4">
                  <c:v>Cape Fear</c:v>
                </c:pt>
                <c:pt idx="5">
                  <c:v>North Carolina</c:v>
                </c:pt>
                <c:pt idx="6">
                  <c:v>United States</c:v>
                </c:pt>
              </c:strCache>
            </c:strRef>
          </c:cat>
          <c:val>
            <c:numRef>
              <c:f>Sheet1!$B$2:$B$8</c:f>
              <c:numCache>
                <c:formatCode>0.0</c:formatCode>
                <c:ptCount val="7"/>
                <c:pt idx="0">
                  <c:v>44.585706087493932</c:v>
                </c:pt>
                <c:pt idx="1">
                  <c:v>5.6248211584842416</c:v>
                </c:pt>
                <c:pt idx="2">
                  <c:v>86.489859594383773</c:v>
                </c:pt>
                <c:pt idx="3">
                  <c:v>15.031481353352245</c:v>
                </c:pt>
                <c:pt idx="4">
                  <c:v>20.7</c:v>
                </c:pt>
                <c:pt idx="5">
                  <c:v>29.7</c:v>
                </c:pt>
                <c:pt idx="6">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0.00</c:formatCode>
                <c:ptCount val="3"/>
                <c:pt idx="0">
                  <c:v>3.9456284717007351</c:v>
                </c:pt>
                <c:pt idx="1">
                  <c:v>4.4296238962062287</c:v>
                </c:pt>
                <c:pt idx="2">
                  <c:v>5.23</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9.6993852410295798</c:v>
                </c:pt>
                <c:pt idx="1">
                  <c:v>10.285900434333007</c:v>
                </c:pt>
                <c:pt idx="2" formatCode="#,##0.0">
                  <c:v>10.5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Sheet1!$C$2:$C$4</c:f>
              <c:numCache>
                <c:formatCode>0.0</c:formatCode>
                <c:ptCount val="3"/>
                <c:pt idx="0">
                  <c:v>9.5092908053327836</c:v>
                </c:pt>
                <c:pt idx="1">
                  <c:v>10.158199176779275</c:v>
                </c:pt>
                <c:pt idx="2" formatCode="#,##0.0">
                  <c:v>10.4</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35.163543124718231</c:v>
                </c:pt>
                <c:pt idx="1">
                  <c:v>32.670704756158578</c:v>
                </c:pt>
                <c:pt idx="2">
                  <c:v>30.3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Sheet1!$C$2:$C$4</c:f>
              <c:numCache>
                <c:formatCode>0.0</c:formatCode>
                <c:ptCount val="3"/>
                <c:pt idx="0">
                  <c:v>9.5092908053327836</c:v>
                </c:pt>
                <c:pt idx="1">
                  <c:v>10.158199176779275</c:v>
                </c:pt>
                <c:pt idx="2">
                  <c:v>10.4</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3.4315339366940902</c:v>
                </c:pt>
                <c:pt idx="1">
                  <c:v>3.1906212529243381</c:v>
                </c:pt>
                <c:pt idx="2" formatCode="#,##0.0">
                  <c:v>2.2000000000000002</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22.513903012548795</c:v>
                </c:pt>
                <c:pt idx="1">
                  <c:v>22.208065151207357</c:v>
                </c:pt>
                <c:pt idx="2">
                  <c:v>18.233766012899604</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Sheet1!$C$2:$C$4</c:f>
              <c:numCache>
                <c:formatCode>#,##0.0</c:formatCode>
                <c:ptCount val="3"/>
                <c:pt idx="0">
                  <c:v>9.2013176864544484</c:v>
                </c:pt>
                <c:pt idx="1">
                  <c:v>9.4514220187822495</c:v>
                </c:pt>
                <c:pt idx="2">
                  <c:v>9.395580801102037</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Sheet1!$D$2:$D$4</c:f>
              <c:numCache>
                <c:formatCode>#,##0.0</c:formatCode>
                <c:ptCount val="3"/>
                <c:pt idx="0">
                  <c:v>39.255165420472913</c:v>
                </c:pt>
                <c:pt idx="1">
                  <c:v>39.051455663931264</c:v>
                </c:pt>
                <c:pt idx="2">
                  <c:v>35.333820859605183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Sheet1!$E$2:$E$4</c:f>
              <c:numCache>
                <c:formatCode>#,##0.0</c:formatCode>
                <c:ptCount val="3"/>
                <c:pt idx="0">
                  <c:v>12.989415579926018</c:v>
                </c:pt>
                <c:pt idx="1">
                  <c:v>13.023682210764095</c:v>
                </c:pt>
                <c:pt idx="2">
                  <c:v>14.971449951318233</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Sheet1!$F$2:$F$4</c:f>
              <c:numCache>
                <c:formatCode>#,##0.0</c:formatCode>
                <c:ptCount val="3"/>
                <c:pt idx="0">
                  <c:v>16.040198300597826</c:v>
                </c:pt>
                <c:pt idx="1">
                  <c:v>16.265374955315039</c:v>
                </c:pt>
                <c:pt idx="2">
                  <c:v>22.065382375074936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28.70828963274613</c:v>
                </c:pt>
                <c:pt idx="1">
                  <c:v>28.399462765329204</c:v>
                </c:pt>
                <c:pt idx="2">
                  <c:v>29.3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Sheet1!$C$2:$C$4</c:f>
              <c:numCache>
                <c:formatCode>0.0</c:formatCode>
                <c:ptCount val="3"/>
                <c:pt idx="0">
                  <c:v>41.555902088108759</c:v>
                </c:pt>
                <c:pt idx="1">
                  <c:v>42.725477774104526</c:v>
                </c:pt>
                <c:pt idx="2">
                  <c:v>43.6</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Sheet1!$D$2:$D$4</c:f>
              <c:numCache>
                <c:formatCode>0.0</c:formatCode>
                <c:ptCount val="3"/>
                <c:pt idx="0">
                  <c:v>29.735808279145072</c:v>
                </c:pt>
                <c:pt idx="1">
                  <c:v>28.875059460566249</c:v>
                </c:pt>
                <c:pt idx="2">
                  <c:v>27.1</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Sheet1!$B$2:$B$4</c:f>
              <c:numCache>
                <c:formatCode>#,##0.0</c:formatCode>
                <c:ptCount val="3"/>
                <c:pt idx="0">
                  <c:v>11.12595967644428</c:v>
                </c:pt>
                <c:pt idx="1">
                  <c:v>10.962591300115909</c:v>
                </c:pt>
                <c:pt idx="2">
                  <c:v>8.113197016740445</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Sheet1!$C$2:$C$4</c:f>
              <c:numCache>
                <c:formatCode>#,##0.0</c:formatCode>
                <c:ptCount val="3"/>
                <c:pt idx="0">
                  <c:v>26.487129599470212</c:v>
                </c:pt>
                <c:pt idx="1">
                  <c:v>25.231126134035375</c:v>
                </c:pt>
                <c:pt idx="2">
                  <c:v>24.698545675654241</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Sheet1!$D$2:$D$4</c:f>
              <c:numCache>
                <c:formatCode>#,##0.0</c:formatCode>
                <c:ptCount val="3"/>
                <c:pt idx="0">
                  <c:v>28.716889020511388</c:v>
                </c:pt>
                <c:pt idx="1">
                  <c:v>30.789995477690791</c:v>
                </c:pt>
                <c:pt idx="2">
                  <c:v>32.640196455690251</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Cape Fear</c:v>
                </c:pt>
              </c:strCache>
            </c:strRef>
          </c:cat>
          <c:val>
            <c:numRef>
              <c:f>Sheet1!$E$2:$E$4</c:f>
              <c:numCache>
                <c:formatCode>#,##0.0</c:formatCode>
                <c:ptCount val="3"/>
                <c:pt idx="0">
                  <c:v>33.670021703574122</c:v>
                </c:pt>
                <c:pt idx="1">
                  <c:v>33.016287088157931</c:v>
                </c:pt>
                <c:pt idx="2">
                  <c:v>34.548060851915061</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Cape Fear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8.3120670798395917</c:v>
                </c:pt>
                <c:pt idx="1">
                  <c:v>6.7436267436267432</c:v>
                </c:pt>
                <c:pt idx="2">
                  <c:v>5.1178109956929312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Cape Fear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5.0999999999999996</c:v>
                </c:pt>
                <c:pt idx="1">
                  <c:v>9.9</c:v>
                </c:pt>
                <c:pt idx="2">
                  <c:v>5.9</c:v>
                </c:pt>
                <c:pt idx="3">
                  <c:v>10.5</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Cape Fear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3</c:v>
                </c:pt>
                <c:pt idx="1">
                  <c:v>8.8000000000000007</c:v>
                </c:pt>
                <c:pt idx="2">
                  <c:v>2.4</c:v>
                </c:pt>
                <c:pt idx="3">
                  <c:v>4.5</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Cape Fear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27.177520466111073</c:v>
                </c:pt>
                <c:pt idx="1">
                  <c:v>31.539159358935592</c:v>
                </c:pt>
                <c:pt idx="2">
                  <c:v>20.261041129154652</c:v>
                </c:pt>
                <c:pt idx="3">
                  <c:v>10.899070494365386</c:v>
                </c:pt>
                <c:pt idx="4">
                  <c:v>8.3474785084597265</c:v>
                </c:pt>
                <c:pt idx="5" formatCode="0.0">
                  <c:v>4.686195596645776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Cape Fear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10.8</c:v>
                </c:pt>
                <c:pt idx="1">
                  <c:v>9.4</c:v>
                </c:pt>
                <c:pt idx="2">
                  <c:v>13.4</c:v>
                </c:pt>
                <c:pt idx="3">
                  <c:v>5.9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C3F9762-0B5C-5997-28AB-54FC0904517F}"/>
              </a:ext>
            </a:extLst>
          </p:cNvPr>
          <p:cNvGraphicFramePr>
            <a:graphicFrameLocks noChangeAspect="1"/>
          </p:cNvGraphicFramePr>
          <p:nvPr userDrawn="1">
            <p:custDataLst>
              <p:tags r:id="rId13"/>
            </p:custDataLst>
            <p:extLst>
              <p:ext uri="{D42A27DB-BD31-4B8C-83A1-F6EECF244321}">
                <p14:modId xmlns:p14="http://schemas.microsoft.com/office/powerpoint/2010/main" val="1113935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AC3F9762-0B5C-5997-28AB-54FC0904517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Cape Fear</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a:solidFill>
                  <a:schemeClr val="bg1"/>
                </a:solidFill>
              </a:rPr>
              <a:t>February 2023</a:t>
            </a:r>
            <a:endParaRPr lang="en-US" sz="1600" dirty="0">
              <a:solidFill>
                <a:schemeClr val="bg1"/>
              </a:solidFill>
            </a:endParaRP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4230133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extLst>
              <p:ext uri="{D42A27DB-BD31-4B8C-83A1-F6EECF244321}">
                <p14:modId xmlns:p14="http://schemas.microsoft.com/office/powerpoint/2010/main" val="3172883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04375961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EEE088EB-87F6-A900-FE3D-5EA892000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8BDD2F68-198D-8364-A6DE-C0752DEE1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Diagram, map&#10;&#10;Description automatically generated">
            <a:extLst>
              <a:ext uri="{FF2B5EF4-FFF2-40B4-BE49-F238E27FC236}">
                <a16:creationId xmlns:a16="http://schemas.microsoft.com/office/drawing/2014/main" id="{ECDD200D-BA62-C2CB-B651-79A4ECAEAD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5"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77304737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6A9B2405-F879-552B-AA8A-22E25C957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32909270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Diagram, map&#10;&#10;Description automatically generated">
            <a:extLst>
              <a:ext uri="{FF2B5EF4-FFF2-40B4-BE49-F238E27FC236}">
                <a16:creationId xmlns:a16="http://schemas.microsoft.com/office/drawing/2014/main" id="{EC92559A-9192-C8D2-3961-A09CF0C86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4919942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Map&#10;&#10;Description automatically generated">
            <a:extLst>
              <a:ext uri="{FF2B5EF4-FFF2-40B4-BE49-F238E27FC236}">
                <a16:creationId xmlns:a16="http://schemas.microsoft.com/office/drawing/2014/main" id="{D6B83BAD-4EC0-3C11-9371-DD4743DFD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
        <p:nvSpPr>
          <p:cNvPr id="5" name="TextBox 4">
            <a:extLst>
              <a:ext uri="{FF2B5EF4-FFF2-40B4-BE49-F238E27FC236}">
                <a16:creationId xmlns:a16="http://schemas.microsoft.com/office/drawing/2014/main" id="{94D1C195-9654-2346-CAE8-3B605CA84FBE}"/>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63628361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with low confidence">
            <a:extLst>
              <a:ext uri="{FF2B5EF4-FFF2-40B4-BE49-F238E27FC236}">
                <a16:creationId xmlns:a16="http://schemas.microsoft.com/office/drawing/2014/main" id="{973C2525-FACA-3A61-D9A6-550A037DE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80584951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a:extLst>
              <a:ext uri="{FF2B5EF4-FFF2-40B4-BE49-F238E27FC236}">
                <a16:creationId xmlns:a16="http://schemas.microsoft.com/office/drawing/2014/main" id="{CCC8D008-EE63-E929-0128-4D3447357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7558679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a:extLst>
              <a:ext uri="{FF2B5EF4-FFF2-40B4-BE49-F238E27FC236}">
                <a16:creationId xmlns:a16="http://schemas.microsoft.com/office/drawing/2014/main" id="{D40FEE81-55D5-C86D-08E6-102FD925C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3991086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a:extLst>
              <a:ext uri="{FF2B5EF4-FFF2-40B4-BE49-F238E27FC236}">
                <a16:creationId xmlns:a16="http://schemas.microsoft.com/office/drawing/2014/main" id="{C8E65C83-6AAA-6874-5A47-5840562F3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8075931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a:extLst>
              <a:ext uri="{FF2B5EF4-FFF2-40B4-BE49-F238E27FC236}">
                <a16:creationId xmlns:a16="http://schemas.microsoft.com/office/drawing/2014/main" id="{DB2F6590-6A49-4B47-388D-D0DD632E1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8825073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 map&#10;&#10;Description automatically generated">
            <a:extLst>
              <a:ext uri="{FF2B5EF4-FFF2-40B4-BE49-F238E27FC236}">
                <a16:creationId xmlns:a16="http://schemas.microsoft.com/office/drawing/2014/main" id="{95507716-2407-BF86-C3FD-E6BD5869D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80241342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 map&#10;&#10;Description automatically generated">
            <a:extLst>
              <a:ext uri="{FF2B5EF4-FFF2-40B4-BE49-F238E27FC236}">
                <a16:creationId xmlns:a16="http://schemas.microsoft.com/office/drawing/2014/main" id="{21A5683A-DA0C-40C3-69C8-A9E32864B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32970"/>
            <a:ext cx="7239000" cy="511911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6264982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a:extLst>
              <a:ext uri="{FF2B5EF4-FFF2-40B4-BE49-F238E27FC236}">
                <a16:creationId xmlns:a16="http://schemas.microsoft.com/office/drawing/2014/main" id="{9B864A74-4648-DD29-217B-8593D0F1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5448807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Diagram&#10;&#10;Description automatically generated">
            <a:extLst>
              <a:ext uri="{FF2B5EF4-FFF2-40B4-BE49-F238E27FC236}">
                <a16:creationId xmlns:a16="http://schemas.microsoft.com/office/drawing/2014/main" id="{CE7F72BC-37F2-F863-8CD3-6EF2433ED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04052822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F3FE0AB7-122D-79DA-B552-C089EEBD7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5734879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Diagram, map&#10;&#10;Description automatically generated">
            <a:extLst>
              <a:ext uri="{FF2B5EF4-FFF2-40B4-BE49-F238E27FC236}">
                <a16:creationId xmlns:a16="http://schemas.microsoft.com/office/drawing/2014/main" id="{CB9F2603-C485-DCF5-9F11-C81F07C6B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176" y="1156336"/>
            <a:ext cx="7235224" cy="511644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4172516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with medium confidence">
            <a:extLst>
              <a:ext uri="{FF2B5EF4-FFF2-40B4-BE49-F238E27FC236}">
                <a16:creationId xmlns:a16="http://schemas.microsoft.com/office/drawing/2014/main" id="{292A7343-9E9A-2EB6-6F8A-D85E97F05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720223369"/>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9293251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with medium confidence">
            <a:extLst>
              <a:ext uri="{FF2B5EF4-FFF2-40B4-BE49-F238E27FC236}">
                <a16:creationId xmlns:a16="http://schemas.microsoft.com/office/drawing/2014/main" id="{348A5F9E-6780-2EBB-936C-EA6FBBA46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08317639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84930969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95970009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31992" y="301518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19.8</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8790" y="441641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45783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457836"/>
            <a:ext cx="0" cy="50082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5627" y="3923472"/>
            <a:ext cx="0" cy="4862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189511"/>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189511"/>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99847991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90027133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84239433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104508068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12650842"/>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06616940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79609519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57258325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1928</TotalTime>
  <Words>1475</Words>
  <Application>Microsoft Office PowerPoint</Application>
  <PresentationFormat>Widescreen</PresentationFormat>
  <Paragraphs>143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2023-01-31T22:33:52Z</dcterms:modified>
</cp:coreProperties>
</file>