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4.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5.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ags/tag6.xml" ContentType="application/vnd.openxmlformats-officedocument.presentationml.tag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4B092F-BABB-4ECA-959B-D420ECE85B68}" v="20" dt="2023-02-06T00:01:23.9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0" d="100"/>
          <a:sy n="110" d="100"/>
        </p:scale>
        <p:origin x="555" y="48"/>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984B092F-BABB-4ECA-959B-D420ECE85B68}"/>
    <pc:docChg chg="custSel modSld">
      <pc:chgData name="Roberto Gallardo" userId="49a044883f185952" providerId="LiveId" clId="{984B092F-BABB-4ECA-959B-D420ECE85B68}" dt="2023-02-06T00:06:29.016" v="551" actId="27918"/>
      <pc:docMkLst>
        <pc:docMk/>
      </pc:docMkLst>
      <pc:sldChg chg="modSp mod">
        <pc:chgData name="Roberto Gallardo" userId="49a044883f185952" providerId="LiveId" clId="{984B092F-BABB-4ECA-959B-D420ECE85B68}" dt="2023-02-05T22:58:20.090" v="22" actId="20577"/>
        <pc:sldMkLst>
          <pc:docMk/>
          <pc:sldMk cId="2846901679" sldId="256"/>
        </pc:sldMkLst>
        <pc:spChg chg="mod">
          <ac:chgData name="Roberto Gallardo" userId="49a044883f185952" providerId="LiveId" clId="{984B092F-BABB-4ECA-959B-D420ECE85B68}" dt="2023-02-05T22:58:20.090" v="22" actId="20577"/>
          <ac:spMkLst>
            <pc:docMk/>
            <pc:sldMk cId="2846901679" sldId="256"/>
            <ac:spMk id="7" creationId="{B1E0ABEC-554C-720A-2772-F0324C8E93CA}"/>
          </ac:spMkLst>
        </pc:spChg>
      </pc:sldChg>
      <pc:sldChg chg="mod">
        <pc:chgData name="Roberto Gallardo" userId="49a044883f185952" providerId="LiveId" clId="{984B092F-BABB-4ECA-959B-D420ECE85B68}" dt="2023-02-05T23:05:44.792" v="48" actId="27918"/>
        <pc:sldMkLst>
          <pc:docMk/>
          <pc:sldMk cId="3231157596" sldId="257"/>
        </pc:sldMkLst>
      </pc:sldChg>
      <pc:sldChg chg="modSp mod">
        <pc:chgData name="Roberto Gallardo" userId="49a044883f185952" providerId="LiveId" clId="{984B092F-BABB-4ECA-959B-D420ECE85B68}" dt="2023-02-05T23:02:37.856" v="36"/>
        <pc:sldMkLst>
          <pc:docMk/>
          <pc:sldMk cId="3702837515" sldId="258"/>
        </pc:sldMkLst>
        <pc:graphicFrameChg chg="mod">
          <ac:chgData name="Roberto Gallardo" userId="49a044883f185952" providerId="LiveId" clId="{984B092F-BABB-4ECA-959B-D420ECE85B68}" dt="2023-02-05T23:02:37.856" v="36"/>
          <ac:graphicFrameMkLst>
            <pc:docMk/>
            <pc:sldMk cId="3702837515" sldId="258"/>
            <ac:graphicFrameMk id="9" creationId="{A966EEC7-83EF-771C-E559-BAB55F5A621C}"/>
          </ac:graphicFrameMkLst>
        </pc:graphicFrameChg>
      </pc:sldChg>
      <pc:sldChg chg="mod">
        <pc:chgData name="Roberto Gallardo" userId="49a044883f185952" providerId="LiveId" clId="{984B092F-BABB-4ECA-959B-D420ECE85B68}" dt="2023-02-05T23:03:14.676" v="42" actId="27918"/>
        <pc:sldMkLst>
          <pc:docMk/>
          <pc:sldMk cId="2519083202" sldId="259"/>
        </pc:sldMkLst>
      </pc:sldChg>
      <pc:sldChg chg="mod">
        <pc:chgData name="Roberto Gallardo" userId="49a044883f185952" providerId="LiveId" clId="{984B092F-BABB-4ECA-959B-D420ECE85B68}" dt="2023-02-05T23:01:24.612" v="29" actId="27918"/>
        <pc:sldMkLst>
          <pc:docMk/>
          <pc:sldMk cId="3877078759" sldId="260"/>
        </pc:sldMkLst>
      </pc:sldChg>
      <pc:sldChg chg="mod">
        <pc:chgData name="Roberto Gallardo" userId="49a044883f185952" providerId="LiveId" clId="{984B092F-BABB-4ECA-959B-D420ECE85B68}" dt="2023-02-05T23:11:00.209" v="75" actId="27918"/>
        <pc:sldMkLst>
          <pc:docMk/>
          <pc:sldMk cId="1175010214" sldId="261"/>
        </pc:sldMkLst>
      </pc:sldChg>
      <pc:sldChg chg="addSp delSp modSp mod">
        <pc:chgData name="Roberto Gallardo" userId="49a044883f185952" providerId="LiveId" clId="{984B092F-BABB-4ECA-959B-D420ECE85B68}" dt="2023-02-05T23:14:52.112" v="109" actId="1076"/>
        <pc:sldMkLst>
          <pc:docMk/>
          <pc:sldMk cId="1418533539" sldId="271"/>
        </pc:sldMkLst>
        <pc:picChg chg="del">
          <ac:chgData name="Roberto Gallardo" userId="49a044883f185952" providerId="LiveId" clId="{984B092F-BABB-4ECA-959B-D420ECE85B68}" dt="2023-02-05T23:11:57.909" v="82" actId="478"/>
          <ac:picMkLst>
            <pc:docMk/>
            <pc:sldMk cId="1418533539" sldId="271"/>
            <ac:picMk id="6" creationId="{AA324F2A-B126-1213-F38B-7FC8BB6EC3B1}"/>
          </ac:picMkLst>
        </pc:picChg>
        <pc:picChg chg="add mod">
          <ac:chgData name="Roberto Gallardo" userId="49a044883f185952" providerId="LiveId" clId="{984B092F-BABB-4ECA-959B-D420ECE85B68}" dt="2023-02-05T23:14:52.112" v="109" actId="1076"/>
          <ac:picMkLst>
            <pc:docMk/>
            <pc:sldMk cId="1418533539" sldId="271"/>
            <ac:picMk id="7" creationId="{CF74D533-2D85-32B8-6A1F-30678252C584}"/>
          </ac:picMkLst>
        </pc:picChg>
      </pc:sldChg>
      <pc:sldChg chg="mod">
        <pc:chgData name="Roberto Gallardo" userId="49a044883f185952" providerId="LiveId" clId="{984B092F-BABB-4ECA-959B-D420ECE85B68}" dt="2023-02-05T23:07:43.867" v="54" actId="27918"/>
        <pc:sldMkLst>
          <pc:docMk/>
          <pc:sldMk cId="2653937722" sldId="272"/>
        </pc:sldMkLst>
      </pc:sldChg>
      <pc:sldChg chg="mod">
        <pc:chgData name="Roberto Gallardo" userId="49a044883f185952" providerId="LiveId" clId="{984B092F-BABB-4ECA-959B-D420ECE85B68}" dt="2023-02-06T00:03:24.874" v="451" actId="27918"/>
        <pc:sldMkLst>
          <pc:docMk/>
          <pc:sldMk cId="2076698419" sldId="273"/>
        </pc:sldMkLst>
      </pc:sldChg>
      <pc:sldChg chg="mod">
        <pc:chgData name="Roberto Gallardo" userId="49a044883f185952" providerId="LiveId" clId="{984B092F-BABB-4ECA-959B-D420ECE85B68}" dt="2023-02-06T00:06:02.992" v="547" actId="27918"/>
        <pc:sldMkLst>
          <pc:docMk/>
          <pc:sldMk cId="3802335161" sldId="274"/>
        </pc:sldMkLst>
      </pc:sldChg>
      <pc:sldChg chg="mod">
        <pc:chgData name="Roberto Gallardo" userId="49a044883f185952" providerId="LiveId" clId="{984B092F-BABB-4ECA-959B-D420ECE85B68}" dt="2023-02-06T00:06:29.016" v="551" actId="27918"/>
        <pc:sldMkLst>
          <pc:docMk/>
          <pc:sldMk cId="4292554322" sldId="275"/>
        </pc:sldMkLst>
      </pc:sldChg>
      <pc:sldChg chg="modSp mod">
        <pc:chgData name="Roberto Gallardo" userId="49a044883f185952" providerId="LiveId" clId="{984B092F-BABB-4ECA-959B-D420ECE85B68}" dt="2023-02-06T00:05:16.941" v="543" actId="20577"/>
        <pc:sldMkLst>
          <pc:docMk/>
          <pc:sldMk cId="513409896" sldId="276"/>
        </pc:sldMkLst>
        <pc:spChg chg="mod">
          <ac:chgData name="Roberto Gallardo" userId="49a044883f185952" providerId="LiveId" clId="{984B092F-BABB-4ECA-959B-D420ECE85B68}" dt="2023-02-06T00:05:16.941" v="543" actId="20577"/>
          <ac:spMkLst>
            <pc:docMk/>
            <pc:sldMk cId="513409896" sldId="276"/>
            <ac:spMk id="21" creationId="{9A68ADBE-AECC-EE60-7E94-3675B33E08AE}"/>
          </ac:spMkLst>
        </pc:spChg>
        <pc:cxnChg chg="mod">
          <ac:chgData name="Roberto Gallardo" userId="49a044883f185952" providerId="LiveId" clId="{984B092F-BABB-4ECA-959B-D420ECE85B68}" dt="2023-02-06T00:04:49.210" v="526" actId="1036"/>
          <ac:cxnSpMkLst>
            <pc:docMk/>
            <pc:sldMk cId="513409896" sldId="276"/>
            <ac:cxnSpMk id="22" creationId="{1B423FA0-E4B3-6570-929B-A9283D503787}"/>
          </ac:cxnSpMkLst>
        </pc:cxnChg>
        <pc:cxnChg chg="mod">
          <ac:chgData name="Roberto Gallardo" userId="49a044883f185952" providerId="LiveId" clId="{984B092F-BABB-4ECA-959B-D420ECE85B68}" dt="2023-02-06T00:04:34.567" v="489" actId="1036"/>
          <ac:cxnSpMkLst>
            <pc:docMk/>
            <pc:sldMk cId="513409896" sldId="276"/>
            <ac:cxnSpMk id="23" creationId="{D616797E-0044-3804-BA5A-23B8EB309CA5}"/>
          </ac:cxnSpMkLst>
        </pc:cxnChg>
        <pc:cxnChg chg="mod">
          <ac:chgData name="Roberto Gallardo" userId="49a044883f185952" providerId="LiveId" clId="{984B092F-BABB-4ECA-959B-D420ECE85B68}" dt="2023-02-06T00:05:03.092" v="539" actId="14100"/>
          <ac:cxnSpMkLst>
            <pc:docMk/>
            <pc:sldMk cId="513409896" sldId="276"/>
            <ac:cxnSpMk id="24" creationId="{20A6256E-6780-BAE0-B803-D02FE024579F}"/>
          </ac:cxnSpMkLst>
        </pc:cxnChg>
        <pc:cxnChg chg="mod">
          <ac:chgData name="Roberto Gallardo" userId="49a044883f185952" providerId="LiveId" clId="{984B092F-BABB-4ECA-959B-D420ECE85B68}" dt="2023-02-06T00:04:54.686" v="527" actId="14100"/>
          <ac:cxnSpMkLst>
            <pc:docMk/>
            <pc:sldMk cId="513409896" sldId="276"/>
            <ac:cxnSpMk id="25" creationId="{62B7492E-2C75-E0CD-947E-C582F412F7D7}"/>
          </ac:cxnSpMkLst>
        </pc:cxnChg>
      </pc:sldChg>
      <pc:sldChg chg="mod">
        <pc:chgData name="Roberto Gallardo" userId="49a044883f185952" providerId="LiveId" clId="{984B092F-BABB-4ECA-959B-D420ECE85B68}" dt="2023-02-06T00:02:53.265" v="446" actId="27918"/>
        <pc:sldMkLst>
          <pc:docMk/>
          <pc:sldMk cId="349244952" sldId="278"/>
        </pc:sldMkLst>
      </pc:sldChg>
      <pc:sldChg chg="addSp delSp modSp mod">
        <pc:chgData name="Roberto Gallardo" userId="49a044883f185952" providerId="LiveId" clId="{984B092F-BABB-4ECA-959B-D420ECE85B68}" dt="2023-02-05T23:24:37.321" v="203" actId="1076"/>
        <pc:sldMkLst>
          <pc:docMk/>
          <pc:sldMk cId="2124848710" sldId="281"/>
        </pc:sldMkLst>
        <pc:picChg chg="add mod">
          <ac:chgData name="Roberto Gallardo" userId="49a044883f185952" providerId="LiveId" clId="{984B092F-BABB-4ECA-959B-D420ECE85B68}" dt="2023-02-05T23:24:37.321" v="203" actId="1076"/>
          <ac:picMkLst>
            <pc:docMk/>
            <pc:sldMk cId="2124848710" sldId="281"/>
            <ac:picMk id="5" creationId="{48719103-E2CA-CC6F-A9D3-6D2BD284EC6D}"/>
          </ac:picMkLst>
        </pc:picChg>
        <pc:picChg chg="del">
          <ac:chgData name="Roberto Gallardo" userId="49a044883f185952" providerId="LiveId" clId="{984B092F-BABB-4ECA-959B-D420ECE85B68}" dt="2023-02-05T23:12:22.794" v="88" actId="478"/>
          <ac:picMkLst>
            <pc:docMk/>
            <pc:sldMk cId="2124848710" sldId="281"/>
            <ac:picMk id="8" creationId="{B2C7F90E-076E-E7F4-6353-0557D09C4DB8}"/>
          </ac:picMkLst>
        </pc:picChg>
      </pc:sldChg>
      <pc:sldChg chg="addSp delSp modSp mod">
        <pc:chgData name="Roberto Gallardo" userId="49a044883f185952" providerId="LiveId" clId="{984B092F-BABB-4ECA-959B-D420ECE85B68}" dt="2023-02-05T23:26:19.743" v="221" actId="1076"/>
        <pc:sldMkLst>
          <pc:docMk/>
          <pc:sldMk cId="2028175529" sldId="282"/>
        </pc:sldMkLst>
        <pc:picChg chg="del">
          <ac:chgData name="Roberto Gallardo" userId="49a044883f185952" providerId="LiveId" clId="{984B092F-BABB-4ECA-959B-D420ECE85B68}" dt="2023-02-05T23:12:25.937" v="89" actId="478"/>
          <ac:picMkLst>
            <pc:docMk/>
            <pc:sldMk cId="2028175529" sldId="282"/>
            <ac:picMk id="5" creationId="{260C7A0C-0951-FADF-30D5-25F9F86F74C3}"/>
          </ac:picMkLst>
        </pc:picChg>
        <pc:picChg chg="add mod">
          <ac:chgData name="Roberto Gallardo" userId="49a044883f185952" providerId="LiveId" clId="{984B092F-BABB-4ECA-959B-D420ECE85B68}" dt="2023-02-05T23:26:19.743" v="221" actId="1076"/>
          <ac:picMkLst>
            <pc:docMk/>
            <pc:sldMk cId="2028175529" sldId="282"/>
            <ac:picMk id="8" creationId="{CFE023EC-0FF0-6406-85A7-175F15D08D2F}"/>
          </ac:picMkLst>
        </pc:picChg>
      </pc:sldChg>
      <pc:sldChg chg="addSp delSp modSp mod">
        <pc:chgData name="Roberto Gallardo" userId="49a044883f185952" providerId="LiveId" clId="{984B092F-BABB-4ECA-959B-D420ECE85B68}" dt="2023-02-05T23:28:08.555" v="242" actId="1076"/>
        <pc:sldMkLst>
          <pc:docMk/>
          <pc:sldMk cId="1326517747" sldId="283"/>
        </pc:sldMkLst>
        <pc:picChg chg="del">
          <ac:chgData name="Roberto Gallardo" userId="49a044883f185952" providerId="LiveId" clId="{984B092F-BABB-4ECA-959B-D420ECE85B68}" dt="2023-02-05T23:12:31.477" v="90" actId="478"/>
          <ac:picMkLst>
            <pc:docMk/>
            <pc:sldMk cId="1326517747" sldId="283"/>
            <ac:picMk id="5" creationId="{D5820370-CCF1-A1EF-BE00-D7215C0A77FB}"/>
          </ac:picMkLst>
        </pc:picChg>
        <pc:picChg chg="add mod">
          <ac:chgData name="Roberto Gallardo" userId="49a044883f185952" providerId="LiveId" clId="{984B092F-BABB-4ECA-959B-D420ECE85B68}" dt="2023-02-05T23:28:08.555" v="242" actId="1076"/>
          <ac:picMkLst>
            <pc:docMk/>
            <pc:sldMk cId="1326517747" sldId="283"/>
            <ac:picMk id="8" creationId="{9A29E625-A19A-7665-D4A2-F80734D2096C}"/>
          </ac:picMkLst>
        </pc:picChg>
      </pc:sldChg>
      <pc:sldChg chg="addSp delSp modSp mod">
        <pc:chgData name="Roberto Gallardo" userId="49a044883f185952" providerId="LiveId" clId="{984B092F-BABB-4ECA-959B-D420ECE85B68}" dt="2023-02-05T23:29:33.410" v="260" actId="1076"/>
        <pc:sldMkLst>
          <pc:docMk/>
          <pc:sldMk cId="783739251" sldId="284"/>
        </pc:sldMkLst>
        <pc:picChg chg="del">
          <ac:chgData name="Roberto Gallardo" userId="49a044883f185952" providerId="LiveId" clId="{984B092F-BABB-4ECA-959B-D420ECE85B68}" dt="2023-02-05T23:12:34.762" v="91" actId="478"/>
          <ac:picMkLst>
            <pc:docMk/>
            <pc:sldMk cId="783739251" sldId="284"/>
            <ac:picMk id="5" creationId="{51A0082B-6724-5BA2-83DB-9E6F050C4194}"/>
          </ac:picMkLst>
        </pc:picChg>
        <pc:picChg chg="add mod">
          <ac:chgData name="Roberto Gallardo" userId="49a044883f185952" providerId="LiveId" clId="{984B092F-BABB-4ECA-959B-D420ECE85B68}" dt="2023-02-05T23:29:33.410" v="260" actId="1076"/>
          <ac:picMkLst>
            <pc:docMk/>
            <pc:sldMk cId="783739251" sldId="284"/>
            <ac:picMk id="8" creationId="{63CDE078-CCBF-8497-C770-4245D0782293}"/>
          </ac:picMkLst>
        </pc:picChg>
      </pc:sldChg>
      <pc:sldChg chg="addSp delSp modSp mod">
        <pc:chgData name="Roberto Gallardo" userId="49a044883f185952" providerId="LiveId" clId="{984B092F-BABB-4ECA-959B-D420ECE85B68}" dt="2023-02-05T23:31:07.189" v="278" actId="1076"/>
        <pc:sldMkLst>
          <pc:docMk/>
          <pc:sldMk cId="1676122233" sldId="285"/>
        </pc:sldMkLst>
        <pc:picChg chg="del">
          <ac:chgData name="Roberto Gallardo" userId="49a044883f185952" providerId="LiveId" clId="{984B092F-BABB-4ECA-959B-D420ECE85B68}" dt="2023-02-05T23:12:38.193" v="92" actId="478"/>
          <ac:picMkLst>
            <pc:docMk/>
            <pc:sldMk cId="1676122233" sldId="285"/>
            <ac:picMk id="5" creationId="{530164EF-188D-6031-69E1-DAEB594BD715}"/>
          </ac:picMkLst>
        </pc:picChg>
        <pc:picChg chg="add mod">
          <ac:chgData name="Roberto Gallardo" userId="49a044883f185952" providerId="LiveId" clId="{984B092F-BABB-4ECA-959B-D420ECE85B68}" dt="2023-02-05T23:31:07.189" v="278" actId="1076"/>
          <ac:picMkLst>
            <pc:docMk/>
            <pc:sldMk cId="1676122233" sldId="285"/>
            <ac:picMk id="8" creationId="{301A97BC-685B-5788-F49B-36F9BF8D7A6A}"/>
          </ac:picMkLst>
        </pc:picChg>
      </pc:sldChg>
      <pc:sldChg chg="addSp delSp modSp mod">
        <pc:chgData name="Roberto Gallardo" userId="49a044883f185952" providerId="LiveId" clId="{984B092F-BABB-4ECA-959B-D420ECE85B68}" dt="2023-02-05T23:33:29.325" v="295" actId="1076"/>
        <pc:sldMkLst>
          <pc:docMk/>
          <pc:sldMk cId="3100398757" sldId="286"/>
        </pc:sldMkLst>
        <pc:picChg chg="del">
          <ac:chgData name="Roberto Gallardo" userId="49a044883f185952" providerId="LiveId" clId="{984B092F-BABB-4ECA-959B-D420ECE85B68}" dt="2023-02-05T23:12:41.729" v="93" actId="478"/>
          <ac:picMkLst>
            <pc:docMk/>
            <pc:sldMk cId="3100398757" sldId="286"/>
            <ac:picMk id="5" creationId="{81384F42-FB82-8586-B860-364340637A94}"/>
          </ac:picMkLst>
        </pc:picChg>
        <pc:picChg chg="add mod">
          <ac:chgData name="Roberto Gallardo" userId="49a044883f185952" providerId="LiveId" clId="{984B092F-BABB-4ECA-959B-D420ECE85B68}" dt="2023-02-05T23:33:29.325" v="295" actId="1076"/>
          <ac:picMkLst>
            <pc:docMk/>
            <pc:sldMk cId="3100398757" sldId="286"/>
            <ac:picMk id="8" creationId="{1B94F364-0690-10E3-7A2A-1C3CCDD3C930}"/>
          </ac:picMkLst>
        </pc:picChg>
      </pc:sldChg>
      <pc:sldChg chg="addSp delSp modSp mod">
        <pc:chgData name="Roberto Gallardo" userId="49a044883f185952" providerId="LiveId" clId="{984B092F-BABB-4ECA-959B-D420ECE85B68}" dt="2023-02-05T23:35:12.725" v="315" actId="1076"/>
        <pc:sldMkLst>
          <pc:docMk/>
          <pc:sldMk cId="1546475425" sldId="287"/>
        </pc:sldMkLst>
        <pc:picChg chg="del">
          <ac:chgData name="Roberto Gallardo" userId="49a044883f185952" providerId="LiveId" clId="{984B092F-BABB-4ECA-959B-D420ECE85B68}" dt="2023-02-05T23:12:45.416" v="94" actId="478"/>
          <ac:picMkLst>
            <pc:docMk/>
            <pc:sldMk cId="1546475425" sldId="287"/>
            <ac:picMk id="5" creationId="{9E9D876E-9747-F78D-891D-F8A446A515CF}"/>
          </ac:picMkLst>
        </pc:picChg>
        <pc:picChg chg="add mod">
          <ac:chgData name="Roberto Gallardo" userId="49a044883f185952" providerId="LiveId" clId="{984B092F-BABB-4ECA-959B-D420ECE85B68}" dt="2023-02-05T23:35:12.725" v="315" actId="1076"/>
          <ac:picMkLst>
            <pc:docMk/>
            <pc:sldMk cId="1546475425" sldId="287"/>
            <ac:picMk id="8" creationId="{CAA855F8-29C0-6C54-C3A3-891AD3FBAC60}"/>
          </ac:picMkLst>
        </pc:picChg>
      </pc:sldChg>
      <pc:sldChg chg="addSp delSp modSp mod">
        <pc:chgData name="Roberto Gallardo" userId="49a044883f185952" providerId="LiveId" clId="{984B092F-BABB-4ECA-959B-D420ECE85B68}" dt="2023-02-05T23:38:33.800" v="351" actId="1076"/>
        <pc:sldMkLst>
          <pc:docMk/>
          <pc:sldMk cId="1380517306" sldId="288"/>
        </pc:sldMkLst>
        <pc:picChg chg="del">
          <ac:chgData name="Roberto Gallardo" userId="49a044883f185952" providerId="LiveId" clId="{984B092F-BABB-4ECA-959B-D420ECE85B68}" dt="2023-02-05T23:12:53.882" v="96" actId="478"/>
          <ac:picMkLst>
            <pc:docMk/>
            <pc:sldMk cId="1380517306" sldId="288"/>
            <ac:picMk id="5" creationId="{B56955DC-09E5-145F-D5EA-7A4828711AD9}"/>
          </ac:picMkLst>
        </pc:picChg>
        <pc:picChg chg="add mod">
          <ac:chgData name="Roberto Gallardo" userId="49a044883f185952" providerId="LiveId" clId="{984B092F-BABB-4ECA-959B-D420ECE85B68}" dt="2023-02-05T23:38:33.800" v="351" actId="1076"/>
          <ac:picMkLst>
            <pc:docMk/>
            <pc:sldMk cId="1380517306" sldId="288"/>
            <ac:picMk id="8" creationId="{1269BCA3-CB6D-5913-CFF9-17C7374E8DE0}"/>
          </ac:picMkLst>
        </pc:picChg>
      </pc:sldChg>
      <pc:sldChg chg="addSp delSp modSp mod">
        <pc:chgData name="Roberto Gallardo" userId="49a044883f185952" providerId="LiveId" clId="{984B092F-BABB-4ECA-959B-D420ECE85B68}" dt="2023-02-05T23:41:10.344" v="375" actId="1076"/>
        <pc:sldMkLst>
          <pc:docMk/>
          <pc:sldMk cId="1388671151" sldId="289"/>
        </pc:sldMkLst>
        <pc:picChg chg="del">
          <ac:chgData name="Roberto Gallardo" userId="49a044883f185952" providerId="LiveId" clId="{984B092F-BABB-4ECA-959B-D420ECE85B68}" dt="2023-02-05T23:12:57.100" v="97" actId="478"/>
          <ac:picMkLst>
            <pc:docMk/>
            <pc:sldMk cId="1388671151" sldId="289"/>
            <ac:picMk id="5" creationId="{D914859F-2C47-69E5-C8E5-153B565AD678}"/>
          </ac:picMkLst>
        </pc:picChg>
        <pc:picChg chg="add mod">
          <ac:chgData name="Roberto Gallardo" userId="49a044883f185952" providerId="LiveId" clId="{984B092F-BABB-4ECA-959B-D420ECE85B68}" dt="2023-02-05T23:41:10.344" v="375" actId="1076"/>
          <ac:picMkLst>
            <pc:docMk/>
            <pc:sldMk cId="1388671151" sldId="289"/>
            <ac:picMk id="8" creationId="{6D17C1DE-5762-AC51-F9BA-92346D9A815C}"/>
          </ac:picMkLst>
        </pc:picChg>
      </pc:sldChg>
      <pc:sldChg chg="addSp delSp modSp mod">
        <pc:chgData name="Roberto Gallardo" userId="49a044883f185952" providerId="LiveId" clId="{984B092F-BABB-4ECA-959B-D420ECE85B68}" dt="2023-02-06T00:00:07.023" v="425" actId="1038"/>
        <pc:sldMkLst>
          <pc:docMk/>
          <pc:sldMk cId="2355376039" sldId="290"/>
        </pc:sldMkLst>
        <pc:picChg chg="add mod">
          <ac:chgData name="Roberto Gallardo" userId="49a044883f185952" providerId="LiveId" clId="{984B092F-BABB-4ECA-959B-D420ECE85B68}" dt="2023-02-06T00:00:07.023" v="425" actId="1038"/>
          <ac:picMkLst>
            <pc:docMk/>
            <pc:sldMk cId="2355376039" sldId="290"/>
            <ac:picMk id="8" creationId="{5DA0350F-FE6D-53CB-2AFD-AA6A8980488E}"/>
          </ac:picMkLst>
        </pc:picChg>
        <pc:picChg chg="del">
          <ac:chgData name="Roberto Gallardo" userId="49a044883f185952" providerId="LiveId" clId="{984B092F-BABB-4ECA-959B-D420ECE85B68}" dt="2023-02-05T23:13:04.913" v="99" actId="478"/>
          <ac:picMkLst>
            <pc:docMk/>
            <pc:sldMk cId="2355376039" sldId="290"/>
            <ac:picMk id="9" creationId="{FBDED459-655E-6F8F-68B1-AF4AA58F1F84}"/>
          </ac:picMkLst>
        </pc:picChg>
      </pc:sldChg>
      <pc:sldChg chg="addSp delSp modSp mod">
        <pc:chgData name="Roberto Gallardo" userId="49a044883f185952" providerId="LiveId" clId="{984B092F-BABB-4ECA-959B-D420ECE85B68}" dt="2023-02-06T00:01:39.251" v="442" actId="1076"/>
        <pc:sldMkLst>
          <pc:docMk/>
          <pc:sldMk cId="3757257295" sldId="291"/>
        </pc:sldMkLst>
        <pc:picChg chg="del">
          <ac:chgData name="Roberto Gallardo" userId="49a044883f185952" providerId="LiveId" clId="{984B092F-BABB-4ECA-959B-D420ECE85B68}" dt="2023-02-05T23:13:09.677" v="100" actId="478"/>
          <ac:picMkLst>
            <pc:docMk/>
            <pc:sldMk cId="3757257295" sldId="291"/>
            <ac:picMk id="7" creationId="{A8C2B9C6-FE6E-6FFB-23EF-BFF18FD3ADBC}"/>
          </ac:picMkLst>
        </pc:picChg>
        <pc:picChg chg="add mod">
          <ac:chgData name="Roberto Gallardo" userId="49a044883f185952" providerId="LiveId" clId="{984B092F-BABB-4ECA-959B-D420ECE85B68}" dt="2023-02-06T00:01:39.251" v="442" actId="1076"/>
          <ac:picMkLst>
            <pc:docMk/>
            <pc:sldMk cId="3757257295" sldId="291"/>
            <ac:picMk id="8" creationId="{AEE7ABCB-D0B0-3A13-45A8-D2CBAAA77EA6}"/>
          </ac:picMkLst>
        </pc:picChg>
      </pc:sldChg>
      <pc:sldChg chg="addSp delSp modSp mod">
        <pc:chgData name="Roberto Gallardo" userId="49a044883f185952" providerId="LiveId" clId="{984B092F-BABB-4ECA-959B-D420ECE85B68}" dt="2023-02-05T23:36:52.771" v="331" actId="1076"/>
        <pc:sldMkLst>
          <pc:docMk/>
          <pc:sldMk cId="1259856727" sldId="292"/>
        </pc:sldMkLst>
        <pc:picChg chg="del">
          <ac:chgData name="Roberto Gallardo" userId="49a044883f185952" providerId="LiveId" clId="{984B092F-BABB-4ECA-959B-D420ECE85B68}" dt="2023-02-05T23:12:50.830" v="95" actId="478"/>
          <ac:picMkLst>
            <pc:docMk/>
            <pc:sldMk cId="1259856727" sldId="292"/>
            <ac:picMk id="5" creationId="{B48EF86A-52C3-AB58-168F-16F2880765DB}"/>
          </ac:picMkLst>
        </pc:picChg>
        <pc:picChg chg="add mod">
          <ac:chgData name="Roberto Gallardo" userId="49a044883f185952" providerId="LiveId" clId="{984B092F-BABB-4ECA-959B-D420ECE85B68}" dt="2023-02-05T23:36:52.771" v="331" actId="1076"/>
          <ac:picMkLst>
            <pc:docMk/>
            <pc:sldMk cId="1259856727" sldId="292"/>
            <ac:picMk id="8" creationId="{CF00FD28-5E38-7692-A3B9-F2069E86DAA8}"/>
          </ac:picMkLst>
        </pc:picChg>
      </pc:sldChg>
      <pc:sldChg chg="addSp delSp modSp mod">
        <pc:chgData name="Roberto Gallardo" userId="49a044883f185952" providerId="LiveId" clId="{984B092F-BABB-4ECA-959B-D420ECE85B68}" dt="2023-02-05T23:22:39.001" v="186" actId="1076"/>
        <pc:sldMkLst>
          <pc:docMk/>
          <pc:sldMk cId="3324519687" sldId="293"/>
        </pc:sldMkLst>
        <pc:picChg chg="del">
          <ac:chgData name="Roberto Gallardo" userId="49a044883f185952" providerId="LiveId" clId="{984B092F-BABB-4ECA-959B-D420ECE85B68}" dt="2023-02-05T23:12:18.094" v="87" actId="478"/>
          <ac:picMkLst>
            <pc:docMk/>
            <pc:sldMk cId="3324519687" sldId="293"/>
            <ac:picMk id="7" creationId="{A60F00B6-02AC-6AA9-3D46-B7D23CB693CF}"/>
          </ac:picMkLst>
        </pc:picChg>
        <pc:picChg chg="add mod">
          <ac:chgData name="Roberto Gallardo" userId="49a044883f185952" providerId="LiveId" clId="{984B092F-BABB-4ECA-959B-D420ECE85B68}" dt="2023-02-05T23:22:39.001" v="186" actId="1076"/>
          <ac:picMkLst>
            <pc:docMk/>
            <pc:sldMk cId="3324519687" sldId="293"/>
            <ac:picMk id="9" creationId="{857220EB-001E-BBC5-093B-8C24596738CE}"/>
          </ac:picMkLst>
        </pc:picChg>
      </pc:sldChg>
      <pc:sldChg chg="addSp delSp modSp mod">
        <pc:chgData name="Roberto Gallardo" userId="49a044883f185952" providerId="LiveId" clId="{984B092F-BABB-4ECA-959B-D420ECE85B68}" dt="2023-02-05T23:18:44.415" v="149" actId="1076"/>
        <pc:sldMkLst>
          <pc:docMk/>
          <pc:sldMk cId="3256182630" sldId="295"/>
        </pc:sldMkLst>
        <pc:picChg chg="add mod">
          <ac:chgData name="Roberto Gallardo" userId="49a044883f185952" providerId="LiveId" clId="{984B092F-BABB-4ECA-959B-D420ECE85B68}" dt="2023-02-05T23:18:44.415" v="149" actId="1076"/>
          <ac:picMkLst>
            <pc:docMk/>
            <pc:sldMk cId="3256182630" sldId="295"/>
            <ac:picMk id="6" creationId="{93D8D6F0-D0A9-FCE5-B024-33062FB98A83}"/>
          </ac:picMkLst>
        </pc:picChg>
        <pc:picChg chg="del">
          <ac:chgData name="Roberto Gallardo" userId="49a044883f185952" providerId="LiveId" clId="{984B092F-BABB-4ECA-959B-D420ECE85B68}" dt="2023-02-05T23:12:09.606" v="85" actId="478"/>
          <ac:picMkLst>
            <pc:docMk/>
            <pc:sldMk cId="3256182630" sldId="295"/>
            <ac:picMk id="7" creationId="{F5F485D3-05AE-5D7F-37DB-43ABCEBD3703}"/>
          </ac:picMkLst>
        </pc:picChg>
      </pc:sldChg>
      <pc:sldChg chg="addSp delSp modSp mod">
        <pc:chgData name="Roberto Gallardo" userId="49a044883f185952" providerId="LiveId" clId="{984B092F-BABB-4ECA-959B-D420ECE85B68}" dt="2023-02-05T23:20:30.670" v="169" actId="1076"/>
        <pc:sldMkLst>
          <pc:docMk/>
          <pc:sldMk cId="4057156843" sldId="296"/>
        </pc:sldMkLst>
        <pc:picChg chg="del">
          <ac:chgData name="Roberto Gallardo" userId="49a044883f185952" providerId="LiveId" clId="{984B092F-BABB-4ECA-959B-D420ECE85B68}" dt="2023-02-05T23:12:14.346" v="86" actId="478"/>
          <ac:picMkLst>
            <pc:docMk/>
            <pc:sldMk cId="4057156843" sldId="296"/>
            <ac:picMk id="6" creationId="{C8B8A69D-FF68-B96E-56CB-FCCDC75BF626}"/>
          </ac:picMkLst>
        </pc:picChg>
        <pc:picChg chg="add mod">
          <ac:chgData name="Roberto Gallardo" userId="49a044883f185952" providerId="LiveId" clId="{984B092F-BABB-4ECA-959B-D420ECE85B68}" dt="2023-02-05T23:20:30.670" v="169" actId="1076"/>
          <ac:picMkLst>
            <pc:docMk/>
            <pc:sldMk cId="4057156843" sldId="296"/>
            <ac:picMk id="7" creationId="{98D345FF-36E0-779A-A6AA-657BDCF6BCE3}"/>
          </ac:picMkLst>
        </pc:picChg>
      </pc:sldChg>
      <pc:sldChg chg="addSp delSp modSp mod">
        <pc:chgData name="Roberto Gallardo" userId="49a044883f185952" providerId="LiveId" clId="{984B092F-BABB-4ECA-959B-D420ECE85B68}" dt="2023-02-05T23:16:21.034" v="132" actId="1076"/>
        <pc:sldMkLst>
          <pc:docMk/>
          <pc:sldMk cId="2080110827" sldId="297"/>
        </pc:sldMkLst>
        <pc:picChg chg="del">
          <ac:chgData name="Roberto Gallardo" userId="49a044883f185952" providerId="LiveId" clId="{984B092F-BABB-4ECA-959B-D420ECE85B68}" dt="2023-02-05T23:12:05.995" v="84" actId="478"/>
          <ac:picMkLst>
            <pc:docMk/>
            <pc:sldMk cId="2080110827" sldId="297"/>
            <ac:picMk id="6" creationId="{1889EED2-D6E5-E4E3-73B3-31E3AF9615E2}"/>
          </ac:picMkLst>
        </pc:picChg>
        <pc:picChg chg="add mod">
          <ac:chgData name="Roberto Gallardo" userId="49a044883f185952" providerId="LiveId" clId="{984B092F-BABB-4ECA-959B-D420ECE85B68}" dt="2023-02-05T23:16:21.034" v="132" actId="1076"/>
          <ac:picMkLst>
            <pc:docMk/>
            <pc:sldMk cId="2080110827" sldId="297"/>
            <ac:picMk id="7" creationId="{FA7AA24C-289D-D5F1-A79D-1877B250B48C}"/>
          </ac:picMkLst>
        </pc:picChg>
      </pc:sldChg>
      <pc:sldChg chg="addSp delSp modSp mod">
        <pc:chgData name="Roberto Gallardo" userId="49a044883f185952" providerId="LiveId" clId="{984B092F-BABB-4ECA-959B-D420ECE85B68}" dt="2023-02-05T23:15:32.929" v="122" actId="1035"/>
        <pc:sldMkLst>
          <pc:docMk/>
          <pc:sldMk cId="1532666867" sldId="298"/>
        </pc:sldMkLst>
        <pc:picChg chg="add mod">
          <ac:chgData name="Roberto Gallardo" userId="49a044883f185952" providerId="LiveId" clId="{984B092F-BABB-4ECA-959B-D420ECE85B68}" dt="2023-02-05T23:15:32.929" v="122" actId="1035"/>
          <ac:picMkLst>
            <pc:docMk/>
            <pc:sldMk cId="1532666867" sldId="298"/>
            <ac:picMk id="6" creationId="{DF76BE9D-2515-C01B-6750-0A70245BBEC0}"/>
          </ac:picMkLst>
        </pc:picChg>
        <pc:picChg chg="del">
          <ac:chgData name="Roberto Gallardo" userId="49a044883f185952" providerId="LiveId" clId="{984B092F-BABB-4ECA-959B-D420ECE85B68}" dt="2023-02-05T23:12:02.951" v="83" actId="478"/>
          <ac:picMkLst>
            <pc:docMk/>
            <pc:sldMk cId="1532666867" sldId="298"/>
            <ac:picMk id="7" creationId="{EC553BCD-1BFE-BD14-331F-7EFEA6532C3B}"/>
          </ac:picMkLst>
        </pc:picChg>
      </pc:sldChg>
      <pc:sldChg chg="addSp delSp modSp mod">
        <pc:chgData name="Roberto Gallardo" userId="49a044883f185952" providerId="LiveId" clId="{984B092F-BABB-4ECA-959B-D420ECE85B68}" dt="2023-02-05T23:58:30.984" v="391" actId="1076"/>
        <pc:sldMkLst>
          <pc:docMk/>
          <pc:sldMk cId="1951376777" sldId="299"/>
        </pc:sldMkLst>
        <pc:picChg chg="add mod">
          <ac:chgData name="Roberto Gallardo" userId="49a044883f185952" providerId="LiveId" clId="{984B092F-BABB-4ECA-959B-D420ECE85B68}" dt="2023-02-05T23:58:30.984" v="391" actId="1076"/>
          <ac:picMkLst>
            <pc:docMk/>
            <pc:sldMk cId="1951376777" sldId="299"/>
            <ac:picMk id="5" creationId="{B3B698FB-4AEA-CDBC-DBD6-2BFDA8D589E3}"/>
          </ac:picMkLst>
        </pc:picChg>
        <pc:picChg chg="del">
          <ac:chgData name="Roberto Gallardo" userId="49a044883f185952" providerId="LiveId" clId="{984B092F-BABB-4ECA-959B-D420ECE85B68}" dt="2023-02-05T23:13:01.375" v="98" actId="478"/>
          <ac:picMkLst>
            <pc:docMk/>
            <pc:sldMk cId="1951376777" sldId="299"/>
            <ac:picMk id="8" creationId="{E81B59CA-9234-ED7C-9930-EBA794BB9820}"/>
          </ac:picMkLst>
        </pc:picChg>
      </pc:sldChg>
      <pc:sldChg chg="mod">
        <pc:chgData name="Roberto Gallardo" userId="49a044883f185952" providerId="LiveId" clId="{984B092F-BABB-4ECA-959B-D420ECE85B68}" dt="2023-02-05T23:08:25.184" v="60" actId="27918"/>
        <pc:sldMkLst>
          <pc:docMk/>
          <pc:sldMk cId="2841628872" sldId="303"/>
        </pc:sldMkLst>
      </pc:sldChg>
      <pc:sldChg chg="mod">
        <pc:chgData name="Roberto Gallardo" userId="49a044883f185952" providerId="LiveId" clId="{984B092F-BABB-4ECA-959B-D420ECE85B68}" dt="2023-02-05T23:10:07.378" v="66" actId="27918"/>
        <pc:sldMkLst>
          <pc:docMk/>
          <pc:sldMk cId="3084076302" sldId="304"/>
        </pc:sldMkLst>
      </pc:sldChg>
      <pc:sldChg chg="mod">
        <pc:chgData name="Roberto Gallardo" userId="49a044883f185952" providerId="LiveId" clId="{984B092F-BABB-4ECA-959B-D420ECE85B68}" dt="2023-02-05T23:11:43.532" v="81" actId="27918"/>
        <pc:sldMkLst>
          <pc:docMk/>
          <pc:sldMk cId="473712435" sldId="305"/>
        </pc:sldMkLst>
      </pc:sldChg>
    </pc:docChg>
  </pc:docChgLst>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6:51:15.895" v="1396" actId="47"/>
      <pc:docMkLst>
        <pc:docMk/>
      </pc:docMkLst>
      <pc:sldChg chg="modSp mod">
        <pc:chgData name="Roberto Gallardo" userId="49a044883f185952" providerId="LiveId" clId="{3DF3007B-9C7A-4F8C-96B1-A9A15E037881}" dt="2023-01-14T15:21:31.948" v="16" actId="6549"/>
        <pc:sldMkLst>
          <pc:docMk/>
          <pc:sldMk cId="2846901679" sldId="256"/>
        </pc:sldMkLst>
        <pc:spChg chg="mod">
          <ac:chgData name="Roberto Gallardo" userId="49a044883f185952" providerId="LiveId" clId="{3DF3007B-9C7A-4F8C-96B1-A9A15E037881}" dt="2023-01-14T15:21:31.948" v="16" actId="6549"/>
          <ac:spMkLst>
            <pc:docMk/>
            <pc:sldMk cId="2846901679" sldId="256"/>
            <ac:spMk id="7" creationId="{B1E0ABEC-554C-720A-2772-F0324C8E93CA}"/>
          </ac:spMkLst>
        </pc:spChg>
      </pc:sldChg>
      <pc:sldChg chg="mod">
        <pc:chgData name="Roberto Gallardo" userId="49a044883f185952" providerId="LiveId" clId="{3DF3007B-9C7A-4F8C-96B1-A9A15E037881}" dt="2023-01-14T15:24:33.976" v="40" actId="27918"/>
        <pc:sldMkLst>
          <pc:docMk/>
          <pc:sldMk cId="3231157596" sldId="257"/>
        </pc:sldMkLst>
      </pc:sldChg>
      <pc:sldChg chg="mod">
        <pc:chgData name="Roberto Gallardo" userId="49a044883f185952" providerId="LiveId" clId="{3DF3007B-9C7A-4F8C-96B1-A9A15E037881}" dt="2023-01-14T15:23:19.723" v="28" actId="27918"/>
        <pc:sldMkLst>
          <pc:docMk/>
          <pc:sldMk cId="3702837515" sldId="258"/>
        </pc:sldMkLst>
      </pc:sldChg>
      <pc:sldChg chg="mod">
        <pc:chgData name="Roberto Gallardo" userId="49a044883f185952" providerId="LiveId" clId="{3DF3007B-9C7A-4F8C-96B1-A9A15E037881}" dt="2023-01-14T15:23:53.414" v="34" actId="27918"/>
        <pc:sldMkLst>
          <pc:docMk/>
          <pc:sldMk cId="2519083202" sldId="259"/>
        </pc:sldMkLst>
      </pc:sldChg>
      <pc:sldChg chg="mod">
        <pc:chgData name="Roberto Gallardo" userId="49a044883f185952" providerId="LiveId" clId="{3DF3007B-9C7A-4F8C-96B1-A9A15E037881}" dt="2023-01-14T15:22:26.974" v="22" actId="27918"/>
        <pc:sldMkLst>
          <pc:docMk/>
          <pc:sldMk cId="3877078759" sldId="260"/>
        </pc:sldMkLst>
      </pc:sldChg>
      <pc:sldChg chg="mod">
        <pc:chgData name="Roberto Gallardo" userId="49a044883f185952" providerId="LiveId" clId="{3DF3007B-9C7A-4F8C-96B1-A9A15E037881}" dt="2023-01-14T15:25:55.685" v="52" actId="27918"/>
        <pc:sldMkLst>
          <pc:docMk/>
          <pc:sldMk cId="1175010214" sldId="261"/>
        </pc:sldMkLst>
      </pc:sldChg>
      <pc:sldChg chg="addSp delSp modSp mod">
        <pc:chgData name="Roberto Gallardo" userId="49a044883f185952" providerId="LiveId" clId="{3DF3007B-9C7A-4F8C-96B1-A9A15E037881}" dt="2023-01-14T15:26:27.256" v="60" actId="1076"/>
        <pc:sldMkLst>
          <pc:docMk/>
          <pc:sldMk cId="1418533539" sldId="271"/>
        </pc:sldMkLst>
        <pc:picChg chg="add mod">
          <ac:chgData name="Roberto Gallardo" userId="49a044883f185952" providerId="LiveId" clId="{3DF3007B-9C7A-4F8C-96B1-A9A15E037881}" dt="2023-01-14T15:26:27.256" v="60" actId="1076"/>
          <ac:picMkLst>
            <pc:docMk/>
            <pc:sldMk cId="1418533539" sldId="271"/>
            <ac:picMk id="6" creationId="{AA324F2A-B126-1213-F38B-7FC8BB6EC3B1}"/>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4T15:25:13.772" v="46" actId="27918"/>
        <pc:sldMkLst>
          <pc:docMk/>
          <pc:sldMk cId="2653937722" sldId="272"/>
        </pc:sldMkLst>
      </pc:sldChg>
      <pc:sldChg chg="modSp mod">
        <pc:chgData name="Roberto Gallardo" userId="49a044883f185952" providerId="LiveId" clId="{3DF3007B-9C7A-4F8C-96B1-A9A15E037881}" dt="2023-01-14T16:01:05.082" v="416" actId="20577"/>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4T15:51:31.823" v="393" actId="27918"/>
        <pc:sldMkLst>
          <pc:docMk/>
          <pc:sldMk cId="3802335161" sldId="274"/>
        </pc:sldMkLst>
      </pc:sldChg>
      <pc:sldChg chg="mod">
        <pc:chgData name="Roberto Gallardo" userId="49a044883f185952" providerId="LiveId" clId="{3DF3007B-9C7A-4F8C-96B1-A9A15E037881}" dt="2023-01-14T15:52:39.235" v="399" actId="27918"/>
        <pc:sldMkLst>
          <pc:docMk/>
          <pc:sldMk cId="4292554322" sldId="275"/>
        </pc:sldMkLst>
      </pc:sldChg>
      <pc:sldChg chg="addSp delSp modSp mod">
        <pc:chgData name="Roberto Gallardo" userId="49a044883f185952" providerId="LiveId" clId="{3DF3007B-9C7A-4F8C-96B1-A9A15E037881}" dt="2023-01-15T16:07:02.689" v="1387" actId="107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4T15:51:01.138" v="389"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4T15:50:22.520" v="375" actId="1076"/>
          <ac:cxnSpMkLst>
            <pc:docMk/>
            <pc:sldMk cId="513409896" sldId="276"/>
            <ac:cxnSpMk id="22" creationId="{1B423FA0-E4B3-6570-929B-A9283D503787}"/>
          </ac:cxnSpMkLst>
        </pc:cxnChg>
        <pc:cxnChg chg="mod">
          <ac:chgData name="Roberto Gallardo" userId="49a044883f185952" providerId="LiveId" clId="{3DF3007B-9C7A-4F8C-96B1-A9A15E037881}" dt="2023-01-14T15:50:42.679" v="381" actId="1076"/>
          <ac:cxnSpMkLst>
            <pc:docMk/>
            <pc:sldMk cId="513409896" sldId="276"/>
            <ac:cxnSpMk id="23" creationId="{D616797E-0044-3804-BA5A-23B8EB309CA5}"/>
          </ac:cxnSpMkLst>
        </pc:cxnChg>
        <pc:cxnChg chg="mod">
          <ac:chgData name="Roberto Gallardo" userId="49a044883f185952" providerId="LiveId" clId="{3DF3007B-9C7A-4F8C-96B1-A9A15E037881}" dt="2023-01-14T15:50:54.479" v="384" actId="14100"/>
          <ac:cxnSpMkLst>
            <pc:docMk/>
            <pc:sldMk cId="513409896" sldId="276"/>
            <ac:cxnSpMk id="24" creationId="{20A6256E-6780-BAE0-B803-D02FE024579F}"/>
          </ac:cxnSpMkLst>
        </pc:cxnChg>
        <pc:cxnChg chg="mod">
          <ac:chgData name="Roberto Gallardo" userId="49a044883f185952" providerId="LiveId" clId="{3DF3007B-9C7A-4F8C-96B1-A9A15E037881}" dt="2023-01-14T15:50:58.181" v="385" actId="14100"/>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
        <pc:chgData name="Roberto Gallardo" userId="49a044883f185952" providerId="LiveId" clId="{3DF3007B-9C7A-4F8C-96B1-A9A15E037881}" dt="2023-01-14T15:48:34.199" v="358" actId="27918"/>
        <pc:sldMkLst>
          <pc:docMk/>
          <pc:sldMk cId="349244952" sldId="278"/>
        </pc:sldMkLst>
      </pc:sldChg>
      <pc:sldChg chg="addSp delSp modSp mod">
        <pc:chgData name="Roberto Gallardo" userId="49a044883f185952" providerId="LiveId" clId="{3DF3007B-9C7A-4F8C-96B1-A9A15E037881}" dt="2023-01-14T15:33:38.998" v="15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4T15:33:38.998" v="158" actId="1076"/>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4T15:34:52.737" v="176" actId="1076"/>
        <pc:sldMkLst>
          <pc:docMk/>
          <pc:sldMk cId="2028175529" sldId="282"/>
        </pc:sldMkLst>
        <pc:picChg chg="add mod">
          <ac:chgData name="Roberto Gallardo" userId="49a044883f185952" providerId="LiveId" clId="{3DF3007B-9C7A-4F8C-96B1-A9A15E037881}" dt="2023-01-14T15:34:52.737" v="176" actId="1076"/>
          <ac:picMkLst>
            <pc:docMk/>
            <pc:sldMk cId="2028175529" sldId="282"/>
            <ac:picMk id="5" creationId="{260C7A0C-0951-FADF-30D5-25F9F86F74C3}"/>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4T15:55:05.449" v="410" actId="27918"/>
        <pc:sldMkLst>
          <pc:docMk/>
          <pc:sldMk cId="1326517747" sldId="283"/>
        </pc:sldMkLst>
        <pc:picChg chg="add mod">
          <ac:chgData name="Roberto Gallardo" userId="49a044883f185952" providerId="LiveId" clId="{3DF3007B-9C7A-4F8C-96B1-A9A15E037881}" dt="2023-01-14T15:36:09.331" v="194" actId="1076"/>
          <ac:picMkLst>
            <pc:docMk/>
            <pc:sldMk cId="1326517747" sldId="283"/>
            <ac:picMk id="5" creationId="{D5820370-CCF1-A1EF-BE00-D7215C0A77FB}"/>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4T15:37:31.474" v="212" actId="1076"/>
        <pc:sldMkLst>
          <pc:docMk/>
          <pc:sldMk cId="783739251" sldId="284"/>
        </pc:sldMkLst>
        <pc:picChg chg="add mod">
          <ac:chgData name="Roberto Gallardo" userId="49a044883f185952" providerId="LiveId" clId="{3DF3007B-9C7A-4F8C-96B1-A9A15E037881}" dt="2023-01-14T15:37:31.474" v="212" actId="1076"/>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sldChg>
      <pc:sldChg chg="addSp delSp modSp mod">
        <pc:chgData name="Roberto Gallardo" userId="49a044883f185952" providerId="LiveId" clId="{3DF3007B-9C7A-4F8C-96B1-A9A15E037881}" dt="2023-01-14T15:38:53.794" v="231" actId="1076"/>
        <pc:sldMkLst>
          <pc:docMk/>
          <pc:sldMk cId="1676122233" sldId="285"/>
        </pc:sldMkLst>
        <pc:picChg chg="add mod">
          <ac:chgData name="Roberto Gallardo" userId="49a044883f185952" providerId="LiveId" clId="{3DF3007B-9C7A-4F8C-96B1-A9A15E037881}" dt="2023-01-14T15:38:53.794" v="231" actId="1076"/>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sldChg>
      <pc:sldChg chg="addSp delSp modSp mod">
        <pc:chgData name="Roberto Gallardo" userId="49a044883f185952" providerId="LiveId" clId="{3DF3007B-9C7A-4F8C-96B1-A9A15E037881}" dt="2023-01-14T15:40:07.717" v="250" actId="1076"/>
        <pc:sldMkLst>
          <pc:docMk/>
          <pc:sldMk cId="3100398757" sldId="286"/>
        </pc:sldMkLst>
        <pc:picChg chg="add mod">
          <ac:chgData name="Roberto Gallardo" userId="49a044883f185952" providerId="LiveId" clId="{3DF3007B-9C7A-4F8C-96B1-A9A15E037881}" dt="2023-01-14T15:40:07.717" v="250" actId="1076"/>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sldChg>
      <pc:sldChg chg="addSp delSp modSp mod">
        <pc:chgData name="Roberto Gallardo" userId="49a044883f185952" providerId="LiveId" clId="{3DF3007B-9C7A-4F8C-96B1-A9A15E037881}" dt="2023-01-14T15:41:18.654" v="267" actId="1076"/>
        <pc:sldMkLst>
          <pc:docMk/>
          <pc:sldMk cId="1546475425" sldId="287"/>
        </pc:sldMkLst>
        <pc:picChg chg="add mod">
          <ac:chgData name="Roberto Gallardo" userId="49a044883f185952" providerId="LiveId" clId="{3DF3007B-9C7A-4F8C-96B1-A9A15E037881}" dt="2023-01-14T15:41:18.654" v="267" actId="1076"/>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sldChg>
      <pc:sldChg chg="addSp delSp modSp mod">
        <pc:chgData name="Roberto Gallardo" userId="49a044883f185952" providerId="LiveId" clId="{3DF3007B-9C7A-4F8C-96B1-A9A15E037881}" dt="2023-01-14T15:43:52.325" v="301" actId="1076"/>
        <pc:sldMkLst>
          <pc:docMk/>
          <pc:sldMk cId="1380517306" sldId="288"/>
        </pc:sldMkLst>
        <pc:picChg chg="add mod">
          <ac:chgData name="Roberto Gallardo" userId="49a044883f185952" providerId="LiveId" clId="{3DF3007B-9C7A-4F8C-96B1-A9A15E037881}" dt="2023-01-14T15:43:52.325" v="301" actId="1076"/>
          <ac:picMkLst>
            <pc:docMk/>
            <pc:sldMk cId="1380517306" sldId="288"/>
            <ac:picMk id="5" creationId="{B56955DC-09E5-145F-D5EA-7A4828711AD9}"/>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4T15:44:53.314" v="318" actId="1076"/>
        <pc:sldMkLst>
          <pc:docMk/>
          <pc:sldMk cId="1388671151" sldId="289"/>
        </pc:sldMkLst>
        <pc:picChg chg="add mod">
          <ac:chgData name="Roberto Gallardo" userId="49a044883f185952" providerId="LiveId" clId="{3DF3007B-9C7A-4F8C-96B1-A9A15E037881}" dt="2023-01-14T15:44:53.314" v="318" actId="1076"/>
          <ac:picMkLst>
            <pc:docMk/>
            <pc:sldMk cId="1388671151" sldId="289"/>
            <ac:picMk id="5" creationId="{D914859F-2C47-69E5-C8E5-153B565AD678}"/>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6:06:14.292" v="1288" actId="20577"/>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mod">
          <ac:chgData name="Roberto Gallardo" userId="49a044883f185952" providerId="LiveId" clId="{3DF3007B-9C7A-4F8C-96B1-A9A15E037881}" dt="2023-01-14T15:46:21.505" v="335" actId="1076"/>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6:13:27.698" v="1393"/>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mod">
          <ac:chgData name="Roberto Gallardo" userId="49a044883f185952" providerId="LiveId" clId="{3DF3007B-9C7A-4F8C-96B1-A9A15E037881}" dt="2023-01-14T15:47:38.207" v="354" actId="1076"/>
          <ac:picMkLst>
            <pc:docMk/>
            <pc:sldMk cId="3757257295" sldId="291"/>
            <ac:picMk id="7" creationId="{A8C2B9C6-FE6E-6FFB-23EF-BFF18FD3ADBC}"/>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4T15:42:36.378" v="284" actId="1076"/>
        <pc:sldMkLst>
          <pc:docMk/>
          <pc:sldMk cId="1259856727" sldId="292"/>
        </pc:sldMkLst>
        <pc:picChg chg="add mod">
          <ac:chgData name="Roberto Gallardo" userId="49a044883f185952" providerId="LiveId" clId="{3DF3007B-9C7A-4F8C-96B1-A9A15E037881}" dt="2023-01-14T15:42:36.378" v="284" actId="1076"/>
          <ac:picMkLst>
            <pc:docMk/>
            <pc:sldMk cId="1259856727" sldId="292"/>
            <ac:picMk id="5" creationId="{B48EF86A-52C3-AB58-168F-16F2880765DB}"/>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4T15:32:12.906" v="141" actId="1076"/>
        <pc:sldMkLst>
          <pc:docMk/>
          <pc:sldMk cId="3324519687" sldId="293"/>
        </pc:sldMkLst>
        <pc:picChg chg="add mod">
          <ac:chgData name="Roberto Gallardo" userId="49a044883f185952" providerId="LiveId" clId="{3DF3007B-9C7A-4F8C-96B1-A9A15E037881}" dt="2023-01-14T15:32:12.906" v="141" actId="1076"/>
          <ac:picMkLst>
            <pc:docMk/>
            <pc:sldMk cId="3324519687" sldId="293"/>
            <ac:picMk id="7" creationId="{A60F00B6-02AC-6AA9-3D46-B7D23CB693CF}"/>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4T15:29:22.137" v="105" actId="1076"/>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4T15:29:22.137" v="105" actId="1076"/>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4T15:30:47.014" v="123" actId="1076"/>
        <pc:sldMkLst>
          <pc:docMk/>
          <pc:sldMk cId="4057156843" sldId="296"/>
        </pc:sldMkLst>
        <pc:graphicFrameChg chg="mod">
          <ac:chgData name="Roberto Gallardo" userId="49a044883f185952" providerId="LiveId" clId="{3DF3007B-9C7A-4F8C-96B1-A9A15E037881}" dt="2023-01-14T15:30:28.829" v="116"/>
          <ac:graphicFrameMkLst>
            <pc:docMk/>
            <pc:sldMk cId="4057156843" sldId="296"/>
            <ac:graphicFrameMk id="8" creationId="{D3B2E8D2-9CCD-964A-5CD5-9F743C3CE109}"/>
          </ac:graphicFrameMkLst>
        </pc:graphicFrameChg>
        <pc:picChg chg="add mod">
          <ac:chgData name="Roberto Gallardo" userId="49a044883f185952" providerId="LiveId" clId="{3DF3007B-9C7A-4F8C-96B1-A9A15E037881}" dt="2023-01-14T15:30:47.014" v="123" actId="1076"/>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sldChg>
      <pc:sldChg chg="addSp delSp modSp mod">
        <pc:chgData name="Roberto Gallardo" userId="49a044883f185952" providerId="LiveId" clId="{3DF3007B-9C7A-4F8C-96B1-A9A15E037881}" dt="2023-01-14T15:27:32.674" v="86" actId="1035"/>
        <pc:sldMkLst>
          <pc:docMk/>
          <pc:sldMk cId="2080110827" sldId="297"/>
        </pc:sldMkLst>
        <pc:picChg chg="add mod">
          <ac:chgData name="Roberto Gallardo" userId="49a044883f185952" providerId="LiveId" clId="{3DF3007B-9C7A-4F8C-96B1-A9A15E037881}" dt="2023-01-14T15:27:32.674" v="86" actId="1035"/>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sldChg>
      <pc:sldChg chg="addSp delSp modSp mod">
        <pc:chgData name="Roberto Gallardo" userId="49a044883f185952" providerId="LiveId" clId="{3DF3007B-9C7A-4F8C-96B1-A9A15E037881}" dt="2023-01-14T15:27:03.672" v="74" actId="1036"/>
        <pc:sldMkLst>
          <pc:docMk/>
          <pc:sldMk cId="1532666867" sldId="298"/>
        </pc:sldMkLst>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mod">
          <ac:chgData name="Roberto Gallardo" userId="49a044883f185952" providerId="LiveId" clId="{3DF3007B-9C7A-4F8C-96B1-A9A15E037881}" dt="2023-01-14T15:27:03.672" v="74" actId="1036"/>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6:13:08.523" v="1392" actId="20577"/>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mod">
          <ac:chgData name="Roberto Gallardo" userId="49a044883f185952" providerId="LiveId" clId="{3DF3007B-9C7A-4F8C-96B1-A9A15E037881}" dt="2023-01-15T15:45:14.760" v="453" actId="1076"/>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C686CE78-4599-4D10-96F1-DED3EA402F7C}"/>
    <pc:docChg chg="custSel addSld delSld modSld modMainMaster replTag">
      <pc:chgData name="Roberto Gallardo" userId="49a044883f185952" providerId="LiveId" clId="{C686CE78-4599-4D10-96F1-DED3EA402F7C}" dt="2023-01-31T22:39:00.830" v="231" actId="1036"/>
      <pc:docMkLst>
        <pc:docMk/>
      </pc:docMkLst>
      <pc:sldChg chg="modSp mod">
        <pc:chgData name="Roberto Gallardo" userId="49a044883f185952" providerId="LiveId" clId="{C686CE78-4599-4D10-96F1-DED3EA402F7C}" dt="2023-01-31T22:38:43.087" v="227" actId="20577"/>
        <pc:sldMkLst>
          <pc:docMk/>
          <pc:sldMk cId="2846901679" sldId="256"/>
        </pc:sldMkLst>
        <pc:spChg chg="mod">
          <ac:chgData name="Roberto Gallardo" userId="49a044883f185952" providerId="LiveId" clId="{C686CE78-4599-4D10-96F1-DED3EA402F7C}" dt="2023-01-31T22:38:43.087" v="227" actId="20577"/>
          <ac:spMkLst>
            <pc:docMk/>
            <pc:sldMk cId="2846901679" sldId="256"/>
            <ac:spMk id="7" creationId="{B1E0ABEC-554C-720A-2772-F0324C8E93CA}"/>
          </ac:spMkLst>
        </pc:spChg>
      </pc:sldChg>
      <pc:sldChg chg="modSp mod">
        <pc:chgData name="Roberto Gallardo" userId="49a044883f185952" providerId="LiveId" clId="{C686CE78-4599-4D10-96F1-DED3EA402F7C}" dt="2023-01-31T22:39:00.830" v="231" actId="1036"/>
        <pc:sldMkLst>
          <pc:docMk/>
          <pc:sldMk cId="513409896" sldId="276"/>
        </pc:sldMkLst>
        <pc:spChg chg="mod">
          <ac:chgData name="Roberto Gallardo" userId="49a044883f185952" providerId="LiveId" clId="{C686CE78-4599-4D10-96F1-DED3EA402F7C}" dt="2023-01-31T22:39:00.830" v="231" actId="1036"/>
          <ac:spMkLst>
            <pc:docMk/>
            <pc:sldMk cId="513409896" sldId="276"/>
            <ac:spMk id="3" creationId="{AADBAC77-8094-925B-9C83-2132E5A4A84C}"/>
          </ac:spMkLst>
        </pc:spChg>
        <pc:spChg chg="mod">
          <ac:chgData name="Roberto Gallardo" userId="49a044883f185952" providerId="LiveId" clId="{C686CE78-4599-4D10-96F1-DED3EA402F7C}" dt="2023-01-31T22:39:00.830" v="231" actId="1036"/>
          <ac:spMkLst>
            <pc:docMk/>
            <pc:sldMk cId="513409896" sldId="276"/>
            <ac:spMk id="5" creationId="{EA0F984F-F15C-B54F-E4CE-75954416187D}"/>
          </ac:spMkLst>
        </pc:spChg>
      </pc:sldChg>
      <pc:sldChg chg="modSp mod">
        <pc:chgData name="Roberto Gallardo" userId="49a044883f185952" providerId="LiveId" clId="{C686CE78-4599-4D10-96F1-DED3EA402F7C}" dt="2023-01-15T18:21:29.704" v="4" actId="20577"/>
        <pc:sldMkLst>
          <pc:docMk/>
          <pc:sldMk cId="349244952" sldId="278"/>
        </pc:sldMkLst>
        <pc:spChg chg="mod">
          <ac:chgData name="Roberto Gallardo" userId="49a044883f185952" providerId="LiveId" clId="{C686CE78-4599-4D10-96F1-DED3EA402F7C}" dt="2023-01-15T18:21:29.704" v="4" actId="20577"/>
          <ac:spMkLst>
            <pc:docMk/>
            <pc:sldMk cId="349244952" sldId="278"/>
            <ac:spMk id="2" creationId="{C03B1400-5F72-D252-1DBE-EDCD6E63B07C}"/>
          </ac:spMkLst>
        </pc:spChg>
      </pc:sldChg>
      <pc:sldChg chg="addSp delSp modSp mod">
        <pc:chgData name="Roberto Gallardo" userId="49a044883f185952" providerId="LiveId" clId="{C686CE78-4599-4D10-96F1-DED3EA402F7C}" dt="2023-01-18T00:25:02.029" v="214" actId="20577"/>
        <pc:sldMkLst>
          <pc:docMk/>
          <pc:sldMk cId="3324519687" sldId="293"/>
        </pc:sldMkLst>
        <pc:spChg chg="mod">
          <ac:chgData name="Roberto Gallardo" userId="49a044883f185952" providerId="LiveId" clId="{C686CE78-4599-4D10-96F1-DED3EA402F7C}" dt="2023-01-18T00:24:46.264" v="35" actId="948"/>
          <ac:spMkLst>
            <pc:docMk/>
            <pc:sldMk cId="3324519687" sldId="293"/>
            <ac:spMk id="2" creationId="{C03B1400-5F72-D252-1DBE-EDCD6E63B07C}"/>
          </ac:spMkLst>
        </pc:spChg>
        <pc:spChg chg="mod">
          <ac:chgData name="Roberto Gallardo" userId="49a044883f185952" providerId="LiveId" clId="{C686CE78-4599-4D10-96F1-DED3EA402F7C}" dt="2023-01-18T00:25:02.029" v="214" actId="20577"/>
          <ac:spMkLst>
            <pc:docMk/>
            <pc:sldMk cId="3324519687" sldId="293"/>
            <ac:spMk id="3" creationId="{AF651823-818E-912D-E331-CDEB914505A8}"/>
          </ac:spMkLst>
        </pc:spChg>
        <pc:spChg chg="add del mod modVis">
          <ac:chgData name="Roberto Gallardo" userId="49a044883f185952" providerId="LiveId" clId="{C686CE78-4599-4D10-96F1-DED3EA402F7C}" dt="2023-01-18T00:24:46.332" v="114"/>
          <ac:spMkLst>
            <pc:docMk/>
            <pc:sldMk cId="3324519687" sldId="293"/>
            <ac:spMk id="5" creationId="{844468D7-38F3-A5D5-D771-5523270D959F}"/>
          </ac:spMkLst>
        </pc:spChg>
        <pc:graphicFrameChg chg="add mod ord modVis replST">
          <ac:chgData name="Roberto Gallardo" userId="49a044883f185952" providerId="LiveId" clId="{C686CE78-4599-4D10-96F1-DED3EA402F7C}" dt="2023-01-18T00:24:46.352" v="130"/>
          <ac:graphicFrameMkLst>
            <pc:docMk/>
            <pc:sldMk cId="3324519687" sldId="293"/>
            <ac:graphicFrameMk id="8" creationId="{57EAAF7B-280C-3784-2092-B19FC599496E}"/>
          </ac:graphicFrameMkLst>
        </pc:graphicFrameChg>
      </pc:sldChg>
      <pc:sldChg chg="del">
        <pc:chgData name="Roberto Gallardo" userId="49a044883f185952" providerId="LiveId" clId="{C686CE78-4599-4D10-96F1-DED3EA402F7C}" dt="2023-01-17T23:32:09.637" v="6" actId="47"/>
        <pc:sldMkLst>
          <pc:docMk/>
          <pc:sldMk cId="230398305" sldId="301"/>
        </pc:sldMkLst>
      </pc:sldChg>
      <pc:sldChg chg="add">
        <pc:chgData name="Roberto Gallardo" userId="49a044883f185952" providerId="LiveId" clId="{C686CE78-4599-4D10-96F1-DED3EA402F7C}" dt="2023-01-17T23:32:07.917" v="5"/>
        <pc:sldMkLst>
          <pc:docMk/>
          <pc:sldMk cId="1515423683" sldId="302"/>
        </pc:sldMkLst>
      </pc:sldChg>
      <pc:sldChg chg="add del">
        <pc:chgData name="Roberto Gallardo" userId="49a044883f185952" providerId="LiveId" clId="{C686CE78-4599-4D10-96F1-DED3EA402F7C}" dt="2023-01-17T23:36:45.025" v="9" actId="47"/>
        <pc:sldMkLst>
          <pc:docMk/>
          <pc:sldMk cId="1864939043" sldId="303"/>
        </pc:sldMkLst>
      </pc:sldChg>
      <pc:sldChg chg="add mod">
        <pc:chgData name="Roberto Gallardo" userId="49a044883f185952" providerId="LiveId" clId="{C686CE78-4599-4D10-96F1-DED3EA402F7C}" dt="2023-01-18T00:23:23.345" v="19" actId="27918"/>
        <pc:sldMkLst>
          <pc:docMk/>
          <pc:sldMk cId="2841628872" sldId="303"/>
        </pc:sldMkLst>
      </pc:sldChg>
      <pc:sldChg chg="add del">
        <pc:chgData name="Roberto Gallardo" userId="49a044883f185952" providerId="LiveId" clId="{C686CE78-4599-4D10-96F1-DED3EA402F7C}" dt="2023-01-17T23:36:45.025" v="9" actId="47"/>
        <pc:sldMkLst>
          <pc:docMk/>
          <pc:sldMk cId="2841628872" sldId="304"/>
        </pc:sldMkLst>
      </pc:sldChg>
      <pc:sldChg chg="add mod">
        <pc:chgData name="Roberto Gallardo" userId="49a044883f185952" providerId="LiveId" clId="{C686CE78-4599-4D10-96F1-DED3EA402F7C}" dt="2023-01-18T00:23:52.158" v="26" actId="27918"/>
        <pc:sldMkLst>
          <pc:docMk/>
          <pc:sldMk cId="3084076302" sldId="304"/>
        </pc:sldMkLst>
      </pc:sldChg>
      <pc:sldChg chg="add mod">
        <pc:chgData name="Roberto Gallardo" userId="49a044883f185952" providerId="LiveId" clId="{C686CE78-4599-4D10-96F1-DED3EA402F7C}" dt="2023-01-18T00:24:26.004" v="33" actId="27918"/>
        <pc:sldMkLst>
          <pc:docMk/>
          <pc:sldMk cId="473712435" sldId="305"/>
        </pc:sldMkLst>
      </pc:sldChg>
      <pc:sldMasterChg chg="addSp delSp modSp mod">
        <pc:chgData name="Roberto Gallardo" userId="49a044883f185952" providerId="LiveId" clId="{C686CE78-4599-4D10-96F1-DED3EA402F7C}" dt="2023-01-18T00:24:46.373" v="148"/>
        <pc:sldMasterMkLst>
          <pc:docMk/>
          <pc:sldMasterMk cId="3307510214" sldId="2147483648"/>
        </pc:sldMasterMkLst>
        <pc:spChg chg="mod">
          <ac:chgData name="Roberto Gallardo" userId="49a044883f185952" providerId="LiveId" clId="{C686CE78-4599-4D10-96F1-DED3EA402F7C}" dt="2023-01-18T00:24:46.305" v="73" actId="948"/>
          <ac:spMkLst>
            <pc:docMk/>
            <pc:sldMasterMk cId="3307510214" sldId="2147483648"/>
            <ac:spMk id="2" creationId="{41467D0C-C34C-D407-FA21-BABC59489709}"/>
          </ac:spMkLst>
        </pc:spChg>
        <pc:spChg chg="add del mod modVis">
          <ac:chgData name="Roberto Gallardo" userId="49a044883f185952" providerId="LiveId" clId="{C686CE78-4599-4D10-96F1-DED3EA402F7C}" dt="2023-01-18T00:24:46.353" v="132"/>
          <ac:spMkLst>
            <pc:docMk/>
            <pc:sldMasterMk cId="3307510214" sldId="2147483648"/>
            <ac:spMk id="7" creationId="{99CC72A2-40FC-D287-27BB-9AC0B2A7D4DA}"/>
          </ac:spMkLst>
        </pc:spChg>
        <pc:graphicFrameChg chg="add mod ord modVis replST">
          <ac:chgData name="Roberto Gallardo" userId="49a044883f185952" providerId="LiveId" clId="{C686CE78-4599-4D10-96F1-DED3EA402F7C}" dt="2023-01-18T00:24:46.373" v="148"/>
          <ac:graphicFrameMkLst>
            <pc:docMk/>
            <pc:sldMasterMk cId="3307510214" sldId="2147483648"/>
            <ac:graphicFrameMk id="8" creationId="{75EFAB37-C0FB-7B87-780A-589F0D690864}"/>
          </ac:graphicFrameMkLst>
        </pc:graphicFrameChg>
      </pc:sldMaster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Southwestern Commission</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c:v>1</c:v>
                </c:pt>
                <c:pt idx="1">
                  <c:v>1.0178087170454864</c:v>
                </c:pt>
                <c:pt idx="2">
                  <c:v>1.0336604322178422</c:v>
                </c:pt>
                <c:pt idx="3">
                  <c:v>1.0510008666722581</c:v>
                </c:pt>
                <c:pt idx="4">
                  <c:v>1.0710741144566525</c:v>
                </c:pt>
                <c:pt idx="5">
                  <c:v>1.094229640191227</c:v>
                </c:pt>
                <c:pt idx="6">
                  <c:v>1.1171964550308926</c:v>
                </c:pt>
                <c:pt idx="7">
                  <c:v>1.1397089658642958</c:v>
                </c:pt>
                <c:pt idx="8">
                  <c:v>1.1588666163437613</c:v>
                </c:pt>
                <c:pt idx="9">
                  <c:v>1.178443624367469</c:v>
                </c:pt>
                <c:pt idx="10">
                  <c:v>1.1980346109759847</c:v>
                </c:pt>
                <c:pt idx="11">
                  <c:v>1.208658335430121</c:v>
                </c:pt>
                <c:pt idx="12">
                  <c:v>1.2199250747854287</c:v>
                </c:pt>
                <c:pt idx="13">
                  <c:v>1.2334912913416645</c:v>
                </c:pt>
                <c:pt idx="14">
                  <c:v>1.2463166429030725</c:v>
                </c:pt>
                <c:pt idx="15">
                  <c:v>1.2548785260980178</c:v>
                </c:pt>
                <c:pt idx="16">
                  <c:v>1.2748049987419274</c:v>
                </c:pt>
                <c:pt idx="17">
                  <c:v>1.2840937683468925</c:v>
                </c:pt>
                <c:pt idx="18">
                  <c:v>1.2924669406469289</c:v>
                </c:pt>
                <c:pt idx="19">
                  <c:v>1.2961852442058766</c:v>
                </c:pt>
                <c:pt idx="20">
                  <c:v>1.3571458525538875</c:v>
                </c:pt>
                <c:pt idx="21">
                  <c:v>1.3526866840001119</c:v>
                </c:pt>
                <c:pt idx="22">
                  <c:v>1.3526377589532836</c:v>
                </c:pt>
                <c:pt idx="23">
                  <c:v>1.3567544521792614</c:v>
                </c:pt>
                <c:pt idx="24">
                  <c:v>1.358571668204311</c:v>
                </c:pt>
                <c:pt idx="25">
                  <c:v>1.3676647376219631</c:v>
                </c:pt>
                <c:pt idx="26">
                  <c:v>1.3878498140848221</c:v>
                </c:pt>
                <c:pt idx="27">
                  <c:v>1.4017375380916437</c:v>
                </c:pt>
                <c:pt idx="28">
                  <c:v>1.4185957113701808</c:v>
                </c:pt>
                <c:pt idx="29">
                  <c:v>1.4304844977494477</c:v>
                </c:pt>
                <c:pt idx="30">
                  <c:v>1.4283597528586205</c:v>
                </c:pt>
                <c:pt idx="31">
                  <c:v>1.4405281109340491</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Souhtwestern Commission</c:v>
                </c:pt>
                <c:pt idx="8">
                  <c:v>North Carolina</c:v>
                </c:pt>
                <c:pt idx="9">
                  <c:v>United States</c:v>
                </c:pt>
              </c:strCache>
            </c:strRef>
          </c:cat>
          <c:val>
            <c:numRef>
              <c:f>Sheet1!$B$2:$B$11</c:f>
              <c:numCache>
                <c:formatCode>0.0</c:formatCode>
                <c:ptCount val="10"/>
                <c:pt idx="0">
                  <c:v>0</c:v>
                </c:pt>
                <c:pt idx="1">
                  <c:v>0.7429621224401578</c:v>
                </c:pt>
                <c:pt idx="2">
                  <c:v>11.278387343710131</c:v>
                </c:pt>
                <c:pt idx="3">
                  <c:v>5.3052875710673391</c:v>
                </c:pt>
                <c:pt idx="4">
                  <c:v>0</c:v>
                </c:pt>
                <c:pt idx="5">
                  <c:v>7.6021282351880242</c:v>
                </c:pt>
                <c:pt idx="6">
                  <c:v>0.10773615069159657</c:v>
                </c:pt>
                <c:pt idx="7">
                  <c:v>4.5999999999999996</c:v>
                </c:pt>
                <c:pt idx="8">
                  <c:v>50.9</c:v>
                </c:pt>
                <c:pt idx="9">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Southwestern Commission</c:v>
                </c:pt>
                <c:pt idx="8">
                  <c:v>North Carolina</c:v>
                </c:pt>
                <c:pt idx="9">
                  <c:v>United States</c:v>
                </c:pt>
              </c:strCache>
            </c:strRef>
          </c:cat>
          <c:val>
            <c:numRef>
              <c:f>Sheet1!$B$2:$B$11</c:f>
              <c:numCache>
                <c:formatCode>0.0</c:formatCode>
                <c:ptCount val="10"/>
                <c:pt idx="0">
                  <c:v>0</c:v>
                </c:pt>
                <c:pt idx="1">
                  <c:v>0</c:v>
                </c:pt>
                <c:pt idx="2">
                  <c:v>1.939270221995407</c:v>
                </c:pt>
                <c:pt idx="3">
                  <c:v>0.93414292386735165</c:v>
                </c:pt>
                <c:pt idx="4">
                  <c:v>0</c:v>
                </c:pt>
                <c:pt idx="5">
                  <c:v>0</c:v>
                </c:pt>
                <c:pt idx="6">
                  <c:v>6.9507193994578446E-3</c:v>
                </c:pt>
                <c:pt idx="7">
                  <c:v>0.7</c:v>
                </c:pt>
                <c:pt idx="8">
                  <c:v>18</c:v>
                </c:pt>
                <c:pt idx="9">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Southwestern Commission</c:v>
                </c:pt>
                <c:pt idx="8">
                  <c:v>North Carolina</c:v>
                </c:pt>
                <c:pt idx="9">
                  <c:v>United States</c:v>
                </c:pt>
              </c:strCache>
            </c:strRef>
          </c:cat>
          <c:val>
            <c:numRef>
              <c:f>Sheet1!$B$2:$B$11</c:f>
              <c:numCache>
                <c:formatCode>0.0</c:formatCode>
                <c:ptCount val="10"/>
                <c:pt idx="0">
                  <c:v>87.76652263228732</c:v>
                </c:pt>
                <c:pt idx="1">
                  <c:v>79.459123574863568</c:v>
                </c:pt>
                <c:pt idx="2">
                  <c:v>81.726017863356915</c:v>
                </c:pt>
                <c:pt idx="3">
                  <c:v>59.888224967385526</c:v>
                </c:pt>
                <c:pt idx="4">
                  <c:v>88.70485678704857</c:v>
                </c:pt>
                <c:pt idx="5">
                  <c:v>94.408873658580575</c:v>
                </c:pt>
                <c:pt idx="6">
                  <c:v>88.677278098283168</c:v>
                </c:pt>
                <c:pt idx="7">
                  <c:v>77</c:v>
                </c:pt>
                <c:pt idx="8">
                  <c:v>40.700000000000003</c:v>
                </c:pt>
                <c:pt idx="9">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Southwestern Commission</c:v>
                </c:pt>
                <c:pt idx="8">
                  <c:v>North Carolina</c:v>
                </c:pt>
                <c:pt idx="9">
                  <c:v>United States</c:v>
                </c:pt>
              </c:strCache>
            </c:strRef>
          </c:cat>
          <c:val>
            <c:numRef>
              <c:f>Sheet1!$B$2:$B$11</c:f>
              <c:numCache>
                <c:formatCode>0.0</c:formatCode>
                <c:ptCount val="10"/>
                <c:pt idx="0">
                  <c:v>18.993216708318457</c:v>
                </c:pt>
                <c:pt idx="1">
                  <c:v>17.819850516597054</c:v>
                </c:pt>
                <c:pt idx="2">
                  <c:v>12.776205953188205</c:v>
                </c:pt>
                <c:pt idx="3">
                  <c:v>17.480430528375734</c:v>
                </c:pt>
                <c:pt idx="4">
                  <c:v>19.705110583531177</c:v>
                </c:pt>
                <c:pt idx="5">
                  <c:v>17.947781632280446</c:v>
                </c:pt>
                <c:pt idx="6">
                  <c:v>18.919781544790411</c:v>
                </c:pt>
                <c:pt idx="7">
                  <c:v>17</c:v>
                </c:pt>
                <c:pt idx="8">
                  <c:v>13.2</c:v>
                </c:pt>
                <c:pt idx="9">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Southwestern Commission</c:v>
                </c:pt>
                <c:pt idx="8">
                  <c:v>North Carolina</c:v>
                </c:pt>
                <c:pt idx="9">
                  <c:v>United States</c:v>
                </c:pt>
              </c:strCache>
            </c:strRef>
          </c:cat>
          <c:val>
            <c:numRef>
              <c:f>Sheet1!$B$2:$B$11</c:f>
              <c:numCache>
                <c:formatCode>0.0</c:formatCode>
                <c:ptCount val="10"/>
                <c:pt idx="0">
                  <c:v>6.8889501240011013</c:v>
                </c:pt>
                <c:pt idx="1">
                  <c:v>9.8844586923128297</c:v>
                </c:pt>
                <c:pt idx="2">
                  <c:v>7.9305898183449202</c:v>
                </c:pt>
                <c:pt idx="3">
                  <c:v>10.794192319898444</c:v>
                </c:pt>
                <c:pt idx="4">
                  <c:v>6.7697063369397226</c:v>
                </c:pt>
                <c:pt idx="5">
                  <c:v>9.5800524934383215</c:v>
                </c:pt>
                <c:pt idx="6">
                  <c:v>12.208545141368734</c:v>
                </c:pt>
                <c:pt idx="7">
                  <c:v>9.6999999999999993</c:v>
                </c:pt>
                <c:pt idx="8">
                  <c:v>8</c:v>
                </c:pt>
                <c:pt idx="9">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Southwestern Commission</c:v>
                </c:pt>
                <c:pt idx="8">
                  <c:v>North Carolina</c:v>
                </c:pt>
                <c:pt idx="9">
                  <c:v>United States</c:v>
                </c:pt>
              </c:strCache>
            </c:strRef>
          </c:cat>
          <c:val>
            <c:numRef>
              <c:f>Sheet1!$B$2:$B$11</c:f>
              <c:numCache>
                <c:formatCode>0.0</c:formatCode>
                <c:ptCount val="10"/>
                <c:pt idx="0">
                  <c:v>40.526613017083157</c:v>
                </c:pt>
                <c:pt idx="1">
                  <c:v>11.647322894996165</c:v>
                </c:pt>
                <c:pt idx="2">
                  <c:v>20.422027313123792</c:v>
                </c:pt>
                <c:pt idx="3">
                  <c:v>8.0784504416889575</c:v>
                </c:pt>
                <c:pt idx="4">
                  <c:v>14.71133638274199</c:v>
                </c:pt>
                <c:pt idx="5">
                  <c:v>7.4292988996999156</c:v>
                </c:pt>
                <c:pt idx="6">
                  <c:v>9.7106785902156645</c:v>
                </c:pt>
                <c:pt idx="7">
                  <c:v>14.1</c:v>
                </c:pt>
                <c:pt idx="8">
                  <c:v>37.9</c:v>
                </c:pt>
                <c:pt idx="9">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Southwestern Commission</c:v>
                </c:pt>
                <c:pt idx="8">
                  <c:v>North Carolina</c:v>
                </c:pt>
                <c:pt idx="9">
                  <c:v>United States</c:v>
                </c:pt>
              </c:strCache>
            </c:strRef>
          </c:cat>
          <c:val>
            <c:numRef>
              <c:f>Sheet1!$B$2:$B$11</c:f>
              <c:numCache>
                <c:formatCode>0.0</c:formatCode>
                <c:ptCount val="10"/>
                <c:pt idx="0">
                  <c:v>18.69279176201373</c:v>
                </c:pt>
                <c:pt idx="1">
                  <c:v>16.348886620126375</c:v>
                </c:pt>
                <c:pt idx="2">
                  <c:v>19.245571556008667</c:v>
                </c:pt>
                <c:pt idx="3">
                  <c:v>12.371218583896582</c:v>
                </c:pt>
                <c:pt idx="4">
                  <c:v>13.374279267986964</c:v>
                </c:pt>
                <c:pt idx="5">
                  <c:v>14.172003659652333</c:v>
                </c:pt>
                <c:pt idx="6">
                  <c:v>16.88436146802016</c:v>
                </c:pt>
                <c:pt idx="7">
                  <c:v>15.7</c:v>
                </c:pt>
                <c:pt idx="8">
                  <c:v>13.7</c:v>
                </c:pt>
                <c:pt idx="9">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Southwestern Commission</c:v>
                </c:pt>
                <c:pt idx="8">
                  <c:v>North Carolina</c:v>
                </c:pt>
                <c:pt idx="9">
                  <c:v>United States</c:v>
                </c:pt>
              </c:strCache>
            </c:strRef>
          </c:cat>
          <c:val>
            <c:numRef>
              <c:f>Sheet1!$B$2:$B$11</c:f>
              <c:numCache>
                <c:formatCode>0.0</c:formatCode>
                <c:ptCount val="10"/>
                <c:pt idx="0">
                  <c:v>45.267938237965488</c:v>
                </c:pt>
                <c:pt idx="1">
                  <c:v>53.108793193869822</c:v>
                </c:pt>
                <c:pt idx="2">
                  <c:v>46.121531270339034</c:v>
                </c:pt>
                <c:pt idx="3">
                  <c:v>51.263305428235917</c:v>
                </c:pt>
                <c:pt idx="4">
                  <c:v>50.412698412698411</c:v>
                </c:pt>
                <c:pt idx="5">
                  <c:v>64.479813664596278</c:v>
                </c:pt>
                <c:pt idx="6">
                  <c:v>57.925794196103787</c:v>
                </c:pt>
                <c:pt idx="7">
                  <c:v>52</c:v>
                </c:pt>
                <c:pt idx="8">
                  <c:v>39.700000000000003</c:v>
                </c:pt>
                <c:pt idx="9">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Southwestern Commission</c:v>
                </c:pt>
                <c:pt idx="8">
                  <c:v>North Carolina</c:v>
                </c:pt>
                <c:pt idx="9">
                  <c:v>United States</c:v>
                </c:pt>
              </c:strCache>
            </c:strRef>
          </c:cat>
          <c:val>
            <c:numRef>
              <c:f>Sheet1!$B$2:$B$11</c:f>
              <c:numCache>
                <c:formatCode>0.0</c:formatCode>
                <c:ptCount val="10"/>
                <c:pt idx="0">
                  <c:v>30.46457765667575</c:v>
                </c:pt>
                <c:pt idx="1">
                  <c:v>22.26839345026513</c:v>
                </c:pt>
                <c:pt idx="2">
                  <c:v>19.436199041476836</c:v>
                </c:pt>
                <c:pt idx="3">
                  <c:v>24.43293306564642</c:v>
                </c:pt>
                <c:pt idx="4">
                  <c:v>24.597142857142856</c:v>
                </c:pt>
                <c:pt idx="5">
                  <c:v>20.976572204968942</c:v>
                </c:pt>
                <c:pt idx="6">
                  <c:v>18.547635599385661</c:v>
                </c:pt>
                <c:pt idx="7">
                  <c:v>22.4</c:v>
                </c:pt>
                <c:pt idx="8">
                  <c:v>30</c:v>
                </c:pt>
                <c:pt idx="9">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Southwestern Commission</c:v>
                </c:pt>
                <c:pt idx="8">
                  <c:v>North Carolina</c:v>
                </c:pt>
                <c:pt idx="9">
                  <c:v>United States</c:v>
                </c:pt>
              </c:strCache>
            </c:strRef>
          </c:cat>
          <c:val>
            <c:numRef>
              <c:f>Sheet1!$B$2:$B$11</c:f>
              <c:numCache>
                <c:formatCode>0.0</c:formatCode>
                <c:ptCount val="10"/>
                <c:pt idx="0">
                  <c:v>6.5395095367847409</c:v>
                </c:pt>
                <c:pt idx="1">
                  <c:v>5.7805489190606609</c:v>
                </c:pt>
                <c:pt idx="2">
                  <c:v>6.7214957694810966</c:v>
                </c:pt>
                <c:pt idx="3">
                  <c:v>3.9433311867873786</c:v>
                </c:pt>
                <c:pt idx="4">
                  <c:v>5.5238095238095237</c:v>
                </c:pt>
                <c:pt idx="5">
                  <c:v>3.862577639751553</c:v>
                </c:pt>
                <c:pt idx="6">
                  <c:v>4.3084633416862017</c:v>
                </c:pt>
                <c:pt idx="7">
                  <c:v>5.0999999999999996</c:v>
                </c:pt>
                <c:pt idx="8">
                  <c:v>12</c:v>
                </c:pt>
                <c:pt idx="9">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Sheet1!$B$2:$B$4</c:f>
              <c:numCache>
                <c:formatCode>#,##0.0</c:formatCode>
                <c:ptCount val="3"/>
                <c:pt idx="0">
                  <c:v>59.446533948645595</c:v>
                </c:pt>
                <c:pt idx="1">
                  <c:v>62.061419373856829</c:v>
                </c:pt>
                <c:pt idx="2">
                  <c:v>85.942249614488347</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dLbl>
              <c:idx val="2"/>
              <c:layout>
                <c:manualLayout>
                  <c:x val="-1.305767138193688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2AC-4C0F-91E4-EC4375DD300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Sheet1!$C$2:$C$4</c:f>
              <c:numCache>
                <c:formatCode>#,##0.0</c:formatCode>
                <c:ptCount val="3"/>
                <c:pt idx="0">
                  <c:v>12.190838839052297</c:v>
                </c:pt>
                <c:pt idx="1">
                  <c:v>20.840642568328686</c:v>
                </c:pt>
                <c:pt idx="2">
                  <c:v>1.2592559748148804</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Sheet1!$D$2:$D$4</c:f>
              <c:numCache>
                <c:formatCode>#,##0.0</c:formatCode>
                <c:ptCount val="3"/>
                <c:pt idx="0">
                  <c:v>5.6273166828741399</c:v>
                </c:pt>
                <c:pt idx="1">
                  <c:v>3.0106138484127842</c:v>
                </c:pt>
                <c:pt idx="2">
                  <c:v>0.66066598678668031</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Sheet1!$E$2:$E$4</c:f>
              <c:numCache>
                <c:formatCode>#,##0.0</c:formatCode>
                <c:ptCount val="3"/>
                <c:pt idx="0">
                  <c:v>18.441695441790866</c:v>
                </c:pt>
                <c:pt idx="1">
                  <c:v>9.8073487256031662</c:v>
                </c:pt>
                <c:pt idx="2">
                  <c:v>5.2035452292624287</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Sheet1!$F$2:$F$4</c:f>
              <c:numCache>
                <c:formatCode>#,##0.0</c:formatCode>
                <c:ptCount val="3"/>
                <c:pt idx="0">
                  <c:v>4.2936150876370931</c:v>
                </c:pt>
                <c:pt idx="1">
                  <c:v>4.2799754837985375</c:v>
                </c:pt>
                <c:pt idx="2">
                  <c:v>6.9342831946476622</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Southwestern Commission</c:v>
                </c:pt>
                <c:pt idx="8">
                  <c:v>North Carolina</c:v>
                </c:pt>
                <c:pt idx="9">
                  <c:v>United States</c:v>
                </c:pt>
              </c:strCache>
            </c:strRef>
          </c:cat>
          <c:val>
            <c:numRef>
              <c:f>Sheet1!$B$2:$B$11</c:f>
              <c:numCache>
                <c:formatCode>0.0</c:formatCode>
                <c:ptCount val="10"/>
                <c:pt idx="0">
                  <c:v>3.0354369617393759</c:v>
                </c:pt>
                <c:pt idx="1">
                  <c:v>4.9682470163144643</c:v>
                </c:pt>
                <c:pt idx="2">
                  <c:v>3.7479933927366633</c:v>
                </c:pt>
                <c:pt idx="3">
                  <c:v>2.5156009401085986</c:v>
                </c:pt>
                <c:pt idx="4">
                  <c:v>2.8186426010631722</c:v>
                </c:pt>
                <c:pt idx="5">
                  <c:v>3.0553787396562697</c:v>
                </c:pt>
                <c:pt idx="6">
                  <c:v>2.2654743117657374</c:v>
                </c:pt>
                <c:pt idx="7">
                  <c:v>3.3</c:v>
                </c:pt>
                <c:pt idx="8">
                  <c:v>8.1999999999999993</c:v>
                </c:pt>
                <c:pt idx="9">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Southwestern Commission</c:v>
                </c:pt>
                <c:pt idx="8">
                  <c:v>North Carolina</c:v>
                </c:pt>
                <c:pt idx="9">
                  <c:v>United States</c:v>
                </c:pt>
              </c:strCache>
            </c:strRef>
          </c:cat>
          <c:val>
            <c:numRef>
              <c:f>Sheet1!$B$2:$B$11</c:f>
              <c:numCache>
                <c:formatCode>0.0</c:formatCode>
                <c:ptCount val="10"/>
                <c:pt idx="0">
                  <c:v>15.54531490015361</c:v>
                </c:pt>
                <c:pt idx="1">
                  <c:v>9.9527511050144781</c:v>
                </c:pt>
                <c:pt idx="2">
                  <c:v>7.6306331213713028</c:v>
                </c:pt>
                <c:pt idx="3">
                  <c:v>8.6511047754811123</c:v>
                </c:pt>
                <c:pt idx="4">
                  <c:v>9.2649783817171087</c:v>
                </c:pt>
                <c:pt idx="5">
                  <c:v>8.2747431043807467</c:v>
                </c:pt>
                <c:pt idx="6">
                  <c:v>7.089312486613836</c:v>
                </c:pt>
                <c:pt idx="7">
                  <c:v>9.1</c:v>
                </c:pt>
                <c:pt idx="8">
                  <c:v>5.7</c:v>
                </c:pt>
                <c:pt idx="9">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Souhtwestern Commission</c:v>
                </c:pt>
                <c:pt idx="8">
                  <c:v>North Carolina</c:v>
                </c:pt>
                <c:pt idx="9">
                  <c:v>United States</c:v>
                </c:pt>
              </c:strCache>
            </c:strRef>
          </c:cat>
          <c:val>
            <c:numRef>
              <c:f>Sheet1!$B$2:$B$11</c:f>
              <c:numCache>
                <c:formatCode>0.0</c:formatCode>
                <c:ptCount val="10"/>
                <c:pt idx="0">
                  <c:v>34.4896331738437</c:v>
                </c:pt>
                <c:pt idx="1">
                  <c:v>19.780542764769276</c:v>
                </c:pt>
                <c:pt idx="2">
                  <c:v>15.524193548387096</c:v>
                </c:pt>
                <c:pt idx="3">
                  <c:v>17.533122604075594</c:v>
                </c:pt>
                <c:pt idx="4">
                  <c:v>27.095727420227149</c:v>
                </c:pt>
                <c:pt idx="5">
                  <c:v>24.519807923169267</c:v>
                </c:pt>
                <c:pt idx="6">
                  <c:v>15.741843296022861</c:v>
                </c:pt>
                <c:pt idx="7">
                  <c:v>19</c:v>
                </c:pt>
                <c:pt idx="8">
                  <c:v>15.9</c:v>
                </c:pt>
                <c:pt idx="9">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Southwestern Commission</c:v>
                </c:pt>
                <c:pt idx="8">
                  <c:v>North Carolina</c:v>
                </c:pt>
                <c:pt idx="9">
                  <c:v>United States</c:v>
                </c:pt>
              </c:strCache>
            </c:strRef>
          </c:cat>
          <c:val>
            <c:numRef>
              <c:f>Sheet1!$B$2:$B$11</c:f>
              <c:numCache>
                <c:formatCode>0.0</c:formatCode>
                <c:ptCount val="10"/>
                <c:pt idx="0">
                  <c:v>3.7171983841725247</c:v>
                </c:pt>
                <c:pt idx="1">
                  <c:v>5.9621472498527277</c:v>
                </c:pt>
                <c:pt idx="2">
                  <c:v>3.3730142556968441</c:v>
                </c:pt>
                <c:pt idx="3">
                  <c:v>4.4284876176057102</c:v>
                </c:pt>
                <c:pt idx="4">
                  <c:v>6.5646045418950658</c:v>
                </c:pt>
                <c:pt idx="5">
                  <c:v>2.4144207844950278</c:v>
                </c:pt>
                <c:pt idx="6">
                  <c:v>6.896089636262162</c:v>
                </c:pt>
                <c:pt idx="7">
                  <c:v>4.3</c:v>
                </c:pt>
                <c:pt idx="8">
                  <c:v>6.8</c:v>
                </c:pt>
                <c:pt idx="9">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Southwestern Commission</c:v>
                </c:pt>
                <c:pt idx="8">
                  <c:v>North Carolina</c:v>
                </c:pt>
                <c:pt idx="9">
                  <c:v>United States</c:v>
                </c:pt>
              </c:strCache>
            </c:strRef>
          </c:cat>
          <c:val>
            <c:numRef>
              <c:f>Sheet1!$B$2:$B$11</c:f>
              <c:numCache>
                <c:formatCode>0.0</c:formatCode>
                <c:ptCount val="10"/>
                <c:pt idx="0">
                  <c:v>80.326975476839237</c:v>
                </c:pt>
                <c:pt idx="1">
                  <c:v>36.53633238156285</c:v>
                </c:pt>
                <c:pt idx="2">
                  <c:v>37.932666706112066</c:v>
                </c:pt>
                <c:pt idx="3">
                  <c:v>64.957005947194972</c:v>
                </c:pt>
                <c:pt idx="4">
                  <c:v>72.857142857142847</c:v>
                </c:pt>
                <c:pt idx="5">
                  <c:v>49.204192546583855</c:v>
                </c:pt>
                <c:pt idx="6">
                  <c:v>23.369169832673187</c:v>
                </c:pt>
                <c:pt idx="7">
                  <c:v>48.4</c:v>
                </c:pt>
                <c:pt idx="8">
                  <c:v>20.7</c:v>
                </c:pt>
                <c:pt idx="9">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Swain</c:v>
                </c:pt>
                <c:pt idx="1">
                  <c:v>Macon</c:v>
                </c:pt>
                <c:pt idx="2">
                  <c:v>Jackson</c:v>
                </c:pt>
                <c:pt idx="3">
                  <c:v>Haywood</c:v>
                </c:pt>
                <c:pt idx="4">
                  <c:v>Graham</c:v>
                </c:pt>
                <c:pt idx="5">
                  <c:v>Clay</c:v>
                </c:pt>
                <c:pt idx="6">
                  <c:v>Cherokee</c:v>
                </c:pt>
                <c:pt idx="7">
                  <c:v>Southwestern Commission</c:v>
                </c:pt>
                <c:pt idx="8">
                  <c:v>North Carolina</c:v>
                </c:pt>
                <c:pt idx="9">
                  <c:v>United States</c:v>
                </c:pt>
              </c:strCache>
            </c:strRef>
          </c:cat>
          <c:val>
            <c:numRef>
              <c:f>Sheet1!$B$2:$B$11</c:f>
              <c:numCache>
                <c:formatCode>0.0</c:formatCode>
                <c:ptCount val="10"/>
                <c:pt idx="0">
                  <c:v>100</c:v>
                </c:pt>
                <c:pt idx="1">
                  <c:v>92.512091369966782</c:v>
                </c:pt>
                <c:pt idx="2">
                  <c:v>38.577598958641502</c:v>
                </c:pt>
                <c:pt idx="3">
                  <c:v>74.843744081215206</c:v>
                </c:pt>
                <c:pt idx="4">
                  <c:v>100</c:v>
                </c:pt>
                <c:pt idx="5">
                  <c:v>73.156055900621126</c:v>
                </c:pt>
                <c:pt idx="6">
                  <c:v>100</c:v>
                </c:pt>
                <c:pt idx="7">
                  <c:v>77.3</c:v>
                </c:pt>
                <c:pt idx="8">
                  <c:v>29.7</c:v>
                </c:pt>
                <c:pt idx="9">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Sheet1!$B$2:$B$4</c:f>
              <c:numCache>
                <c:formatCode>0.00</c:formatCode>
                <c:ptCount val="3"/>
                <c:pt idx="0">
                  <c:v>3.9456284717007351</c:v>
                </c:pt>
                <c:pt idx="1">
                  <c:v>4.4296238962062287</c:v>
                </c:pt>
                <c:pt idx="2">
                  <c:v>4.42</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Sheet1!$B$2:$B$4</c:f>
              <c:numCache>
                <c:formatCode>0.0</c:formatCode>
                <c:ptCount val="3"/>
                <c:pt idx="0">
                  <c:v>9.6993852410295798</c:v>
                </c:pt>
                <c:pt idx="1">
                  <c:v>10.285900434333007</c:v>
                </c:pt>
                <c:pt idx="2" formatCode="#,##0.0">
                  <c:v>5.5</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Sheet1!$C$2:$C$4</c:f>
              <c:numCache>
                <c:formatCode>0.0</c:formatCode>
                <c:ptCount val="3"/>
                <c:pt idx="0">
                  <c:v>9.5092908053327836</c:v>
                </c:pt>
                <c:pt idx="1">
                  <c:v>10.158199176779275</c:v>
                </c:pt>
                <c:pt idx="2" formatCode="#,##0.0">
                  <c:v>5.2</c:v>
                </c:pt>
              </c:numCache>
            </c:numRef>
          </c:val>
          <c:extLst>
            <c:ext xmlns:c16="http://schemas.microsoft.com/office/drawing/2014/chart" uri="{C3380CC4-5D6E-409C-BE32-E72D297353CC}">
              <c16:uniqueId val="{00000001-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Sheet1!$B$2:$B$4</c:f>
              <c:numCache>
                <c:formatCode>0.0</c:formatCode>
                <c:ptCount val="3"/>
                <c:pt idx="0">
                  <c:v>35.163543124718231</c:v>
                </c:pt>
                <c:pt idx="1">
                  <c:v>32.670704756158578</c:v>
                </c:pt>
                <c:pt idx="2">
                  <c:v>28.9</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Sheet1!$C$2:$C$4</c:f>
              <c:numCache>
                <c:formatCode>0.0</c:formatCode>
                <c:ptCount val="3"/>
                <c:pt idx="0">
                  <c:v>9.5092908053327836</c:v>
                </c:pt>
                <c:pt idx="1">
                  <c:v>10.158199176779275</c:v>
                </c:pt>
                <c:pt idx="2">
                  <c:v>5.2</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Sheet1!$B$2:$B$4</c:f>
              <c:numCache>
                <c:formatCode>0.0</c:formatCode>
                <c:ptCount val="3"/>
                <c:pt idx="0">
                  <c:v>3.4315339366940902</c:v>
                </c:pt>
                <c:pt idx="1">
                  <c:v>3.1906212529243381</c:v>
                </c:pt>
                <c:pt idx="2" formatCode="#,##0.0">
                  <c:v>1.5</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Sheet1!$B$2:$B$4</c:f>
              <c:numCache>
                <c:formatCode>#,##0.0</c:formatCode>
                <c:ptCount val="3"/>
                <c:pt idx="0">
                  <c:v>22.513903012548795</c:v>
                </c:pt>
                <c:pt idx="1">
                  <c:v>22.208065151207357</c:v>
                </c:pt>
                <c:pt idx="2">
                  <c:v>17.997605640047887</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Sheet1!$C$2:$C$4</c:f>
              <c:numCache>
                <c:formatCode>#,##0.0</c:formatCode>
                <c:ptCount val="3"/>
                <c:pt idx="0">
                  <c:v>9.2013176864544484</c:v>
                </c:pt>
                <c:pt idx="1">
                  <c:v>9.4514220187822495</c:v>
                </c:pt>
                <c:pt idx="2">
                  <c:v>9.2976051473812298</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Sheet1!$D$2:$D$4</c:f>
              <c:numCache>
                <c:formatCode>#,##0.0</c:formatCode>
                <c:ptCount val="3"/>
                <c:pt idx="0">
                  <c:v>39.255165420472913</c:v>
                </c:pt>
                <c:pt idx="1">
                  <c:v>39.051455663931264</c:v>
                </c:pt>
                <c:pt idx="2">
                  <c:v>32.921464008237386</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Sheet1!$E$2:$E$4</c:f>
              <c:numCache>
                <c:formatCode>#,##0.0</c:formatCode>
                <c:ptCount val="3"/>
                <c:pt idx="0">
                  <c:v>12.989415579926018</c:v>
                </c:pt>
                <c:pt idx="1">
                  <c:v>13.023682210764095</c:v>
                </c:pt>
                <c:pt idx="2">
                  <c:v>14.889864368869379</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Sheet1!$F$2:$F$4</c:f>
              <c:numCache>
                <c:formatCode>#,##0.0</c:formatCode>
                <c:ptCount val="3"/>
                <c:pt idx="0">
                  <c:v>16.040198300597826</c:v>
                </c:pt>
                <c:pt idx="1">
                  <c:v>16.265374955315039</c:v>
                </c:pt>
                <c:pt idx="2">
                  <c:v>24.893460835464118</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Sheet1!$B$2:$B$4</c:f>
              <c:numCache>
                <c:formatCode>0.0</c:formatCode>
                <c:ptCount val="3"/>
                <c:pt idx="0">
                  <c:v>28.70828963274613</c:v>
                </c:pt>
                <c:pt idx="1">
                  <c:v>28.399462765329204</c:v>
                </c:pt>
                <c:pt idx="2" formatCode="#,##0.0">
                  <c:v>32.373298152238419</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Sheet1!$C$2:$C$4</c:f>
              <c:numCache>
                <c:formatCode>0.0</c:formatCode>
                <c:ptCount val="3"/>
                <c:pt idx="0">
                  <c:v>41.555902088108759</c:v>
                </c:pt>
                <c:pt idx="1">
                  <c:v>42.725477774104526</c:v>
                </c:pt>
                <c:pt idx="2" formatCode="#,##0.0">
                  <c:v>44.546569891908575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Sheet1!$D$2:$D$4</c:f>
              <c:numCache>
                <c:formatCode>0.0</c:formatCode>
                <c:ptCount val="3"/>
                <c:pt idx="0">
                  <c:v>29.735808279145072</c:v>
                </c:pt>
                <c:pt idx="1">
                  <c:v>28.875059460566249</c:v>
                </c:pt>
                <c:pt idx="2" formatCode="#,##0.0">
                  <c:v>23.080131955853002</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Sheet1!$B$2:$B$4</c:f>
              <c:numCache>
                <c:formatCode>#,##0.0</c:formatCode>
                <c:ptCount val="3"/>
                <c:pt idx="0">
                  <c:v>11.12595967644428</c:v>
                </c:pt>
                <c:pt idx="1">
                  <c:v>10.962591300115909</c:v>
                </c:pt>
                <c:pt idx="2">
                  <c:v>11.161857779825715</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Sheet1!$C$2:$C$4</c:f>
              <c:numCache>
                <c:formatCode>#,##0.0</c:formatCode>
                <c:ptCount val="3"/>
                <c:pt idx="0">
                  <c:v>26.487129599470212</c:v>
                </c:pt>
                <c:pt idx="1">
                  <c:v>25.231126134035375</c:v>
                </c:pt>
                <c:pt idx="2">
                  <c:v>29.817583043083467</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Sheet1!$D$2:$D$4</c:f>
              <c:numCache>
                <c:formatCode>#,##0.0</c:formatCode>
                <c:ptCount val="3"/>
                <c:pt idx="0">
                  <c:v>28.716889020511388</c:v>
                </c:pt>
                <c:pt idx="1">
                  <c:v>30.789995477690791</c:v>
                </c:pt>
                <c:pt idx="2">
                  <c:v>33.587217260493041</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Southwestern Commission</c:v>
                </c:pt>
              </c:strCache>
            </c:strRef>
          </c:cat>
          <c:val>
            <c:numRef>
              <c:f>Sheet1!$E$2:$E$4</c:f>
              <c:numCache>
                <c:formatCode>#,##0.0</c:formatCode>
                <c:ptCount val="3"/>
                <c:pt idx="0">
                  <c:v>33.670021703574122</c:v>
                </c:pt>
                <c:pt idx="1">
                  <c:v>33.016287088157931</c:v>
                </c:pt>
                <c:pt idx="2">
                  <c:v>25.433341916597772</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Southwestern Commission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11.509880087823003</c:v>
                </c:pt>
                <c:pt idx="1">
                  <c:v>11.238766920714367</c:v>
                </c:pt>
                <c:pt idx="2">
                  <c:v>11.27508854781582</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Southwestern Commission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#,##0.0;[Red]#,##0.0</c:formatCode>
                <c:ptCount val="4"/>
                <c:pt idx="0">
                  <c:v>9.8651062660315141</c:v>
                </c:pt>
                <c:pt idx="1">
                  <c:v>24.166239096972806</c:v>
                </c:pt>
                <c:pt idx="2">
                  <c:v>14.586937716262977</c:v>
                </c:pt>
                <c:pt idx="3">
                  <c:v>14.389746577337606</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Southwestern Commission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7.8256687431293521</c:v>
                </c:pt>
                <c:pt idx="1">
                  <c:v>4.4638276038994356</c:v>
                </c:pt>
                <c:pt idx="2">
                  <c:v>10.315743944636678</c:v>
                </c:pt>
                <c:pt idx="3">
                  <c:v>7.7289057190018458</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Southwestern Commission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43.751146999449439</c:v>
                </c:pt>
                <c:pt idx="1">
                  <c:v>44.609340899170668</c:v>
                </c:pt>
                <c:pt idx="2">
                  <c:v>34.547402249598285</c:v>
                </c:pt>
                <c:pt idx="3">
                  <c:v>19.322086847860042</c:v>
                </c:pt>
                <c:pt idx="4">
                  <c:v>15.433070866141732</c:v>
                </c:pt>
                <c:pt idx="5" formatCode="0.0">
                  <c:v>9.1833302186507186</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Southwestern Commission</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#,##0.0;[Red]#,##0.0</c:formatCode>
                <c:ptCount val="4"/>
                <c:pt idx="0">
                  <c:v>11.986518773300707</c:v>
                </c:pt>
                <c:pt idx="1">
                  <c:v>19.742840983852538</c:v>
                </c:pt>
                <c:pt idx="2">
                  <c:v>19.900968386061706</c:v>
                </c:pt>
                <c:pt idx="3">
                  <c:v>12.155034107041864</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5EFAB37-C0FB-7B87-780A-589F0D690864}"/>
              </a:ext>
            </a:extLst>
          </p:cNvPr>
          <p:cNvGraphicFramePr>
            <a:graphicFrameLocks noChangeAspect="1"/>
          </p:cNvGraphicFramePr>
          <p:nvPr userDrawn="1">
            <p:custDataLst>
              <p:tags r:id="rId13"/>
            </p:custDataLst>
            <p:extLst>
              <p:ext uri="{D42A27DB-BD31-4B8C-83A1-F6EECF244321}">
                <p14:modId xmlns:p14="http://schemas.microsoft.com/office/powerpoint/2010/main" val="3683088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532" imgH="530" progId="TCLayout.ActiveDocument.1">
                  <p:embed/>
                </p:oleObj>
              </mc:Choice>
              <mc:Fallback>
                <p:oleObj name="think-cell Slide" r:id="rId14" imgW="532" imgH="530" progId="TCLayout.ActiveDocument.1">
                  <p:embed/>
                  <p:pic>
                    <p:nvPicPr>
                      <p:cNvPr id="8" name="Object 7" hidden="1">
                        <a:extLst>
                          <a:ext uri="{FF2B5EF4-FFF2-40B4-BE49-F238E27FC236}">
                            <a16:creationId xmlns:a16="http://schemas.microsoft.com/office/drawing/2014/main" id="{75EFAB37-C0FB-7B87-780A-589F0D690864}"/>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chart" Target="../charts/chart9.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8.png"/><Relationship Id="rId5" Type="http://schemas.openxmlformats.org/officeDocument/2006/relationships/chart" Target="../charts/chart12.xm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6.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chart" Target="../charts/chart7.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Southwestern Commission</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10" name="Straight Connector 9">
            <a:extLst>
              <a:ext uri="{FF2B5EF4-FFF2-40B4-BE49-F238E27FC236}">
                <a16:creationId xmlns:a16="http://schemas.microsoft.com/office/drawing/2014/main" id="{13EFA7DF-2E74-6B37-435B-B8B810175C14}"/>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53248185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89300433"/>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7" name="Picture 6" descr="Map&#10;&#10;Description automatically generated">
            <a:extLst>
              <a:ext uri="{FF2B5EF4-FFF2-40B4-BE49-F238E27FC236}">
                <a16:creationId xmlns:a16="http://schemas.microsoft.com/office/drawing/2014/main" id="{CF74D533-2D85-32B8-6A1F-30678252C5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5"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DF76BE9D-2515-C01B-6750-0A70245BB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89" y="1039996"/>
            <a:ext cx="7602621" cy="5376247"/>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Map&#10;&#10;Description automatically generated">
            <a:extLst>
              <a:ext uri="{FF2B5EF4-FFF2-40B4-BE49-F238E27FC236}">
                <a16:creationId xmlns:a16="http://schemas.microsoft.com/office/drawing/2014/main" id="{FA7AA24C-289D-D5F1-A79D-1877B250B4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118" y="1032274"/>
            <a:ext cx="7597564" cy="5372672"/>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344758690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93D8D6F0-D0A9-FCE5-B024-33062FB98A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372956390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Map&#10;&#10;Description automatically generated">
            <a:extLst>
              <a:ext uri="{FF2B5EF4-FFF2-40B4-BE49-F238E27FC236}">
                <a16:creationId xmlns:a16="http://schemas.microsoft.com/office/drawing/2014/main" id="{98D345FF-36E0-779A-A6AA-657BDCF6BC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7EAAF7B-280C-3784-2092-B19FC599496E}"/>
              </a:ext>
            </a:extLst>
          </p:cNvPr>
          <p:cNvGraphicFramePr>
            <a:graphicFrameLocks noChangeAspect="1"/>
          </p:cNvGraphicFramePr>
          <p:nvPr>
            <p:custDataLst>
              <p:tags r:id="rId1"/>
            </p:custDataLst>
            <p:extLst>
              <p:ext uri="{D42A27DB-BD31-4B8C-83A1-F6EECF244321}">
                <p14:modId xmlns:p14="http://schemas.microsoft.com/office/powerpoint/2010/main" val="26148970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8" name="Object 7" hidden="1">
                        <a:extLst>
                          <a:ext uri="{FF2B5EF4-FFF2-40B4-BE49-F238E27FC236}">
                            <a16:creationId xmlns:a16="http://schemas.microsoft.com/office/drawing/2014/main" id="{57EAAF7B-280C-3784-2092-B19FC59949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vert="horz">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55663559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Box 2">
            <a:extLst>
              <a:ext uri="{FF2B5EF4-FFF2-40B4-BE49-F238E27FC236}">
                <a16:creationId xmlns:a16="http://schemas.microsoft.com/office/drawing/2014/main" id="{AF651823-818E-912D-E331-CDEB914505A8}"/>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a:t>
            </a:r>
            <a:r>
              <a:rPr lang="en-US" sz="1200"/>
              <a:t>per square mile</a:t>
            </a:r>
            <a:endParaRPr lang="en-US" sz="1200" dirty="0"/>
          </a:p>
        </p:txBody>
      </p:sp>
      <p:pic>
        <p:nvPicPr>
          <p:cNvPr id="9" name="Picture 8" descr="Map&#10;&#10;Description automatically generated">
            <a:extLst>
              <a:ext uri="{FF2B5EF4-FFF2-40B4-BE49-F238E27FC236}">
                <a16:creationId xmlns:a16="http://schemas.microsoft.com/office/drawing/2014/main" id="{857220EB-001E-BBC5-093B-8C24596738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12461242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48719103-E2CA-CC6F-A9D3-6D2BD284EC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50650486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CFE023EC-0FF0-6406-85A7-175F15D08D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97936404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9A29E625-A19A-7665-D4A2-F80734D209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17183221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63CDE078-CCBF-8497-C770-4245D07822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2917941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301A97BC-685B-5788-F49B-36F9BF8D7A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35771911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1B94F364-0690-10E3-7A2A-1C3CCDD3C9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42598439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CAA855F8-29C0-6C54-C3A3-891AD3FBAC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49035"/>
            <a:ext cx="7255870" cy="513104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8518614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CF00FD28-5E38-7692-A3B9-F2069E86D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26798362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1269BCA3-CB6D-5913-CFF9-17C7374E8D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2302" y="1155000"/>
            <a:ext cx="7239000" cy="511911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94987508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6D17C1DE-5762-AC51-F9BA-92346D9A81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49035"/>
            <a:ext cx="7255870" cy="513104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11044415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5" name="Picture 4" descr="Map&#10;&#10;Description automatically generated">
            <a:extLst>
              <a:ext uri="{FF2B5EF4-FFF2-40B4-BE49-F238E27FC236}">
                <a16:creationId xmlns:a16="http://schemas.microsoft.com/office/drawing/2014/main" id="{B3B698FB-4AEA-CDBC-DBD6-2BFDA8D589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7"/>
            <a:ext cx="7222067" cy="5107137"/>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06662293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5DA0350F-FE6D-53CB-2AFD-AA6A898048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9717" y="1154927"/>
            <a:ext cx="7239207" cy="5119257"/>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1159251001"/>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17393262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AEE7ABCB-D0B0-3A13-45A8-D2CBAAA77E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a:t>Avg. Microbusiness </a:t>
            </a:r>
            <a:r>
              <a:rPr lang="en-US" sz="3400" dirty="0"/>
              <a:t>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315062015"/>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34060815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110808070"/>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50345" y="330841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23.7</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87391" y="493563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96916" y="265536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11144228" y="2666823"/>
            <a:ext cx="5191" cy="64158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44228" y="4229642"/>
            <a:ext cx="0" cy="69928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200269"/>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200269"/>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38432118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14463036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638333918"/>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2933430945"/>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3650368175"/>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49423042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63085430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14654549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1718</TotalTime>
  <Words>1477</Words>
  <Application>Microsoft Office PowerPoint</Application>
  <PresentationFormat>Widescreen</PresentationFormat>
  <Paragraphs>142</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2023-02-06T00:06:37Z</dcterms:modified>
</cp:coreProperties>
</file>