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3.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6130D0-A545-4215-AECB-F4EA0E0C1311}" v="26" dt="2023-01-31T22:27:59.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7" d="100"/>
          <a:sy n="117" d="100"/>
        </p:scale>
        <p:origin x="102" y="49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8:21:09.806" v="1851"/>
      <pc:docMkLst>
        <pc:docMk/>
      </pc:docMkLst>
      <pc:sldChg chg="addSp delSp modSp mod">
        <pc:chgData name="Roberto Gallardo" userId="49a044883f185952" providerId="LiveId" clId="{3DF3007B-9C7A-4F8C-96B1-A9A15E037881}" dt="2023-01-15T18:21:09.806" v="1851"/>
        <pc:sldMkLst>
          <pc:docMk/>
          <pc:sldMk cId="2846901679" sldId="256"/>
        </pc:sldMkLst>
        <pc:spChg chg="mod">
          <ac:chgData name="Roberto Gallardo" userId="49a044883f185952" providerId="LiveId" clId="{3DF3007B-9C7A-4F8C-96B1-A9A15E037881}" dt="2023-01-15T18:20:55.858" v="1848" actId="20577"/>
          <ac:spMkLst>
            <pc:docMk/>
            <pc:sldMk cId="2846901679" sldId="256"/>
            <ac:spMk id="7" creationId="{B1E0ABEC-554C-720A-2772-F0324C8E93CA}"/>
          </ac:spMkLst>
        </pc:spChg>
        <pc:cxnChg chg="add mod">
          <ac:chgData name="Roberto Gallardo" userId="49a044883f185952" providerId="LiveId" clId="{3DF3007B-9C7A-4F8C-96B1-A9A15E037881}" dt="2023-01-15T18:21:09.806" v="1851"/>
          <ac:cxnSpMkLst>
            <pc:docMk/>
            <pc:sldMk cId="2846901679" sldId="256"/>
            <ac:cxnSpMk id="2" creationId="{CBBA2F7B-391D-2786-6ADC-926B8045D203}"/>
          </ac:cxnSpMkLst>
        </pc:cxnChg>
        <pc:cxnChg chg="del mod">
          <ac:chgData name="Roberto Gallardo" userId="49a044883f185952" providerId="LiveId" clId="{3DF3007B-9C7A-4F8C-96B1-A9A15E037881}" dt="2023-01-15T18:21:02.475" v="1850" actId="478"/>
          <ac:cxnSpMkLst>
            <pc:docMk/>
            <pc:sldMk cId="2846901679" sldId="256"/>
            <ac:cxnSpMk id="10" creationId="{13EFA7DF-2E74-6B37-435B-B8B810175C14}"/>
          </ac:cxnSpMkLst>
        </pc:cxnChg>
      </pc:sldChg>
      <pc:sldChg chg="mod">
        <pc:chgData name="Roberto Gallardo" userId="49a044883f185952" providerId="LiveId" clId="{3DF3007B-9C7A-4F8C-96B1-A9A15E037881}" dt="2023-01-15T17:38:47.156" v="1447" actId="27918"/>
        <pc:sldMkLst>
          <pc:docMk/>
          <pc:sldMk cId="3231157596" sldId="257"/>
        </pc:sldMkLst>
      </pc:sldChg>
      <pc:sldChg chg="modSp mod">
        <pc:chgData name="Roberto Gallardo" userId="49a044883f185952" providerId="LiveId" clId="{3DF3007B-9C7A-4F8C-96B1-A9A15E037881}" dt="2023-01-15T17:36:12.116" v="1435"/>
        <pc:sldMkLst>
          <pc:docMk/>
          <pc:sldMk cId="3702837515" sldId="258"/>
        </pc:sldMkLst>
        <pc:graphicFrameChg chg="mod">
          <ac:chgData name="Roberto Gallardo" userId="49a044883f185952" providerId="LiveId" clId="{3DF3007B-9C7A-4F8C-96B1-A9A15E037881}" dt="2023-01-15T17:36:12.116" v="1435"/>
          <ac:graphicFrameMkLst>
            <pc:docMk/>
            <pc:sldMk cId="3702837515" sldId="258"/>
            <ac:graphicFrameMk id="9" creationId="{A966EEC7-83EF-771C-E559-BAB55F5A621C}"/>
          </ac:graphicFrameMkLst>
        </pc:graphicFrameChg>
      </pc:sldChg>
      <pc:sldChg chg="mod">
        <pc:chgData name="Roberto Gallardo" userId="49a044883f185952" providerId="LiveId" clId="{3DF3007B-9C7A-4F8C-96B1-A9A15E037881}" dt="2023-01-15T17:38:04.295" v="1441" actId="27918"/>
        <pc:sldMkLst>
          <pc:docMk/>
          <pc:sldMk cId="2519083202" sldId="259"/>
        </pc:sldMkLst>
      </pc:sldChg>
      <pc:sldChg chg="mod">
        <pc:chgData name="Roberto Gallardo" userId="49a044883f185952" providerId="LiveId" clId="{3DF3007B-9C7A-4F8C-96B1-A9A15E037881}" dt="2023-01-15T17:35:15.434" v="1428" actId="27918"/>
        <pc:sldMkLst>
          <pc:docMk/>
          <pc:sldMk cId="3877078759" sldId="260"/>
        </pc:sldMkLst>
      </pc:sldChg>
      <pc:sldChg chg="mod">
        <pc:chgData name="Roberto Gallardo" userId="49a044883f185952" providerId="LiveId" clId="{3DF3007B-9C7A-4F8C-96B1-A9A15E037881}" dt="2023-01-15T17:40:27.466" v="1459" actId="27918"/>
        <pc:sldMkLst>
          <pc:docMk/>
          <pc:sldMk cId="1175010214" sldId="261"/>
        </pc:sldMkLst>
      </pc:sldChg>
      <pc:sldChg chg="addSp delSp modSp mod">
        <pc:chgData name="Roberto Gallardo" userId="49a044883f185952" providerId="LiveId" clId="{3DF3007B-9C7A-4F8C-96B1-A9A15E037881}" dt="2023-01-15T17:41:19.581" v="1469" actId="1076"/>
        <pc:sldMkLst>
          <pc:docMk/>
          <pc:sldMk cId="1418533539" sldId="271"/>
        </pc:sldMkLst>
        <pc:picChg chg="add del mod">
          <ac:chgData name="Roberto Gallardo" userId="49a044883f185952" providerId="LiveId" clId="{3DF3007B-9C7A-4F8C-96B1-A9A15E037881}" dt="2023-01-15T17:40:42.131" v="1460" actId="478"/>
          <ac:picMkLst>
            <pc:docMk/>
            <pc:sldMk cId="1418533539" sldId="271"/>
            <ac:picMk id="6" creationId="{AA324F2A-B126-1213-F38B-7FC8BB6EC3B1}"/>
          </ac:picMkLst>
        </pc:picChg>
        <pc:picChg chg="add mod">
          <ac:chgData name="Roberto Gallardo" userId="49a044883f185952" providerId="LiveId" clId="{3DF3007B-9C7A-4F8C-96B1-A9A15E037881}" dt="2023-01-15T17:41:19.581" v="1469" actId="1076"/>
          <ac:picMkLst>
            <pc:docMk/>
            <pc:sldMk cId="1418533539" sldId="271"/>
            <ac:picMk id="7" creationId="{2F15C3FC-B04E-31FA-10E5-0CC0CA675769}"/>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5T17:39:32.744" v="1453" actId="27918"/>
        <pc:sldMkLst>
          <pc:docMk/>
          <pc:sldMk cId="2653937722" sldId="272"/>
        </pc:sldMkLst>
      </pc:sldChg>
      <pc:sldChg chg="modSp mod">
        <pc:chgData name="Roberto Gallardo" userId="49a044883f185952" providerId="LiveId" clId="{3DF3007B-9C7A-4F8C-96B1-A9A15E037881}" dt="2023-01-15T18:10:59.598" v="1790" actId="27918"/>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5T18:12:41.531" v="1831" actId="27918"/>
        <pc:sldMkLst>
          <pc:docMk/>
          <pc:sldMk cId="3802335161" sldId="274"/>
        </pc:sldMkLst>
      </pc:sldChg>
      <pc:sldChg chg="mod">
        <pc:chgData name="Roberto Gallardo" userId="49a044883f185952" providerId="LiveId" clId="{3DF3007B-9C7A-4F8C-96B1-A9A15E037881}" dt="2023-01-15T18:13:31.205" v="1842" actId="27918"/>
        <pc:sldMkLst>
          <pc:docMk/>
          <pc:sldMk cId="4292554322" sldId="275"/>
        </pc:sldMkLst>
      </pc:sldChg>
      <pc:sldChg chg="addSp delSp modSp mod">
        <pc:chgData name="Roberto Gallardo" userId="49a044883f185952" providerId="LiveId" clId="{3DF3007B-9C7A-4F8C-96B1-A9A15E037881}" dt="2023-01-15T18:12:15.143" v="1827" actId="103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5T18:12:15.143" v="1827"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5T18:11:57.965" v="1814" actId="1035"/>
          <ac:cxnSpMkLst>
            <pc:docMk/>
            <pc:sldMk cId="513409896" sldId="276"/>
            <ac:cxnSpMk id="22" creationId="{1B423FA0-E4B3-6570-929B-A9283D503787}"/>
          </ac:cxnSpMkLst>
        </pc:cxnChg>
        <pc:cxnChg chg="mod">
          <ac:chgData name="Roberto Gallardo" userId="49a044883f185952" providerId="LiveId" clId="{3DF3007B-9C7A-4F8C-96B1-A9A15E037881}" dt="2023-01-15T18:12:05.647" v="1824" actId="1036"/>
          <ac:cxnSpMkLst>
            <pc:docMk/>
            <pc:sldMk cId="513409896" sldId="276"/>
            <ac:cxnSpMk id="23" creationId="{D616797E-0044-3804-BA5A-23B8EB309CA5}"/>
          </ac:cxnSpMkLst>
        </pc:cxnChg>
        <pc:cxnChg chg="mod">
          <ac:chgData name="Roberto Gallardo" userId="49a044883f185952" providerId="LiveId" clId="{3DF3007B-9C7A-4F8C-96B1-A9A15E037881}" dt="2023-01-15T18:12:09.254" v="1825" actId="14100"/>
          <ac:cxnSpMkLst>
            <pc:docMk/>
            <pc:sldMk cId="513409896" sldId="276"/>
            <ac:cxnSpMk id="24" creationId="{20A6256E-6780-BAE0-B803-D02FE024579F}"/>
          </ac:cxnSpMkLst>
        </pc:cxnChg>
        <pc:cxnChg chg="mod">
          <ac:chgData name="Roberto Gallardo" userId="49a044883f185952" providerId="LiveId" clId="{3DF3007B-9C7A-4F8C-96B1-A9A15E037881}" dt="2023-01-15T18:11:57.965" v="1814" actId="1035"/>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Sp mod">
        <pc:chgData name="Roberto Gallardo" userId="49a044883f185952" providerId="LiveId" clId="{3DF3007B-9C7A-4F8C-96B1-A9A15E037881}" dt="2023-01-15T18:12:50.348" v="1836" actId="20577"/>
        <pc:sldMkLst>
          <pc:docMk/>
          <pc:sldMk cId="349244952" sldId="278"/>
        </pc:sldMkLst>
        <pc:spChg chg="mod">
          <ac:chgData name="Roberto Gallardo" userId="49a044883f185952" providerId="LiveId" clId="{3DF3007B-9C7A-4F8C-96B1-A9A15E037881}" dt="2023-01-15T18:12:50.348" v="1836" actId="20577"/>
          <ac:spMkLst>
            <pc:docMk/>
            <pc:sldMk cId="349244952" sldId="278"/>
            <ac:spMk id="2" creationId="{C03B1400-5F72-D252-1DBE-EDCD6E63B07C}"/>
          </ac:spMkLst>
        </pc:spChg>
      </pc:sldChg>
      <pc:sldChg chg="addSp delSp modSp mod">
        <pc:chgData name="Roberto Gallardo" userId="49a044883f185952" providerId="LiveId" clId="{3DF3007B-9C7A-4F8C-96B1-A9A15E037881}" dt="2023-01-15T17:52:03.259" v="156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5T17:52:03.259" v="1568" actId="1076"/>
          <ac:picMkLst>
            <pc:docMk/>
            <pc:sldMk cId="2124848710" sldId="281"/>
            <ac:picMk id="5" creationId="{556F29F2-6997-7A0D-E7B2-05855ADA3C54}"/>
          </ac:picMkLst>
        </pc:picChg>
        <pc:picChg chg="add del mod">
          <ac:chgData name="Roberto Gallardo" userId="49a044883f185952" providerId="LiveId" clId="{3DF3007B-9C7A-4F8C-96B1-A9A15E037881}" dt="2023-01-15T17:51:42.697" v="1559" actId="478"/>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5T17:53:44.463" v="1586" actId="1076"/>
        <pc:sldMkLst>
          <pc:docMk/>
          <pc:sldMk cId="2028175529" sldId="282"/>
        </pc:sldMkLst>
        <pc:picChg chg="add del mod">
          <ac:chgData name="Roberto Gallardo" userId="49a044883f185952" providerId="LiveId" clId="{3DF3007B-9C7A-4F8C-96B1-A9A15E037881}" dt="2023-01-15T17:53:23.706" v="1578" actId="478"/>
          <ac:picMkLst>
            <pc:docMk/>
            <pc:sldMk cId="2028175529" sldId="282"/>
            <ac:picMk id="5" creationId="{260C7A0C-0951-FADF-30D5-25F9F86F74C3}"/>
          </ac:picMkLst>
        </pc:picChg>
        <pc:picChg chg="add mod">
          <ac:chgData name="Roberto Gallardo" userId="49a044883f185952" providerId="LiveId" clId="{3DF3007B-9C7A-4F8C-96B1-A9A15E037881}" dt="2023-01-15T17:53:44.463" v="1586" actId="1076"/>
          <ac:picMkLst>
            <pc:docMk/>
            <pc:sldMk cId="2028175529" sldId="282"/>
            <ac:picMk id="8" creationId="{41D36A96-EA9A-CCB2-E305-0B946C042E36}"/>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5T17:55:02.203" v="1603" actId="1076"/>
        <pc:sldMkLst>
          <pc:docMk/>
          <pc:sldMk cId="1326517747" sldId="283"/>
        </pc:sldMkLst>
        <pc:picChg chg="add del mod">
          <ac:chgData name="Roberto Gallardo" userId="49a044883f185952" providerId="LiveId" clId="{3DF3007B-9C7A-4F8C-96B1-A9A15E037881}" dt="2023-01-15T17:54:44.105" v="1596" actId="478"/>
          <ac:picMkLst>
            <pc:docMk/>
            <pc:sldMk cId="1326517747" sldId="283"/>
            <ac:picMk id="5" creationId="{D5820370-CCF1-A1EF-BE00-D7215C0A77FB}"/>
          </ac:picMkLst>
        </pc:picChg>
        <pc:picChg chg="add mod">
          <ac:chgData name="Roberto Gallardo" userId="49a044883f185952" providerId="LiveId" clId="{3DF3007B-9C7A-4F8C-96B1-A9A15E037881}" dt="2023-01-15T17:55:02.203" v="1603" actId="1076"/>
          <ac:picMkLst>
            <pc:docMk/>
            <pc:sldMk cId="1326517747" sldId="283"/>
            <ac:picMk id="8" creationId="{8EC4580D-8F08-40A8-A137-3545A4069AA9}"/>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5T17:56:44.607" v="1620" actId="1076"/>
        <pc:sldMkLst>
          <pc:docMk/>
          <pc:sldMk cId="783739251" sldId="284"/>
        </pc:sldMkLst>
        <pc:picChg chg="add del mod">
          <ac:chgData name="Roberto Gallardo" userId="49a044883f185952" providerId="LiveId" clId="{3DF3007B-9C7A-4F8C-96B1-A9A15E037881}" dt="2023-01-15T17:56:26.034" v="1613" actId="478"/>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picChg chg="add mod">
          <ac:chgData name="Roberto Gallardo" userId="49a044883f185952" providerId="LiveId" clId="{3DF3007B-9C7A-4F8C-96B1-A9A15E037881}" dt="2023-01-15T17:56:44.607" v="1620" actId="1076"/>
          <ac:picMkLst>
            <pc:docMk/>
            <pc:sldMk cId="783739251" sldId="284"/>
            <ac:picMk id="8" creationId="{AFF3357F-A78F-9022-EB5F-1692DE80E88B}"/>
          </ac:picMkLst>
        </pc:picChg>
      </pc:sldChg>
      <pc:sldChg chg="addSp delSp modSp mod">
        <pc:chgData name="Roberto Gallardo" userId="49a044883f185952" providerId="LiveId" clId="{3DF3007B-9C7A-4F8C-96B1-A9A15E037881}" dt="2023-01-15T17:58:12.427" v="1638" actId="1076"/>
        <pc:sldMkLst>
          <pc:docMk/>
          <pc:sldMk cId="1676122233" sldId="285"/>
        </pc:sldMkLst>
        <pc:picChg chg="add del mod">
          <ac:chgData name="Roberto Gallardo" userId="49a044883f185952" providerId="LiveId" clId="{3DF3007B-9C7A-4F8C-96B1-A9A15E037881}" dt="2023-01-15T17:57:01.414" v="1621" actId="478"/>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picChg chg="add mod">
          <ac:chgData name="Roberto Gallardo" userId="49a044883f185952" providerId="LiveId" clId="{3DF3007B-9C7A-4F8C-96B1-A9A15E037881}" dt="2023-01-15T17:58:12.427" v="1638" actId="1076"/>
          <ac:picMkLst>
            <pc:docMk/>
            <pc:sldMk cId="1676122233" sldId="285"/>
            <ac:picMk id="8" creationId="{BB4A4BAA-6F00-6508-3C3D-2A227BD886F7}"/>
          </ac:picMkLst>
        </pc:picChg>
      </pc:sldChg>
      <pc:sldChg chg="addSp delSp modSp mod">
        <pc:chgData name="Roberto Gallardo" userId="49a044883f185952" providerId="LiveId" clId="{3DF3007B-9C7A-4F8C-96B1-A9A15E037881}" dt="2023-01-15T17:59:19.107" v="1655" actId="1076"/>
        <pc:sldMkLst>
          <pc:docMk/>
          <pc:sldMk cId="3100398757" sldId="286"/>
        </pc:sldMkLst>
        <pc:picChg chg="add del mod">
          <ac:chgData name="Roberto Gallardo" userId="49a044883f185952" providerId="LiveId" clId="{3DF3007B-9C7A-4F8C-96B1-A9A15E037881}" dt="2023-01-15T17:58:17.784" v="1639" actId="478"/>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picChg chg="add mod">
          <ac:chgData name="Roberto Gallardo" userId="49a044883f185952" providerId="LiveId" clId="{3DF3007B-9C7A-4F8C-96B1-A9A15E037881}" dt="2023-01-15T17:59:19.107" v="1655" actId="1076"/>
          <ac:picMkLst>
            <pc:docMk/>
            <pc:sldMk cId="3100398757" sldId="286"/>
            <ac:picMk id="8" creationId="{FF8FB53C-6731-EAFB-623C-544513545D01}"/>
          </ac:picMkLst>
        </pc:picChg>
      </pc:sldChg>
      <pc:sldChg chg="addSp delSp modSp mod">
        <pc:chgData name="Roberto Gallardo" userId="49a044883f185952" providerId="LiveId" clId="{3DF3007B-9C7A-4F8C-96B1-A9A15E037881}" dt="2023-01-15T18:00:47.687" v="1678" actId="1076"/>
        <pc:sldMkLst>
          <pc:docMk/>
          <pc:sldMk cId="1546475425" sldId="287"/>
        </pc:sldMkLst>
        <pc:picChg chg="add del mod">
          <ac:chgData name="Roberto Gallardo" userId="49a044883f185952" providerId="LiveId" clId="{3DF3007B-9C7A-4F8C-96B1-A9A15E037881}" dt="2023-01-15T17:59:33.555" v="1656" actId="478"/>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picChg chg="add mod">
          <ac:chgData name="Roberto Gallardo" userId="49a044883f185952" providerId="LiveId" clId="{3DF3007B-9C7A-4F8C-96B1-A9A15E037881}" dt="2023-01-15T18:00:47.687" v="1678" actId="1076"/>
          <ac:picMkLst>
            <pc:docMk/>
            <pc:sldMk cId="1546475425" sldId="287"/>
            <ac:picMk id="8" creationId="{E8D36DA1-46A0-22DA-0864-CA5E6CEFD003}"/>
          </ac:picMkLst>
        </pc:picChg>
      </pc:sldChg>
      <pc:sldChg chg="addSp delSp modSp mod">
        <pc:chgData name="Roberto Gallardo" userId="49a044883f185952" providerId="LiveId" clId="{3DF3007B-9C7A-4F8C-96B1-A9A15E037881}" dt="2023-01-15T18:03:27.904" v="1713" actId="1076"/>
        <pc:sldMkLst>
          <pc:docMk/>
          <pc:sldMk cId="1380517306" sldId="288"/>
        </pc:sldMkLst>
        <pc:picChg chg="add del mod">
          <ac:chgData name="Roberto Gallardo" userId="49a044883f185952" providerId="LiveId" clId="{3DF3007B-9C7A-4F8C-96B1-A9A15E037881}" dt="2023-01-15T17:59:38.176" v="1658" actId="478"/>
          <ac:picMkLst>
            <pc:docMk/>
            <pc:sldMk cId="1380517306" sldId="288"/>
            <ac:picMk id="5" creationId="{B56955DC-09E5-145F-D5EA-7A4828711AD9}"/>
          </ac:picMkLst>
        </pc:picChg>
        <pc:picChg chg="add mod">
          <ac:chgData name="Roberto Gallardo" userId="49a044883f185952" providerId="LiveId" clId="{3DF3007B-9C7A-4F8C-96B1-A9A15E037881}" dt="2023-01-15T18:03:27.904" v="1713" actId="1076"/>
          <ac:picMkLst>
            <pc:docMk/>
            <pc:sldMk cId="1380517306" sldId="288"/>
            <ac:picMk id="8" creationId="{559BF8BB-95F2-9A33-FBEF-6778F2E96135}"/>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5T18:04:40.676" v="1730" actId="1076"/>
        <pc:sldMkLst>
          <pc:docMk/>
          <pc:sldMk cId="1388671151" sldId="289"/>
        </pc:sldMkLst>
        <pc:picChg chg="add del mod">
          <ac:chgData name="Roberto Gallardo" userId="49a044883f185952" providerId="LiveId" clId="{3DF3007B-9C7A-4F8C-96B1-A9A15E037881}" dt="2023-01-15T17:59:39.936" v="1659" actId="478"/>
          <ac:picMkLst>
            <pc:docMk/>
            <pc:sldMk cId="1388671151" sldId="289"/>
            <ac:picMk id="5" creationId="{D914859F-2C47-69E5-C8E5-153B565AD678}"/>
          </ac:picMkLst>
        </pc:picChg>
        <pc:picChg chg="add mod">
          <ac:chgData name="Roberto Gallardo" userId="49a044883f185952" providerId="LiveId" clId="{3DF3007B-9C7A-4F8C-96B1-A9A15E037881}" dt="2023-01-15T18:04:40.676" v="1730" actId="1076"/>
          <ac:picMkLst>
            <pc:docMk/>
            <pc:sldMk cId="1388671151" sldId="289"/>
            <ac:picMk id="8" creationId="{AD99A92E-6799-7050-B127-B74EC0B4E77B}"/>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8:08:22.963" v="1764" actId="1076"/>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add mod">
          <ac:chgData name="Roberto Gallardo" userId="49a044883f185952" providerId="LiveId" clId="{3DF3007B-9C7A-4F8C-96B1-A9A15E037881}" dt="2023-01-15T18:08:22.963" v="1764" actId="1076"/>
          <ac:picMkLst>
            <pc:docMk/>
            <pc:sldMk cId="2355376039" sldId="290"/>
            <ac:picMk id="8" creationId="{5F4A4034-085C-189C-4191-CA7E16CDF515}"/>
          </ac:picMkLst>
        </pc:pic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del mod">
          <ac:chgData name="Roberto Gallardo" userId="49a044883f185952" providerId="LiveId" clId="{3DF3007B-9C7A-4F8C-96B1-A9A15E037881}" dt="2023-01-15T17:59:43.310" v="1661" actId="478"/>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8:09:46.518" v="1781" actId="1076"/>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del mod">
          <ac:chgData name="Roberto Gallardo" userId="49a044883f185952" providerId="LiveId" clId="{3DF3007B-9C7A-4F8C-96B1-A9A15E037881}" dt="2023-01-15T17:59:44.959" v="1662" actId="478"/>
          <ac:picMkLst>
            <pc:docMk/>
            <pc:sldMk cId="3757257295" sldId="291"/>
            <ac:picMk id="7" creationId="{A8C2B9C6-FE6E-6FFB-23EF-BFF18FD3ADBC}"/>
          </ac:picMkLst>
        </pc:picChg>
        <pc:picChg chg="add mod">
          <ac:chgData name="Roberto Gallardo" userId="49a044883f185952" providerId="LiveId" clId="{3DF3007B-9C7A-4F8C-96B1-A9A15E037881}" dt="2023-01-15T18:09:46.518" v="1781" actId="1076"/>
          <ac:picMkLst>
            <pc:docMk/>
            <pc:sldMk cId="3757257295" sldId="291"/>
            <ac:picMk id="8" creationId="{07C42A41-36FA-8106-B54C-5AF528054D44}"/>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5T18:02:21.828" v="1696" actId="1076"/>
        <pc:sldMkLst>
          <pc:docMk/>
          <pc:sldMk cId="1259856727" sldId="292"/>
        </pc:sldMkLst>
        <pc:picChg chg="add del mod">
          <ac:chgData name="Roberto Gallardo" userId="49a044883f185952" providerId="LiveId" clId="{3DF3007B-9C7A-4F8C-96B1-A9A15E037881}" dt="2023-01-15T17:59:36.244" v="1657" actId="478"/>
          <ac:picMkLst>
            <pc:docMk/>
            <pc:sldMk cId="1259856727" sldId="292"/>
            <ac:picMk id="5" creationId="{B48EF86A-52C3-AB58-168F-16F2880765DB}"/>
          </ac:picMkLst>
        </pc:picChg>
        <pc:picChg chg="add mod">
          <ac:chgData name="Roberto Gallardo" userId="49a044883f185952" providerId="LiveId" clId="{3DF3007B-9C7A-4F8C-96B1-A9A15E037881}" dt="2023-01-15T18:02:21.828" v="1696" actId="1076"/>
          <ac:picMkLst>
            <pc:docMk/>
            <pc:sldMk cId="1259856727" sldId="292"/>
            <ac:picMk id="8" creationId="{71DE8C41-2B1A-D2CC-5F7C-88BDADC1AA33}"/>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5T17:49:37.683" v="1547" actId="1076"/>
        <pc:sldMkLst>
          <pc:docMk/>
          <pc:sldMk cId="3324519687" sldId="293"/>
        </pc:sldMkLst>
        <pc:picChg chg="add del mod">
          <ac:chgData name="Roberto Gallardo" userId="49a044883f185952" providerId="LiveId" clId="{3DF3007B-9C7A-4F8C-96B1-A9A15E037881}" dt="2023-01-15T17:49:15.520" v="1540" actId="478"/>
          <ac:picMkLst>
            <pc:docMk/>
            <pc:sldMk cId="3324519687" sldId="293"/>
            <ac:picMk id="7" creationId="{A60F00B6-02AC-6AA9-3D46-B7D23CB693CF}"/>
          </ac:picMkLst>
        </pc:picChg>
        <pc:picChg chg="add mod">
          <ac:chgData name="Roberto Gallardo" userId="49a044883f185952" providerId="LiveId" clId="{3DF3007B-9C7A-4F8C-96B1-A9A15E037881}" dt="2023-01-15T17:49:37.683" v="1547" actId="1076"/>
          <ac:picMkLst>
            <pc:docMk/>
            <pc:sldMk cId="3324519687" sldId="293"/>
            <ac:picMk id="8" creationId="{957EE50D-AE79-EDE3-3BB4-E2DC7C8A4C39}"/>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5T17:48:24.533" v="1530" actId="27918"/>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5T17:45:18.890" v="1505" actId="1076"/>
          <ac:picMkLst>
            <pc:docMk/>
            <pc:sldMk cId="3256182630" sldId="295"/>
            <ac:picMk id="6" creationId="{2A659626-F4CD-AFCD-0028-27FFEAEA821A}"/>
          </ac:picMkLst>
        </pc:picChg>
        <pc:picChg chg="add del mod">
          <ac:chgData name="Roberto Gallardo" userId="49a044883f185952" providerId="LiveId" clId="{3DF3007B-9C7A-4F8C-96B1-A9A15E037881}" dt="2023-01-15T17:44:59.707" v="1497" actId="478"/>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5T17:47:18.238" v="1528" actId="1076"/>
        <pc:sldMkLst>
          <pc:docMk/>
          <pc:sldMk cId="4057156843" sldId="296"/>
        </pc:sldMkLst>
        <pc:graphicFrameChg chg="add del mod">
          <ac:chgData name="Roberto Gallardo" userId="49a044883f185952" providerId="LiveId" clId="{3DF3007B-9C7A-4F8C-96B1-A9A15E037881}" dt="2023-01-15T17:46:02.535" v="1508"/>
          <ac:graphicFrameMkLst>
            <pc:docMk/>
            <pc:sldMk cId="4057156843" sldId="296"/>
            <ac:graphicFrameMk id="5" creationId="{10A80171-D705-01FE-0085-8A8684E550E6}"/>
          </ac:graphicFrameMkLst>
        </pc:graphicFrameChg>
        <pc:graphicFrameChg chg="add del mod">
          <ac:chgData name="Roberto Gallardo" userId="49a044883f185952" providerId="LiveId" clId="{3DF3007B-9C7A-4F8C-96B1-A9A15E037881}" dt="2023-01-15T17:46:03.200" v="1509" actId="478"/>
          <ac:graphicFrameMkLst>
            <pc:docMk/>
            <pc:sldMk cId="4057156843" sldId="296"/>
            <ac:graphicFrameMk id="8" creationId="{D3B2E8D2-9CCD-964A-5CD5-9F743C3CE109}"/>
          </ac:graphicFrameMkLst>
        </pc:graphicFrameChg>
        <pc:picChg chg="add del mod">
          <ac:chgData name="Roberto Gallardo" userId="49a044883f185952" providerId="LiveId" clId="{3DF3007B-9C7A-4F8C-96B1-A9A15E037881}" dt="2023-01-15T17:46:56.580" v="1520" actId="478"/>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picChg chg="add mod">
          <ac:chgData name="Roberto Gallardo" userId="49a044883f185952" providerId="LiveId" clId="{3DF3007B-9C7A-4F8C-96B1-A9A15E037881}" dt="2023-01-15T17:47:18.238" v="1528" actId="1076"/>
          <ac:picMkLst>
            <pc:docMk/>
            <pc:sldMk cId="4057156843" sldId="296"/>
            <ac:picMk id="9" creationId="{83FEB5D9-D3E1-1718-9BA0-1E4E42CB2EAF}"/>
          </ac:picMkLst>
        </pc:picChg>
      </pc:sldChg>
      <pc:sldChg chg="addSp delSp modSp mod">
        <pc:chgData name="Roberto Gallardo" userId="49a044883f185952" providerId="LiveId" clId="{3DF3007B-9C7A-4F8C-96B1-A9A15E037881}" dt="2023-01-15T17:42:16.683" v="1485" actId="1076"/>
        <pc:sldMkLst>
          <pc:docMk/>
          <pc:sldMk cId="2080110827" sldId="297"/>
        </pc:sldMkLst>
        <pc:picChg chg="add del mod">
          <ac:chgData name="Roberto Gallardo" userId="49a044883f185952" providerId="LiveId" clId="{3DF3007B-9C7A-4F8C-96B1-A9A15E037881}" dt="2023-01-15T17:41:59.501" v="1478" actId="478"/>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picChg chg="add mod">
          <ac:chgData name="Roberto Gallardo" userId="49a044883f185952" providerId="LiveId" clId="{3DF3007B-9C7A-4F8C-96B1-A9A15E037881}" dt="2023-01-15T17:42:16.683" v="1485" actId="1076"/>
          <ac:picMkLst>
            <pc:docMk/>
            <pc:sldMk cId="2080110827" sldId="297"/>
            <ac:picMk id="7" creationId="{863FFA18-1A6E-FB1C-F203-A44B4B4AC4A9}"/>
          </ac:picMkLst>
        </pc:picChg>
      </pc:sldChg>
      <pc:sldChg chg="addSp delSp modSp mod">
        <pc:chgData name="Roberto Gallardo" userId="49a044883f185952" providerId="LiveId" clId="{3DF3007B-9C7A-4F8C-96B1-A9A15E037881}" dt="2023-01-15T17:41:49.226" v="1477" actId="1076"/>
        <pc:sldMkLst>
          <pc:docMk/>
          <pc:sldMk cId="1532666867" sldId="298"/>
        </pc:sldMkLst>
        <pc:picChg chg="add mod">
          <ac:chgData name="Roberto Gallardo" userId="49a044883f185952" providerId="LiveId" clId="{3DF3007B-9C7A-4F8C-96B1-A9A15E037881}" dt="2023-01-15T17:41:49.226" v="1477" actId="1076"/>
          <ac:picMkLst>
            <pc:docMk/>
            <pc:sldMk cId="1532666867" sldId="298"/>
            <ac:picMk id="6" creationId="{EF0D8426-CFCD-854A-A97D-207F512F8982}"/>
          </ac:picMkLst>
        </pc:picChg>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del mod">
          <ac:chgData name="Roberto Gallardo" userId="49a044883f185952" providerId="LiveId" clId="{3DF3007B-9C7A-4F8C-96B1-A9A15E037881}" dt="2023-01-15T17:41:28.085" v="1470" actId="478"/>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8:06:01.471" v="1747" actId="1076"/>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add mod">
          <ac:chgData name="Roberto Gallardo" userId="49a044883f185952" providerId="LiveId" clId="{3DF3007B-9C7A-4F8C-96B1-A9A15E037881}" dt="2023-01-15T18:06:01.471" v="1747" actId="1076"/>
          <ac:picMkLst>
            <pc:docMk/>
            <pc:sldMk cId="1951376777" sldId="299"/>
            <ac:picMk id="5" creationId="{3AF20E66-AA6C-0EBE-7285-94038E971285}"/>
          </ac:picMkLst>
        </pc:pic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del mod">
          <ac:chgData name="Roberto Gallardo" userId="49a044883f185952" providerId="LiveId" clId="{3DF3007B-9C7A-4F8C-96B1-A9A15E037881}" dt="2023-01-15T17:59:41.911" v="1660" actId="478"/>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906130D0-A545-4215-AECB-F4EA0E0C1311}"/>
    <pc:docChg chg="custSel addSld delSld modSld">
      <pc:chgData name="Roberto Gallardo" userId="49a044883f185952" providerId="LiveId" clId="{906130D0-A545-4215-AECB-F4EA0E0C1311}" dt="2023-02-23T01:01:16.520" v="501" actId="27918"/>
      <pc:docMkLst>
        <pc:docMk/>
      </pc:docMkLst>
      <pc:sldChg chg="modSp mod">
        <pc:chgData name="Roberto Gallardo" userId="49a044883f185952" providerId="LiveId" clId="{906130D0-A545-4215-AECB-F4EA0E0C1311}" dt="2023-01-31T21:59:37.426" v="473" actId="20577"/>
        <pc:sldMkLst>
          <pc:docMk/>
          <pc:sldMk cId="2846901679" sldId="256"/>
        </pc:sldMkLst>
        <pc:spChg chg="mod">
          <ac:chgData name="Roberto Gallardo" userId="49a044883f185952" providerId="LiveId" clId="{906130D0-A545-4215-AECB-F4EA0E0C1311}" dt="2023-01-31T21:59:37.426" v="473" actId="20577"/>
          <ac:spMkLst>
            <pc:docMk/>
            <pc:sldMk cId="2846901679" sldId="256"/>
            <ac:spMk id="7" creationId="{B1E0ABEC-554C-720A-2772-F0324C8E93CA}"/>
          </ac:spMkLst>
        </pc:spChg>
      </pc:sldChg>
      <pc:sldChg chg="mod">
        <pc:chgData name="Roberto Gallardo" userId="49a044883f185952" providerId="LiveId" clId="{906130D0-A545-4215-AECB-F4EA0E0C1311}" dt="2023-02-23T01:01:16.520" v="501" actId="27918"/>
        <pc:sldMkLst>
          <pc:docMk/>
          <pc:sldMk cId="3231157596" sldId="257"/>
        </pc:sldMkLst>
      </pc:sldChg>
      <pc:sldChg chg="mod">
        <pc:chgData name="Roberto Gallardo" userId="49a044883f185952" providerId="LiveId" clId="{906130D0-A545-4215-AECB-F4EA0E0C1311}" dt="2023-02-23T01:00:34.562" v="489" actId="27918"/>
        <pc:sldMkLst>
          <pc:docMk/>
          <pc:sldMk cId="3702837515" sldId="258"/>
        </pc:sldMkLst>
      </pc:sldChg>
      <pc:sldChg chg="mod">
        <pc:chgData name="Roberto Gallardo" userId="49a044883f185952" providerId="LiveId" clId="{906130D0-A545-4215-AECB-F4EA0E0C1311}" dt="2023-02-23T01:00:55.938" v="495" actId="27918"/>
        <pc:sldMkLst>
          <pc:docMk/>
          <pc:sldMk cId="2519083202" sldId="259"/>
        </pc:sldMkLst>
      </pc:sldChg>
      <pc:sldChg chg="mod">
        <pc:chgData name="Roberto Gallardo" userId="49a044883f185952" providerId="LiveId" clId="{906130D0-A545-4215-AECB-F4EA0E0C1311}" dt="2023-01-16T14:39:14.457" v="37" actId="27918"/>
        <pc:sldMkLst>
          <pc:docMk/>
          <pc:sldMk cId="3877078759" sldId="260"/>
        </pc:sldMkLst>
      </pc:sldChg>
      <pc:sldChg chg="mod">
        <pc:chgData name="Roberto Gallardo" userId="49a044883f185952" providerId="LiveId" clId="{906130D0-A545-4215-AECB-F4EA0E0C1311}" dt="2023-01-16T14:46:55.325" v="67" actId="27918"/>
        <pc:sldMkLst>
          <pc:docMk/>
          <pc:sldMk cId="1175010214" sldId="261"/>
        </pc:sldMkLst>
      </pc:sldChg>
      <pc:sldChg chg="addSp delSp modSp mod">
        <pc:chgData name="Roberto Gallardo" userId="49a044883f185952" providerId="LiveId" clId="{906130D0-A545-4215-AECB-F4EA0E0C1311}" dt="2023-01-16T14:49:39.994" v="77" actId="1076"/>
        <pc:sldMkLst>
          <pc:docMk/>
          <pc:sldMk cId="1418533539" sldId="271"/>
        </pc:sldMkLst>
        <pc:picChg chg="add mod">
          <ac:chgData name="Roberto Gallardo" userId="49a044883f185952" providerId="LiveId" clId="{906130D0-A545-4215-AECB-F4EA0E0C1311}" dt="2023-01-16T14:49:39.994" v="77" actId="1076"/>
          <ac:picMkLst>
            <pc:docMk/>
            <pc:sldMk cId="1418533539" sldId="271"/>
            <ac:picMk id="6" creationId="{FACE4D62-196F-A615-59EB-291A7142E480}"/>
          </ac:picMkLst>
        </pc:picChg>
        <pc:picChg chg="del">
          <ac:chgData name="Roberto Gallardo" userId="49a044883f185952" providerId="LiveId" clId="{906130D0-A545-4215-AECB-F4EA0E0C1311}" dt="2023-01-16T14:47:04.075" v="68" actId="478"/>
          <ac:picMkLst>
            <pc:docMk/>
            <pc:sldMk cId="1418533539" sldId="271"/>
            <ac:picMk id="9" creationId="{5E7800F7-9CC1-0036-BBE3-DF2C21CF61EC}"/>
          </ac:picMkLst>
        </pc:picChg>
      </pc:sldChg>
      <pc:sldChg chg="mod">
        <pc:chgData name="Roberto Gallardo" userId="49a044883f185952" providerId="LiveId" clId="{906130D0-A545-4215-AECB-F4EA0E0C1311}" dt="2023-01-16T14:45:57.073" v="61" actId="27918"/>
        <pc:sldMkLst>
          <pc:docMk/>
          <pc:sldMk cId="2653937722" sldId="272"/>
        </pc:sldMkLst>
      </pc:sldChg>
      <pc:sldChg chg="mod">
        <pc:chgData name="Roberto Gallardo" userId="49a044883f185952" providerId="LiveId" clId="{906130D0-A545-4215-AECB-F4EA0E0C1311}" dt="2023-01-16T15:20:36.115" v="398" actId="27918"/>
        <pc:sldMkLst>
          <pc:docMk/>
          <pc:sldMk cId="2076698419" sldId="273"/>
        </pc:sldMkLst>
      </pc:sldChg>
      <pc:sldChg chg="mod">
        <pc:chgData name="Roberto Gallardo" userId="49a044883f185952" providerId="LiveId" clId="{906130D0-A545-4215-AECB-F4EA0E0C1311}" dt="2023-01-16T15:22:16.504" v="422" actId="27918"/>
        <pc:sldMkLst>
          <pc:docMk/>
          <pc:sldMk cId="3802335161" sldId="274"/>
        </pc:sldMkLst>
      </pc:sldChg>
      <pc:sldChg chg="mod">
        <pc:chgData name="Roberto Gallardo" userId="49a044883f185952" providerId="LiveId" clId="{906130D0-A545-4215-AECB-F4EA0E0C1311}" dt="2023-01-16T15:22:55.673" v="428" actId="27918"/>
        <pc:sldMkLst>
          <pc:docMk/>
          <pc:sldMk cId="4292554322" sldId="275"/>
        </pc:sldMkLst>
      </pc:sldChg>
      <pc:sldChg chg="modSp mod">
        <pc:chgData name="Roberto Gallardo" userId="49a044883f185952" providerId="LiveId" clId="{906130D0-A545-4215-AECB-F4EA0E0C1311}" dt="2023-01-31T22:27:59.382" v="483" actId="20577"/>
        <pc:sldMkLst>
          <pc:docMk/>
          <pc:sldMk cId="513409896" sldId="276"/>
        </pc:sldMkLst>
        <pc:spChg chg="mod">
          <ac:chgData name="Roberto Gallardo" userId="49a044883f185952" providerId="LiveId" clId="{906130D0-A545-4215-AECB-F4EA0E0C1311}" dt="2023-01-31T22:27:47.547" v="482" actId="1035"/>
          <ac:spMkLst>
            <pc:docMk/>
            <pc:sldMk cId="513409896" sldId="276"/>
            <ac:spMk id="3" creationId="{AADBAC77-8094-925B-9C83-2132E5A4A84C}"/>
          </ac:spMkLst>
        </pc:spChg>
        <pc:spChg chg="mod">
          <ac:chgData name="Roberto Gallardo" userId="49a044883f185952" providerId="LiveId" clId="{906130D0-A545-4215-AECB-F4EA0E0C1311}" dt="2023-01-31T22:27:47.547" v="482" actId="1035"/>
          <ac:spMkLst>
            <pc:docMk/>
            <pc:sldMk cId="513409896" sldId="276"/>
            <ac:spMk id="5" creationId="{EA0F984F-F15C-B54F-E4CE-75954416187D}"/>
          </ac:spMkLst>
        </pc:spChg>
        <pc:spChg chg="mod">
          <ac:chgData name="Roberto Gallardo" userId="49a044883f185952" providerId="LiveId" clId="{906130D0-A545-4215-AECB-F4EA0E0C1311}" dt="2023-01-16T15:21:43.420" v="414" actId="1076"/>
          <ac:spMkLst>
            <pc:docMk/>
            <pc:sldMk cId="513409896" sldId="276"/>
            <ac:spMk id="21" creationId="{9A68ADBE-AECC-EE60-7E94-3675B33E08AE}"/>
          </ac:spMkLst>
        </pc:spChg>
        <pc:graphicFrameChg chg="mod">
          <ac:chgData name="Roberto Gallardo" userId="49a044883f185952" providerId="LiveId" clId="{906130D0-A545-4215-AECB-F4EA0E0C1311}" dt="2023-01-31T22:27:59.382" v="483" actId="20577"/>
          <ac:graphicFrameMkLst>
            <pc:docMk/>
            <pc:sldMk cId="513409896" sldId="276"/>
            <ac:graphicFrameMk id="10" creationId="{FD2FC231-ACEF-5FF2-C4CE-DFF89EB85588}"/>
          </ac:graphicFrameMkLst>
        </pc:graphicFrameChg>
        <pc:cxnChg chg="mod">
          <ac:chgData name="Roberto Gallardo" userId="49a044883f185952" providerId="LiveId" clId="{906130D0-A545-4215-AECB-F4EA0E0C1311}" dt="2023-01-16T15:21:26.349" v="410" actId="1076"/>
          <ac:cxnSpMkLst>
            <pc:docMk/>
            <pc:sldMk cId="513409896" sldId="276"/>
            <ac:cxnSpMk id="22" creationId="{1B423FA0-E4B3-6570-929B-A9283D503787}"/>
          </ac:cxnSpMkLst>
        </pc:cxnChg>
        <pc:cxnChg chg="mod">
          <ac:chgData name="Roberto Gallardo" userId="49a044883f185952" providerId="LiveId" clId="{906130D0-A545-4215-AECB-F4EA0E0C1311}" dt="2023-01-16T15:21:34.733" v="412" actId="1076"/>
          <ac:cxnSpMkLst>
            <pc:docMk/>
            <pc:sldMk cId="513409896" sldId="276"/>
            <ac:cxnSpMk id="23" creationId="{D616797E-0044-3804-BA5A-23B8EB309CA5}"/>
          </ac:cxnSpMkLst>
        </pc:cxnChg>
        <pc:cxnChg chg="mod">
          <ac:chgData name="Roberto Gallardo" userId="49a044883f185952" providerId="LiveId" clId="{906130D0-A545-4215-AECB-F4EA0E0C1311}" dt="2023-01-16T15:21:38.413" v="413" actId="14100"/>
          <ac:cxnSpMkLst>
            <pc:docMk/>
            <pc:sldMk cId="513409896" sldId="276"/>
            <ac:cxnSpMk id="24" creationId="{20A6256E-6780-BAE0-B803-D02FE024579F}"/>
          </ac:cxnSpMkLst>
        </pc:cxnChg>
        <pc:cxnChg chg="mod">
          <ac:chgData name="Roberto Gallardo" userId="49a044883f185952" providerId="LiveId" clId="{906130D0-A545-4215-AECB-F4EA0E0C1311}" dt="2023-01-16T15:21:50.517" v="416" actId="14100"/>
          <ac:cxnSpMkLst>
            <pc:docMk/>
            <pc:sldMk cId="513409896" sldId="276"/>
            <ac:cxnSpMk id="25" creationId="{62B7492E-2C75-E0CD-947E-C582F412F7D7}"/>
          </ac:cxnSpMkLst>
        </pc:cxnChg>
      </pc:sldChg>
      <pc:sldChg chg="mod">
        <pc:chgData name="Roberto Gallardo" userId="49a044883f185952" providerId="LiveId" clId="{906130D0-A545-4215-AECB-F4EA0E0C1311}" dt="2023-01-16T15:20:10.779" v="393" actId="27918"/>
        <pc:sldMkLst>
          <pc:docMk/>
          <pc:sldMk cId="349244952" sldId="278"/>
        </pc:sldMkLst>
      </pc:sldChg>
      <pc:sldChg chg="addSp delSp modSp mod">
        <pc:chgData name="Roberto Gallardo" userId="49a044883f185952" providerId="LiveId" clId="{906130D0-A545-4215-AECB-F4EA0E0C1311}" dt="2023-01-16T15:02:15.116" v="168" actId="1076"/>
        <pc:sldMkLst>
          <pc:docMk/>
          <pc:sldMk cId="2124848710" sldId="281"/>
        </pc:sldMkLst>
        <pc:picChg chg="add mod">
          <ac:chgData name="Roberto Gallardo" userId="49a044883f185952" providerId="LiveId" clId="{906130D0-A545-4215-AECB-F4EA0E0C1311}" dt="2023-01-16T15:02:15.116" v="168" actId="1076"/>
          <ac:picMkLst>
            <pc:docMk/>
            <pc:sldMk cId="2124848710" sldId="281"/>
            <ac:picMk id="5" creationId="{FB27A213-C0B7-6BD5-7FED-23D21C6A08C4}"/>
          </ac:picMkLst>
        </pc:picChg>
        <pc:picChg chg="del">
          <ac:chgData name="Roberto Gallardo" userId="49a044883f185952" providerId="LiveId" clId="{906130D0-A545-4215-AECB-F4EA0E0C1311}" dt="2023-01-16T15:01:05.535" v="151" actId="478"/>
          <ac:picMkLst>
            <pc:docMk/>
            <pc:sldMk cId="2124848710" sldId="281"/>
            <ac:picMk id="8" creationId="{59CC8532-F288-791A-EFE6-B1A2416FC756}"/>
          </ac:picMkLst>
        </pc:picChg>
      </pc:sldChg>
      <pc:sldChg chg="addSp delSp modSp mod">
        <pc:chgData name="Roberto Gallardo" userId="49a044883f185952" providerId="LiveId" clId="{906130D0-A545-4215-AECB-F4EA0E0C1311}" dt="2023-01-16T15:04:02.192" v="187" actId="27918"/>
        <pc:sldMkLst>
          <pc:docMk/>
          <pc:sldMk cId="2028175529" sldId="282"/>
        </pc:sldMkLst>
        <pc:picChg chg="del">
          <ac:chgData name="Roberto Gallardo" userId="49a044883f185952" providerId="LiveId" clId="{906130D0-A545-4215-AECB-F4EA0E0C1311}" dt="2023-01-16T15:02:56.249" v="169" actId="478"/>
          <ac:picMkLst>
            <pc:docMk/>
            <pc:sldMk cId="2028175529" sldId="282"/>
            <ac:picMk id="5" creationId="{C32BC25F-56EF-64BD-519C-17FB66BF21A9}"/>
          </ac:picMkLst>
        </pc:picChg>
        <pc:picChg chg="add mod">
          <ac:chgData name="Roberto Gallardo" userId="49a044883f185952" providerId="LiveId" clId="{906130D0-A545-4215-AECB-F4EA0E0C1311}" dt="2023-01-16T15:03:22.649" v="178" actId="1076"/>
          <ac:picMkLst>
            <pc:docMk/>
            <pc:sldMk cId="2028175529" sldId="282"/>
            <ac:picMk id="8" creationId="{94976C04-A24B-F3C5-B9C0-27F15B00E593}"/>
          </ac:picMkLst>
        </pc:picChg>
      </pc:sldChg>
      <pc:sldChg chg="addSp delSp modSp mod">
        <pc:chgData name="Roberto Gallardo" userId="49a044883f185952" providerId="LiveId" clId="{906130D0-A545-4215-AECB-F4EA0E0C1311}" dt="2023-01-16T15:05:35.861" v="205" actId="1076"/>
        <pc:sldMkLst>
          <pc:docMk/>
          <pc:sldMk cId="1326517747" sldId="283"/>
        </pc:sldMkLst>
        <pc:picChg chg="del">
          <ac:chgData name="Roberto Gallardo" userId="49a044883f185952" providerId="LiveId" clId="{906130D0-A545-4215-AECB-F4EA0E0C1311}" dt="2023-01-16T15:04:20.835" v="188" actId="478"/>
          <ac:picMkLst>
            <pc:docMk/>
            <pc:sldMk cId="1326517747" sldId="283"/>
            <ac:picMk id="5" creationId="{F66195C6-879A-5A62-C42A-A2106922316E}"/>
          </ac:picMkLst>
        </pc:picChg>
        <pc:picChg chg="add mod">
          <ac:chgData name="Roberto Gallardo" userId="49a044883f185952" providerId="LiveId" clId="{906130D0-A545-4215-AECB-F4EA0E0C1311}" dt="2023-01-16T15:05:35.861" v="205" actId="1076"/>
          <ac:picMkLst>
            <pc:docMk/>
            <pc:sldMk cId="1326517747" sldId="283"/>
            <ac:picMk id="8" creationId="{033B3FE1-9C3F-6EF0-C136-37EF9E1F1D30}"/>
          </ac:picMkLst>
        </pc:picChg>
      </pc:sldChg>
      <pc:sldChg chg="addSp delSp modSp mod">
        <pc:chgData name="Roberto Gallardo" userId="49a044883f185952" providerId="LiveId" clId="{906130D0-A545-4215-AECB-F4EA0E0C1311}" dt="2023-01-16T15:06:58.832" v="223" actId="1076"/>
        <pc:sldMkLst>
          <pc:docMk/>
          <pc:sldMk cId="783739251" sldId="284"/>
        </pc:sldMkLst>
        <pc:picChg chg="del">
          <ac:chgData name="Roberto Gallardo" userId="49a044883f185952" providerId="LiveId" clId="{906130D0-A545-4215-AECB-F4EA0E0C1311}" dt="2023-01-16T15:05:55.937" v="206" actId="478"/>
          <ac:picMkLst>
            <pc:docMk/>
            <pc:sldMk cId="783739251" sldId="284"/>
            <ac:picMk id="5" creationId="{D266E385-4DFE-4CA1-3BA2-8FC8AB6D06B8}"/>
          </ac:picMkLst>
        </pc:picChg>
        <pc:picChg chg="add mod">
          <ac:chgData name="Roberto Gallardo" userId="49a044883f185952" providerId="LiveId" clId="{906130D0-A545-4215-AECB-F4EA0E0C1311}" dt="2023-01-16T15:06:58.832" v="223" actId="1076"/>
          <ac:picMkLst>
            <pc:docMk/>
            <pc:sldMk cId="783739251" sldId="284"/>
            <ac:picMk id="8" creationId="{D815B327-B2B1-C919-C7A3-309DB3D75C16}"/>
          </ac:picMkLst>
        </pc:picChg>
      </pc:sldChg>
      <pc:sldChg chg="addSp delSp modSp mod">
        <pc:chgData name="Roberto Gallardo" userId="49a044883f185952" providerId="LiveId" clId="{906130D0-A545-4215-AECB-F4EA0E0C1311}" dt="2023-01-16T15:08:36.917" v="249" actId="1076"/>
        <pc:sldMkLst>
          <pc:docMk/>
          <pc:sldMk cId="1676122233" sldId="285"/>
        </pc:sldMkLst>
        <pc:picChg chg="del">
          <ac:chgData name="Roberto Gallardo" userId="49a044883f185952" providerId="LiveId" clId="{906130D0-A545-4215-AECB-F4EA0E0C1311}" dt="2023-01-16T15:07:08.216" v="224" actId="478"/>
          <ac:picMkLst>
            <pc:docMk/>
            <pc:sldMk cId="1676122233" sldId="285"/>
            <ac:picMk id="5" creationId="{617C5CCF-BB89-47AC-8CDC-827301D32F80}"/>
          </ac:picMkLst>
        </pc:picChg>
        <pc:picChg chg="add mod">
          <ac:chgData name="Roberto Gallardo" userId="49a044883f185952" providerId="LiveId" clId="{906130D0-A545-4215-AECB-F4EA0E0C1311}" dt="2023-01-16T15:08:36.917" v="249" actId="1076"/>
          <ac:picMkLst>
            <pc:docMk/>
            <pc:sldMk cId="1676122233" sldId="285"/>
            <ac:picMk id="8" creationId="{904E4106-2EEF-7FB4-8C31-15755E7953DE}"/>
          </ac:picMkLst>
        </pc:picChg>
      </pc:sldChg>
      <pc:sldChg chg="addSp delSp modSp mod">
        <pc:chgData name="Roberto Gallardo" userId="49a044883f185952" providerId="LiveId" clId="{906130D0-A545-4215-AECB-F4EA0E0C1311}" dt="2023-01-16T15:09:44.433" v="266" actId="1076"/>
        <pc:sldMkLst>
          <pc:docMk/>
          <pc:sldMk cId="3100398757" sldId="286"/>
        </pc:sldMkLst>
        <pc:picChg chg="del">
          <ac:chgData name="Roberto Gallardo" userId="49a044883f185952" providerId="LiveId" clId="{906130D0-A545-4215-AECB-F4EA0E0C1311}" dt="2023-01-16T15:07:11.076" v="225" actId="478"/>
          <ac:picMkLst>
            <pc:docMk/>
            <pc:sldMk cId="3100398757" sldId="286"/>
            <ac:picMk id="5" creationId="{828FE092-91FC-0861-5279-E886D1A66A69}"/>
          </ac:picMkLst>
        </pc:picChg>
        <pc:picChg chg="add mod">
          <ac:chgData name="Roberto Gallardo" userId="49a044883f185952" providerId="LiveId" clId="{906130D0-A545-4215-AECB-F4EA0E0C1311}" dt="2023-01-16T15:09:44.433" v="266" actId="1076"/>
          <ac:picMkLst>
            <pc:docMk/>
            <pc:sldMk cId="3100398757" sldId="286"/>
            <ac:picMk id="8" creationId="{470680D7-D741-1B4E-D3AF-14882434BB99}"/>
          </ac:picMkLst>
        </pc:picChg>
      </pc:sldChg>
      <pc:sldChg chg="addSp delSp modSp mod">
        <pc:chgData name="Roberto Gallardo" userId="49a044883f185952" providerId="LiveId" clId="{906130D0-A545-4215-AECB-F4EA0E0C1311}" dt="2023-01-16T15:11:01.078" v="284" actId="1076"/>
        <pc:sldMkLst>
          <pc:docMk/>
          <pc:sldMk cId="1546475425" sldId="287"/>
        </pc:sldMkLst>
        <pc:picChg chg="del">
          <ac:chgData name="Roberto Gallardo" userId="49a044883f185952" providerId="LiveId" clId="{906130D0-A545-4215-AECB-F4EA0E0C1311}" dt="2023-01-16T15:07:13.070" v="226" actId="478"/>
          <ac:picMkLst>
            <pc:docMk/>
            <pc:sldMk cId="1546475425" sldId="287"/>
            <ac:picMk id="5" creationId="{B467A300-443B-2A89-6450-C65A5FD24F27}"/>
          </ac:picMkLst>
        </pc:picChg>
        <pc:picChg chg="add mod">
          <ac:chgData name="Roberto Gallardo" userId="49a044883f185952" providerId="LiveId" clId="{906130D0-A545-4215-AECB-F4EA0E0C1311}" dt="2023-01-16T15:11:01.078" v="284" actId="1076"/>
          <ac:picMkLst>
            <pc:docMk/>
            <pc:sldMk cId="1546475425" sldId="287"/>
            <ac:picMk id="8" creationId="{A9B8342A-9624-20BF-BA75-F4D3E782C107}"/>
          </ac:picMkLst>
        </pc:picChg>
      </pc:sldChg>
      <pc:sldChg chg="addSp delSp modSp mod">
        <pc:chgData name="Roberto Gallardo" userId="49a044883f185952" providerId="LiveId" clId="{906130D0-A545-4215-AECB-F4EA0E0C1311}" dt="2023-01-16T15:13:34.448" v="319" actId="1076"/>
        <pc:sldMkLst>
          <pc:docMk/>
          <pc:sldMk cId="1380517306" sldId="288"/>
        </pc:sldMkLst>
        <pc:picChg chg="del">
          <ac:chgData name="Roberto Gallardo" userId="49a044883f185952" providerId="LiveId" clId="{906130D0-A545-4215-AECB-F4EA0E0C1311}" dt="2023-01-16T15:07:16.216" v="228" actId="478"/>
          <ac:picMkLst>
            <pc:docMk/>
            <pc:sldMk cId="1380517306" sldId="288"/>
            <ac:picMk id="5" creationId="{EC37CC93-4D82-B5A6-40D1-21ADAC23DE0F}"/>
          </ac:picMkLst>
        </pc:picChg>
        <pc:picChg chg="add mod">
          <ac:chgData name="Roberto Gallardo" userId="49a044883f185952" providerId="LiveId" clId="{906130D0-A545-4215-AECB-F4EA0E0C1311}" dt="2023-01-16T15:13:34.448" v="319" actId="1076"/>
          <ac:picMkLst>
            <pc:docMk/>
            <pc:sldMk cId="1380517306" sldId="288"/>
            <ac:picMk id="8" creationId="{AE4C90AF-5FA5-4B57-6616-1799974E20BA}"/>
          </ac:picMkLst>
        </pc:picChg>
      </pc:sldChg>
      <pc:sldChg chg="addSp delSp modSp mod">
        <pc:chgData name="Roberto Gallardo" userId="49a044883f185952" providerId="LiveId" clId="{906130D0-A545-4215-AECB-F4EA0E0C1311}" dt="2023-01-16T15:14:40.916" v="336" actId="1076"/>
        <pc:sldMkLst>
          <pc:docMk/>
          <pc:sldMk cId="1388671151" sldId="289"/>
        </pc:sldMkLst>
        <pc:picChg chg="del">
          <ac:chgData name="Roberto Gallardo" userId="49a044883f185952" providerId="LiveId" clId="{906130D0-A545-4215-AECB-F4EA0E0C1311}" dt="2023-01-16T15:07:17.669" v="229" actId="478"/>
          <ac:picMkLst>
            <pc:docMk/>
            <pc:sldMk cId="1388671151" sldId="289"/>
            <ac:picMk id="5" creationId="{277FFAB3-CF3A-2E34-ED77-74E8C912755E}"/>
          </ac:picMkLst>
        </pc:picChg>
        <pc:picChg chg="add mod">
          <ac:chgData name="Roberto Gallardo" userId="49a044883f185952" providerId="LiveId" clId="{906130D0-A545-4215-AECB-F4EA0E0C1311}" dt="2023-01-16T15:14:40.916" v="336" actId="1076"/>
          <ac:picMkLst>
            <pc:docMk/>
            <pc:sldMk cId="1388671151" sldId="289"/>
            <ac:picMk id="8" creationId="{A72E2CDE-182F-1AA1-C01B-EDD0B9EE364C}"/>
          </ac:picMkLst>
        </pc:picChg>
      </pc:sldChg>
      <pc:sldChg chg="addSp delSp modSp mod">
        <pc:chgData name="Roberto Gallardo" userId="49a044883f185952" providerId="LiveId" clId="{906130D0-A545-4215-AECB-F4EA0E0C1311}" dt="2023-01-16T15:18:10.413" v="372" actId="1076"/>
        <pc:sldMkLst>
          <pc:docMk/>
          <pc:sldMk cId="2355376039" sldId="290"/>
        </pc:sldMkLst>
        <pc:picChg chg="add mod">
          <ac:chgData name="Roberto Gallardo" userId="49a044883f185952" providerId="LiveId" clId="{906130D0-A545-4215-AECB-F4EA0E0C1311}" dt="2023-01-16T15:18:10.413" v="372" actId="1076"/>
          <ac:picMkLst>
            <pc:docMk/>
            <pc:sldMk cId="2355376039" sldId="290"/>
            <ac:picMk id="8" creationId="{D6D3637F-15B1-7D14-C40B-AA2B5BBEAE9C}"/>
          </ac:picMkLst>
        </pc:picChg>
        <pc:picChg chg="del">
          <ac:chgData name="Roberto Gallardo" userId="49a044883f185952" providerId="LiveId" clId="{906130D0-A545-4215-AECB-F4EA0E0C1311}" dt="2023-01-16T15:07:20.835" v="231" actId="478"/>
          <ac:picMkLst>
            <pc:docMk/>
            <pc:sldMk cId="2355376039" sldId="290"/>
            <ac:picMk id="9" creationId="{5D042F5E-769F-0295-794B-C2C5B4C383CA}"/>
          </ac:picMkLst>
        </pc:picChg>
      </pc:sldChg>
      <pc:sldChg chg="addSp delSp modSp mod">
        <pc:chgData name="Roberto Gallardo" userId="49a044883f185952" providerId="LiveId" clId="{906130D0-A545-4215-AECB-F4EA0E0C1311}" dt="2023-01-31T22:17:12.434" v="476" actId="27918"/>
        <pc:sldMkLst>
          <pc:docMk/>
          <pc:sldMk cId="3757257295" sldId="291"/>
        </pc:sldMkLst>
        <pc:picChg chg="del">
          <ac:chgData name="Roberto Gallardo" userId="49a044883f185952" providerId="LiveId" clId="{906130D0-A545-4215-AECB-F4EA0E0C1311}" dt="2023-01-16T15:07:22.227" v="232" actId="478"/>
          <ac:picMkLst>
            <pc:docMk/>
            <pc:sldMk cId="3757257295" sldId="291"/>
            <ac:picMk id="7" creationId="{D0056C1A-1D3E-01C7-5208-26577D1147CF}"/>
          </ac:picMkLst>
        </pc:picChg>
        <pc:picChg chg="add mod">
          <ac:chgData name="Roberto Gallardo" userId="49a044883f185952" providerId="LiveId" clId="{906130D0-A545-4215-AECB-F4EA0E0C1311}" dt="2023-01-16T15:19:13.953" v="389" actId="1076"/>
          <ac:picMkLst>
            <pc:docMk/>
            <pc:sldMk cId="3757257295" sldId="291"/>
            <ac:picMk id="8" creationId="{156AEE47-CC26-3634-78D8-8C1608170444}"/>
          </ac:picMkLst>
        </pc:picChg>
      </pc:sldChg>
      <pc:sldChg chg="addSp delSp modSp mod">
        <pc:chgData name="Roberto Gallardo" userId="49a044883f185952" providerId="LiveId" clId="{906130D0-A545-4215-AECB-F4EA0E0C1311}" dt="2023-01-16T15:12:17.229" v="302" actId="1076"/>
        <pc:sldMkLst>
          <pc:docMk/>
          <pc:sldMk cId="1259856727" sldId="292"/>
        </pc:sldMkLst>
        <pc:picChg chg="del">
          <ac:chgData name="Roberto Gallardo" userId="49a044883f185952" providerId="LiveId" clId="{906130D0-A545-4215-AECB-F4EA0E0C1311}" dt="2023-01-16T15:07:14.661" v="227" actId="478"/>
          <ac:picMkLst>
            <pc:docMk/>
            <pc:sldMk cId="1259856727" sldId="292"/>
            <ac:picMk id="5" creationId="{80C86FF7-A14F-877B-297D-2CCC5D131F67}"/>
          </ac:picMkLst>
        </pc:picChg>
        <pc:picChg chg="add mod">
          <ac:chgData name="Roberto Gallardo" userId="49a044883f185952" providerId="LiveId" clId="{906130D0-A545-4215-AECB-F4EA0E0C1311}" dt="2023-01-16T15:12:17.229" v="302" actId="1076"/>
          <ac:picMkLst>
            <pc:docMk/>
            <pc:sldMk cId="1259856727" sldId="292"/>
            <ac:picMk id="8" creationId="{331580CE-AA9E-AFEC-4861-10F13955BFE5}"/>
          </ac:picMkLst>
        </pc:picChg>
      </pc:sldChg>
      <pc:sldChg chg="addSp delSp modSp mod">
        <pc:chgData name="Roberto Gallardo" userId="49a044883f185952" providerId="LiveId" clId="{906130D0-A545-4215-AECB-F4EA0E0C1311}" dt="2023-01-18T00:30:39.119" v="460"/>
        <pc:sldMkLst>
          <pc:docMk/>
          <pc:sldMk cId="3324519687" sldId="293"/>
        </pc:sldMkLst>
        <pc:spChg chg="del">
          <ac:chgData name="Roberto Gallardo" userId="49a044883f185952" providerId="LiveId" clId="{906130D0-A545-4215-AECB-F4EA0E0C1311}" dt="2023-01-18T00:30:38.836" v="459" actId="478"/>
          <ac:spMkLst>
            <pc:docMk/>
            <pc:sldMk cId="3324519687" sldId="293"/>
            <ac:spMk id="3" creationId="{AF651823-818E-912D-E331-CDEB914505A8}"/>
          </ac:spMkLst>
        </pc:spChg>
        <pc:spChg chg="add mod">
          <ac:chgData name="Roberto Gallardo" userId="49a044883f185952" providerId="LiveId" clId="{906130D0-A545-4215-AECB-F4EA0E0C1311}" dt="2023-01-18T00:30:39.119" v="460"/>
          <ac:spMkLst>
            <pc:docMk/>
            <pc:sldMk cId="3324519687" sldId="293"/>
            <ac:spMk id="5" creationId="{6BE4F685-E9DC-E231-5AF4-296D3C11476B}"/>
          </ac:spMkLst>
        </pc:spChg>
        <pc:picChg chg="del">
          <ac:chgData name="Roberto Gallardo" userId="49a044883f185952" providerId="LiveId" clId="{906130D0-A545-4215-AECB-F4EA0E0C1311}" dt="2023-01-16T14:58:56.551" v="129" actId="478"/>
          <ac:picMkLst>
            <pc:docMk/>
            <pc:sldMk cId="3324519687" sldId="293"/>
            <ac:picMk id="7" creationId="{D5FBAD5B-FABB-AF66-1C85-C036EEAF2535}"/>
          </ac:picMkLst>
        </pc:picChg>
        <pc:picChg chg="add mod">
          <ac:chgData name="Roberto Gallardo" userId="49a044883f185952" providerId="LiveId" clId="{906130D0-A545-4215-AECB-F4EA0E0C1311}" dt="2023-01-16T15:00:08.312" v="150" actId="1076"/>
          <ac:picMkLst>
            <pc:docMk/>
            <pc:sldMk cId="3324519687" sldId="293"/>
            <ac:picMk id="8" creationId="{FD1333ED-1131-3861-958C-4C42B9D3BC9F}"/>
          </ac:picMkLst>
        </pc:picChg>
      </pc:sldChg>
      <pc:sldChg chg="addSp delSp modSp mod">
        <pc:chgData name="Roberto Gallardo" userId="49a044883f185952" providerId="LiveId" clId="{906130D0-A545-4215-AECB-F4EA0E0C1311}" dt="2023-01-16T14:55:36.533" v="110" actId="1076"/>
        <pc:sldMkLst>
          <pc:docMk/>
          <pc:sldMk cId="3256182630" sldId="295"/>
        </pc:sldMkLst>
        <pc:picChg chg="add mod">
          <ac:chgData name="Roberto Gallardo" userId="49a044883f185952" providerId="LiveId" clId="{906130D0-A545-4215-AECB-F4EA0E0C1311}" dt="2023-01-16T14:55:36.533" v="110" actId="1076"/>
          <ac:picMkLst>
            <pc:docMk/>
            <pc:sldMk cId="3256182630" sldId="295"/>
            <ac:picMk id="6" creationId="{525C02B9-4D86-DE25-3429-FF01BD8E8E7E}"/>
          </ac:picMkLst>
        </pc:picChg>
        <pc:picChg chg="del">
          <ac:chgData name="Roberto Gallardo" userId="49a044883f185952" providerId="LiveId" clId="{906130D0-A545-4215-AECB-F4EA0E0C1311}" dt="2023-01-16T14:55:02.480" v="102" actId="478"/>
          <ac:picMkLst>
            <pc:docMk/>
            <pc:sldMk cId="3256182630" sldId="295"/>
            <ac:picMk id="10" creationId="{D1E71CBC-E82F-97AF-BC53-5CEA892CA5F4}"/>
          </ac:picMkLst>
        </pc:picChg>
      </pc:sldChg>
      <pc:sldChg chg="addSp delSp modSp mod">
        <pc:chgData name="Roberto Gallardo" userId="49a044883f185952" providerId="LiveId" clId="{906130D0-A545-4215-AECB-F4EA0E0C1311}" dt="2023-01-16T14:58:21.749" v="128" actId="1076"/>
        <pc:sldMkLst>
          <pc:docMk/>
          <pc:sldMk cId="4057156843" sldId="296"/>
        </pc:sldMkLst>
        <pc:picChg chg="del">
          <ac:chgData name="Roberto Gallardo" userId="49a044883f185952" providerId="LiveId" clId="{906130D0-A545-4215-AECB-F4EA0E0C1311}" dt="2023-01-16T14:57:09.028" v="111" actId="478"/>
          <ac:picMkLst>
            <pc:docMk/>
            <pc:sldMk cId="4057156843" sldId="296"/>
            <ac:picMk id="6" creationId="{23497DC1-23CC-E188-1CAB-0C7646F217F1}"/>
          </ac:picMkLst>
        </pc:picChg>
        <pc:picChg chg="add mod">
          <ac:chgData name="Roberto Gallardo" userId="49a044883f185952" providerId="LiveId" clId="{906130D0-A545-4215-AECB-F4EA0E0C1311}" dt="2023-01-16T14:58:21.749" v="128" actId="1076"/>
          <ac:picMkLst>
            <pc:docMk/>
            <pc:sldMk cId="4057156843" sldId="296"/>
            <ac:picMk id="7" creationId="{FF4602A0-2D1D-4AA7-AD4F-14D511613A60}"/>
          </ac:picMkLst>
        </pc:picChg>
      </pc:sldChg>
      <pc:sldChg chg="addSp delSp modSp mod">
        <pc:chgData name="Roberto Gallardo" userId="49a044883f185952" providerId="LiveId" clId="{906130D0-A545-4215-AECB-F4EA0E0C1311}" dt="2023-01-16T14:50:42.400" v="92" actId="1076"/>
        <pc:sldMkLst>
          <pc:docMk/>
          <pc:sldMk cId="2080110827" sldId="297"/>
        </pc:sldMkLst>
        <pc:picChg chg="del">
          <ac:chgData name="Roberto Gallardo" userId="49a044883f185952" providerId="LiveId" clId="{906130D0-A545-4215-AECB-F4EA0E0C1311}" dt="2023-01-16T14:50:23.055" v="85" actId="478"/>
          <ac:picMkLst>
            <pc:docMk/>
            <pc:sldMk cId="2080110827" sldId="297"/>
            <ac:picMk id="6" creationId="{C71CB705-CD41-D3E6-5F84-C7059E45847A}"/>
          </ac:picMkLst>
        </pc:picChg>
        <pc:picChg chg="add mod">
          <ac:chgData name="Roberto Gallardo" userId="49a044883f185952" providerId="LiveId" clId="{906130D0-A545-4215-AECB-F4EA0E0C1311}" dt="2023-01-16T14:50:42.400" v="92" actId="1076"/>
          <ac:picMkLst>
            <pc:docMk/>
            <pc:sldMk cId="2080110827" sldId="297"/>
            <ac:picMk id="7" creationId="{DB4F051A-9B70-B730-2642-966C496E35FA}"/>
          </ac:picMkLst>
        </pc:picChg>
      </pc:sldChg>
      <pc:sldChg chg="addSp delSp modSp mod">
        <pc:chgData name="Roberto Gallardo" userId="49a044883f185952" providerId="LiveId" clId="{906130D0-A545-4215-AECB-F4EA0E0C1311}" dt="2023-01-16T14:50:13.819" v="84" actId="1076"/>
        <pc:sldMkLst>
          <pc:docMk/>
          <pc:sldMk cId="1532666867" sldId="298"/>
        </pc:sldMkLst>
        <pc:picChg chg="add mod">
          <ac:chgData name="Roberto Gallardo" userId="49a044883f185952" providerId="LiveId" clId="{906130D0-A545-4215-AECB-F4EA0E0C1311}" dt="2023-01-16T14:50:13.819" v="84" actId="1076"/>
          <ac:picMkLst>
            <pc:docMk/>
            <pc:sldMk cId="1532666867" sldId="298"/>
            <ac:picMk id="6" creationId="{7B339876-341F-790C-BE75-F1E31A2A8E75}"/>
          </ac:picMkLst>
        </pc:picChg>
        <pc:picChg chg="del">
          <ac:chgData name="Roberto Gallardo" userId="49a044883f185952" providerId="LiveId" clId="{906130D0-A545-4215-AECB-F4EA0E0C1311}" dt="2023-01-16T14:49:45.623" v="78" actId="478"/>
          <ac:picMkLst>
            <pc:docMk/>
            <pc:sldMk cId="1532666867" sldId="298"/>
            <ac:picMk id="9" creationId="{6E966F0B-953B-8A85-694F-93EFD60E3B57}"/>
          </ac:picMkLst>
        </pc:picChg>
      </pc:sldChg>
      <pc:sldChg chg="addSp delSp modSp mod">
        <pc:chgData name="Roberto Gallardo" userId="49a044883f185952" providerId="LiveId" clId="{906130D0-A545-4215-AECB-F4EA0E0C1311}" dt="2023-01-16T15:16:36.089" v="355" actId="1076"/>
        <pc:sldMkLst>
          <pc:docMk/>
          <pc:sldMk cId="1951376777" sldId="299"/>
        </pc:sldMkLst>
        <pc:picChg chg="add mod">
          <ac:chgData name="Roberto Gallardo" userId="49a044883f185952" providerId="LiveId" clId="{906130D0-A545-4215-AECB-F4EA0E0C1311}" dt="2023-01-16T15:16:36.089" v="355" actId="1076"/>
          <ac:picMkLst>
            <pc:docMk/>
            <pc:sldMk cId="1951376777" sldId="299"/>
            <ac:picMk id="5" creationId="{38E0CDF2-020F-11EC-D7C3-3DA547AAEA6B}"/>
          </ac:picMkLst>
        </pc:picChg>
        <pc:picChg chg="del">
          <ac:chgData name="Roberto Gallardo" userId="49a044883f185952" providerId="LiveId" clId="{906130D0-A545-4215-AECB-F4EA0E0C1311}" dt="2023-01-16T15:07:19.029" v="230" actId="478"/>
          <ac:picMkLst>
            <pc:docMk/>
            <pc:sldMk cId="1951376777" sldId="299"/>
            <ac:picMk id="8" creationId="{2244EBF2-674F-0118-C752-EBDDBDF4065E}"/>
          </ac:picMkLst>
        </pc:picChg>
      </pc:sldChg>
      <pc:sldChg chg="del">
        <pc:chgData name="Roberto Gallardo" userId="49a044883f185952" providerId="LiveId" clId="{906130D0-A545-4215-AECB-F4EA0E0C1311}" dt="2023-01-17T23:31:56.286" v="430" actId="47"/>
        <pc:sldMkLst>
          <pc:docMk/>
          <pc:sldMk cId="230398305" sldId="301"/>
        </pc:sldMkLst>
      </pc:sldChg>
      <pc:sldChg chg="add">
        <pc:chgData name="Roberto Gallardo" userId="49a044883f185952" providerId="LiveId" clId="{906130D0-A545-4215-AECB-F4EA0E0C1311}" dt="2023-01-17T23:31:54.540" v="429"/>
        <pc:sldMkLst>
          <pc:docMk/>
          <pc:sldMk cId="1515423683" sldId="302"/>
        </pc:sldMkLst>
      </pc:sldChg>
      <pc:sldChg chg="add del">
        <pc:chgData name="Roberto Gallardo" userId="49a044883f185952" providerId="LiveId" clId="{906130D0-A545-4215-AECB-F4EA0E0C1311}" dt="2023-01-17T23:36:08.244" v="433" actId="47"/>
        <pc:sldMkLst>
          <pc:docMk/>
          <pc:sldMk cId="1735900212" sldId="303"/>
        </pc:sldMkLst>
      </pc:sldChg>
      <pc:sldChg chg="add mod">
        <pc:chgData name="Roberto Gallardo" userId="49a044883f185952" providerId="LiveId" clId="{906130D0-A545-4215-AECB-F4EA0E0C1311}" dt="2023-01-18T00:16:58.820" v="444" actId="27918"/>
        <pc:sldMkLst>
          <pc:docMk/>
          <pc:sldMk cId="2841628872" sldId="303"/>
        </pc:sldMkLst>
      </pc:sldChg>
      <pc:sldChg chg="add del">
        <pc:chgData name="Roberto Gallardo" userId="49a044883f185952" providerId="LiveId" clId="{906130D0-A545-4215-AECB-F4EA0E0C1311}" dt="2023-01-17T23:36:08.244" v="433" actId="47"/>
        <pc:sldMkLst>
          <pc:docMk/>
          <pc:sldMk cId="2841628872" sldId="304"/>
        </pc:sldMkLst>
      </pc:sldChg>
      <pc:sldChg chg="add mod">
        <pc:chgData name="Roberto Gallardo" userId="49a044883f185952" providerId="LiveId" clId="{906130D0-A545-4215-AECB-F4EA0E0C1311}" dt="2023-01-18T00:17:25.515" v="451" actId="27918"/>
        <pc:sldMkLst>
          <pc:docMk/>
          <pc:sldMk cId="3084076302" sldId="304"/>
        </pc:sldMkLst>
      </pc:sldChg>
      <pc:sldChg chg="add mod">
        <pc:chgData name="Roberto Gallardo" userId="49a044883f185952" providerId="LiveId" clId="{906130D0-A545-4215-AECB-F4EA0E0C1311}" dt="2023-01-18T00:18:26.144" v="458" actId="27918"/>
        <pc:sldMkLst>
          <pc:docMk/>
          <pc:sldMk cId="473712435" sldId="305"/>
        </pc:sldMkLst>
      </pc:sldChg>
    </pc:docChg>
  </pc:docChgLst>
  <pc:docChgLst>
    <pc:chgData name="Roberto Gallardo" userId="49a044883f185952" providerId="LiveId" clId="{B58D14F3-8FFA-49A4-95B8-8353A105954B}"/>
    <pc:docChg chg="custSel modSld">
      <pc:chgData name="Roberto Gallardo" userId="49a044883f185952" providerId="LiveId" clId="{B58D14F3-8FFA-49A4-95B8-8353A105954B}" dt="2023-01-15T19:48:28.958" v="472" actId="27918"/>
      <pc:docMkLst>
        <pc:docMk/>
      </pc:docMkLst>
      <pc:sldChg chg="modSp mod">
        <pc:chgData name="Roberto Gallardo" userId="49a044883f185952" providerId="LiveId" clId="{B58D14F3-8FFA-49A4-95B8-8353A105954B}" dt="2023-01-15T18:28:50.842" v="29" actId="6549"/>
        <pc:sldMkLst>
          <pc:docMk/>
          <pc:sldMk cId="2846901679" sldId="256"/>
        </pc:sldMkLst>
        <pc:spChg chg="mod">
          <ac:chgData name="Roberto Gallardo" userId="49a044883f185952" providerId="LiveId" clId="{B58D14F3-8FFA-49A4-95B8-8353A105954B}" dt="2023-01-15T18:28:50.842" v="29" actId="6549"/>
          <ac:spMkLst>
            <pc:docMk/>
            <pc:sldMk cId="2846901679" sldId="256"/>
            <ac:spMk id="7" creationId="{B1E0ABEC-554C-720A-2772-F0324C8E93CA}"/>
          </ac:spMkLst>
        </pc:spChg>
      </pc:sldChg>
      <pc:sldChg chg="mod">
        <pc:chgData name="Roberto Gallardo" userId="49a044883f185952" providerId="LiveId" clId="{B58D14F3-8FFA-49A4-95B8-8353A105954B}" dt="2023-01-15T18:56:15.560" v="53" actId="27918"/>
        <pc:sldMkLst>
          <pc:docMk/>
          <pc:sldMk cId="3231157596" sldId="257"/>
        </pc:sldMkLst>
      </pc:sldChg>
      <pc:sldChg chg="mod">
        <pc:chgData name="Roberto Gallardo" userId="49a044883f185952" providerId="LiveId" clId="{B58D14F3-8FFA-49A4-95B8-8353A105954B}" dt="2023-01-15T18:54:43.155" v="41" actId="27918"/>
        <pc:sldMkLst>
          <pc:docMk/>
          <pc:sldMk cId="3702837515" sldId="258"/>
        </pc:sldMkLst>
      </pc:sldChg>
      <pc:sldChg chg="mod">
        <pc:chgData name="Roberto Gallardo" userId="49a044883f185952" providerId="LiveId" clId="{B58D14F3-8FFA-49A4-95B8-8353A105954B}" dt="2023-01-15T18:55:31.773" v="47" actId="27918"/>
        <pc:sldMkLst>
          <pc:docMk/>
          <pc:sldMk cId="2519083202" sldId="259"/>
        </pc:sldMkLst>
      </pc:sldChg>
      <pc:sldChg chg="mod">
        <pc:chgData name="Roberto Gallardo" userId="49a044883f185952" providerId="LiveId" clId="{B58D14F3-8FFA-49A4-95B8-8353A105954B}" dt="2023-01-15T18:53:12.060" v="35" actId="27918"/>
        <pc:sldMkLst>
          <pc:docMk/>
          <pc:sldMk cId="3877078759" sldId="260"/>
        </pc:sldMkLst>
      </pc:sldChg>
      <pc:sldChg chg="mod">
        <pc:chgData name="Roberto Gallardo" userId="49a044883f185952" providerId="LiveId" clId="{B58D14F3-8FFA-49A4-95B8-8353A105954B}" dt="2023-01-15T18:58:01.015" v="65" actId="27918"/>
        <pc:sldMkLst>
          <pc:docMk/>
          <pc:sldMk cId="1175010214" sldId="261"/>
        </pc:sldMkLst>
      </pc:sldChg>
      <pc:sldChg chg="addSp delSp modSp mod">
        <pc:chgData name="Roberto Gallardo" userId="49a044883f185952" providerId="LiveId" clId="{B58D14F3-8FFA-49A4-95B8-8353A105954B}" dt="2023-01-15T19:02:33.214" v="92" actId="1076"/>
        <pc:sldMkLst>
          <pc:docMk/>
          <pc:sldMk cId="1418533539" sldId="271"/>
        </pc:sldMkLst>
        <pc:picChg chg="add del mod">
          <ac:chgData name="Roberto Gallardo" userId="49a044883f185952" providerId="LiveId" clId="{B58D14F3-8FFA-49A4-95B8-8353A105954B}" dt="2023-01-15T19:02:05.314" v="84" actId="478"/>
          <ac:picMkLst>
            <pc:docMk/>
            <pc:sldMk cId="1418533539" sldId="271"/>
            <ac:picMk id="6" creationId="{1FAA1AB7-59D9-85D9-F7A0-6A252D88C855}"/>
          </ac:picMkLst>
        </pc:picChg>
        <pc:picChg chg="del">
          <ac:chgData name="Roberto Gallardo" userId="49a044883f185952" providerId="LiveId" clId="{B58D14F3-8FFA-49A4-95B8-8353A105954B}" dt="2023-01-15T18:58:13.493" v="66" actId="478"/>
          <ac:picMkLst>
            <pc:docMk/>
            <pc:sldMk cId="1418533539" sldId="271"/>
            <ac:picMk id="7" creationId="{2F15C3FC-B04E-31FA-10E5-0CC0CA675769}"/>
          </ac:picMkLst>
        </pc:picChg>
        <pc:picChg chg="add mod">
          <ac:chgData name="Roberto Gallardo" userId="49a044883f185952" providerId="LiveId" clId="{B58D14F3-8FFA-49A4-95B8-8353A105954B}" dt="2023-01-15T19:02:33.214" v="92" actId="1076"/>
          <ac:picMkLst>
            <pc:docMk/>
            <pc:sldMk cId="1418533539" sldId="271"/>
            <ac:picMk id="9" creationId="{5E7800F7-9CC1-0036-BBE3-DF2C21CF61EC}"/>
          </ac:picMkLst>
        </pc:picChg>
      </pc:sldChg>
      <pc:sldChg chg="mod">
        <pc:chgData name="Roberto Gallardo" userId="49a044883f185952" providerId="LiveId" clId="{B58D14F3-8FFA-49A4-95B8-8353A105954B}" dt="2023-01-15T18:56:59.333" v="59" actId="27918"/>
        <pc:sldMkLst>
          <pc:docMk/>
          <pc:sldMk cId="2653937722" sldId="272"/>
        </pc:sldMkLst>
      </pc:sldChg>
      <pc:sldChg chg="mod">
        <pc:chgData name="Roberto Gallardo" userId="49a044883f185952" providerId="LiveId" clId="{B58D14F3-8FFA-49A4-95B8-8353A105954B}" dt="2023-01-15T19:45:33.208" v="428" actId="27918"/>
        <pc:sldMkLst>
          <pc:docMk/>
          <pc:sldMk cId="2076698419" sldId="273"/>
        </pc:sldMkLst>
      </pc:sldChg>
      <pc:sldChg chg="mod">
        <pc:chgData name="Roberto Gallardo" userId="49a044883f185952" providerId="LiveId" clId="{B58D14F3-8FFA-49A4-95B8-8353A105954B}" dt="2023-01-15T19:47:54.716" v="466" actId="27918"/>
        <pc:sldMkLst>
          <pc:docMk/>
          <pc:sldMk cId="3802335161" sldId="274"/>
        </pc:sldMkLst>
      </pc:sldChg>
      <pc:sldChg chg="mod">
        <pc:chgData name="Roberto Gallardo" userId="49a044883f185952" providerId="LiveId" clId="{B58D14F3-8FFA-49A4-95B8-8353A105954B}" dt="2023-01-15T19:48:28.958" v="472" actId="27918"/>
        <pc:sldMkLst>
          <pc:docMk/>
          <pc:sldMk cId="4292554322" sldId="275"/>
        </pc:sldMkLst>
      </pc:sldChg>
      <pc:sldChg chg="modSp mod">
        <pc:chgData name="Roberto Gallardo" userId="49a044883f185952" providerId="LiveId" clId="{B58D14F3-8FFA-49A4-95B8-8353A105954B}" dt="2023-01-15T19:47:04.949" v="462" actId="1036"/>
        <pc:sldMkLst>
          <pc:docMk/>
          <pc:sldMk cId="513409896" sldId="276"/>
        </pc:sldMkLst>
        <pc:spChg chg="mod">
          <ac:chgData name="Roberto Gallardo" userId="49a044883f185952" providerId="LiveId" clId="{B58D14F3-8FFA-49A4-95B8-8353A105954B}" dt="2023-01-15T19:46:44.053" v="448" actId="1036"/>
          <ac:spMkLst>
            <pc:docMk/>
            <pc:sldMk cId="513409896" sldId="276"/>
            <ac:spMk id="21" creationId="{9A68ADBE-AECC-EE60-7E94-3675B33E08AE}"/>
          </ac:spMkLst>
        </pc:spChg>
        <pc:cxnChg chg="mod">
          <ac:chgData name="Roberto Gallardo" userId="49a044883f185952" providerId="LiveId" clId="{B58D14F3-8FFA-49A4-95B8-8353A105954B}" dt="2023-01-15T19:46:38.902" v="442" actId="1036"/>
          <ac:cxnSpMkLst>
            <pc:docMk/>
            <pc:sldMk cId="513409896" sldId="276"/>
            <ac:cxnSpMk id="22" creationId="{1B423FA0-E4B3-6570-929B-A9283D503787}"/>
          </ac:cxnSpMkLst>
        </pc:cxnChg>
        <pc:cxnChg chg="mod">
          <ac:chgData name="Roberto Gallardo" userId="49a044883f185952" providerId="LiveId" clId="{B58D14F3-8FFA-49A4-95B8-8353A105954B}" dt="2023-01-15T19:47:04.949" v="462" actId="1036"/>
          <ac:cxnSpMkLst>
            <pc:docMk/>
            <pc:sldMk cId="513409896" sldId="276"/>
            <ac:cxnSpMk id="23" creationId="{D616797E-0044-3804-BA5A-23B8EB309CA5}"/>
          </ac:cxnSpMkLst>
        </pc:cxnChg>
        <pc:cxnChg chg="mod">
          <ac:chgData name="Roberto Gallardo" userId="49a044883f185952" providerId="LiveId" clId="{B58D14F3-8FFA-49A4-95B8-8353A105954B}" dt="2023-01-15T19:47:04.949" v="462" actId="1036"/>
          <ac:cxnSpMkLst>
            <pc:docMk/>
            <pc:sldMk cId="513409896" sldId="276"/>
            <ac:cxnSpMk id="24" creationId="{20A6256E-6780-BAE0-B803-D02FE024579F}"/>
          </ac:cxnSpMkLst>
        </pc:cxnChg>
        <pc:cxnChg chg="mod">
          <ac:chgData name="Roberto Gallardo" userId="49a044883f185952" providerId="LiveId" clId="{B58D14F3-8FFA-49A4-95B8-8353A105954B}" dt="2023-01-15T19:46:38.902" v="442" actId="1036"/>
          <ac:cxnSpMkLst>
            <pc:docMk/>
            <pc:sldMk cId="513409896" sldId="276"/>
            <ac:cxnSpMk id="25" creationId="{62B7492E-2C75-E0CD-947E-C582F412F7D7}"/>
          </ac:cxnSpMkLst>
        </pc:cxnChg>
      </pc:sldChg>
      <pc:sldChg chg="mod">
        <pc:chgData name="Roberto Gallardo" userId="49a044883f185952" providerId="LiveId" clId="{B58D14F3-8FFA-49A4-95B8-8353A105954B}" dt="2023-01-15T19:44:53.268" v="423" actId="27918"/>
        <pc:sldMkLst>
          <pc:docMk/>
          <pc:sldMk cId="349244952" sldId="278"/>
        </pc:sldMkLst>
      </pc:sldChg>
      <pc:sldChg chg="addSp delSp modSp mod">
        <pc:chgData name="Roberto Gallardo" userId="49a044883f185952" providerId="LiveId" clId="{B58D14F3-8FFA-49A4-95B8-8353A105954B}" dt="2023-01-15T19:26:24.283" v="211" actId="1076"/>
        <pc:sldMkLst>
          <pc:docMk/>
          <pc:sldMk cId="2124848710" sldId="281"/>
        </pc:sldMkLst>
        <pc:picChg chg="del">
          <ac:chgData name="Roberto Gallardo" userId="49a044883f185952" providerId="LiveId" clId="{B58D14F3-8FFA-49A4-95B8-8353A105954B}" dt="2023-01-15T19:02:52.178" v="98" actId="478"/>
          <ac:picMkLst>
            <pc:docMk/>
            <pc:sldMk cId="2124848710" sldId="281"/>
            <ac:picMk id="5" creationId="{556F29F2-6997-7A0D-E7B2-05855ADA3C54}"/>
          </ac:picMkLst>
        </pc:picChg>
        <pc:picChg chg="add mod">
          <ac:chgData name="Roberto Gallardo" userId="49a044883f185952" providerId="LiveId" clId="{B58D14F3-8FFA-49A4-95B8-8353A105954B}" dt="2023-01-15T19:26:24.283" v="211" actId="1076"/>
          <ac:picMkLst>
            <pc:docMk/>
            <pc:sldMk cId="2124848710" sldId="281"/>
            <ac:picMk id="8" creationId="{59CC8532-F288-791A-EFE6-B1A2416FC756}"/>
          </ac:picMkLst>
        </pc:picChg>
      </pc:sldChg>
      <pc:sldChg chg="addSp delSp modSp mod">
        <pc:chgData name="Roberto Gallardo" userId="49a044883f185952" providerId="LiveId" clId="{B58D14F3-8FFA-49A4-95B8-8353A105954B}" dt="2023-01-15T19:28:38.988" v="229" actId="1076"/>
        <pc:sldMkLst>
          <pc:docMk/>
          <pc:sldMk cId="2028175529" sldId="282"/>
        </pc:sldMkLst>
        <pc:picChg chg="add mod">
          <ac:chgData name="Roberto Gallardo" userId="49a044883f185952" providerId="LiveId" clId="{B58D14F3-8FFA-49A4-95B8-8353A105954B}" dt="2023-01-15T19:28:38.988" v="229" actId="1076"/>
          <ac:picMkLst>
            <pc:docMk/>
            <pc:sldMk cId="2028175529" sldId="282"/>
            <ac:picMk id="5" creationId="{C32BC25F-56EF-64BD-519C-17FB66BF21A9}"/>
          </ac:picMkLst>
        </pc:picChg>
        <pc:picChg chg="del">
          <ac:chgData name="Roberto Gallardo" userId="49a044883f185952" providerId="LiveId" clId="{B58D14F3-8FFA-49A4-95B8-8353A105954B}" dt="2023-01-15T19:02:54.259" v="99" actId="478"/>
          <ac:picMkLst>
            <pc:docMk/>
            <pc:sldMk cId="2028175529" sldId="282"/>
            <ac:picMk id="8" creationId="{41D36A96-EA9A-CCB2-E305-0B946C042E36}"/>
          </ac:picMkLst>
        </pc:picChg>
      </pc:sldChg>
      <pc:sldChg chg="addSp delSp modSp mod">
        <pc:chgData name="Roberto Gallardo" userId="49a044883f185952" providerId="LiveId" clId="{B58D14F3-8FFA-49A4-95B8-8353A105954B}" dt="2023-01-15T19:29:58.008" v="246" actId="1076"/>
        <pc:sldMkLst>
          <pc:docMk/>
          <pc:sldMk cId="1326517747" sldId="283"/>
        </pc:sldMkLst>
        <pc:picChg chg="add mod">
          <ac:chgData name="Roberto Gallardo" userId="49a044883f185952" providerId="LiveId" clId="{B58D14F3-8FFA-49A4-95B8-8353A105954B}" dt="2023-01-15T19:29:58.008" v="246" actId="1076"/>
          <ac:picMkLst>
            <pc:docMk/>
            <pc:sldMk cId="1326517747" sldId="283"/>
            <ac:picMk id="5" creationId="{F66195C6-879A-5A62-C42A-A2106922316E}"/>
          </ac:picMkLst>
        </pc:picChg>
        <pc:picChg chg="del">
          <ac:chgData name="Roberto Gallardo" userId="49a044883f185952" providerId="LiveId" clId="{B58D14F3-8FFA-49A4-95B8-8353A105954B}" dt="2023-01-15T19:02:55.860" v="100" actId="478"/>
          <ac:picMkLst>
            <pc:docMk/>
            <pc:sldMk cId="1326517747" sldId="283"/>
            <ac:picMk id="8" creationId="{8EC4580D-8F08-40A8-A137-3545A4069AA9}"/>
          </ac:picMkLst>
        </pc:picChg>
      </pc:sldChg>
      <pc:sldChg chg="addSp delSp modSp mod">
        <pc:chgData name="Roberto Gallardo" userId="49a044883f185952" providerId="LiveId" clId="{B58D14F3-8FFA-49A4-95B8-8353A105954B}" dt="2023-01-15T19:31:25.626" v="263" actId="1076"/>
        <pc:sldMkLst>
          <pc:docMk/>
          <pc:sldMk cId="783739251" sldId="284"/>
        </pc:sldMkLst>
        <pc:picChg chg="add mod">
          <ac:chgData name="Roberto Gallardo" userId="49a044883f185952" providerId="LiveId" clId="{B58D14F3-8FFA-49A4-95B8-8353A105954B}" dt="2023-01-15T19:31:25.626" v="263" actId="1076"/>
          <ac:picMkLst>
            <pc:docMk/>
            <pc:sldMk cId="783739251" sldId="284"/>
            <ac:picMk id="5" creationId="{D266E385-4DFE-4CA1-3BA2-8FC8AB6D06B8}"/>
          </ac:picMkLst>
        </pc:picChg>
        <pc:picChg chg="del">
          <ac:chgData name="Roberto Gallardo" userId="49a044883f185952" providerId="LiveId" clId="{B58D14F3-8FFA-49A4-95B8-8353A105954B}" dt="2023-01-15T19:02:57.544" v="101" actId="478"/>
          <ac:picMkLst>
            <pc:docMk/>
            <pc:sldMk cId="783739251" sldId="284"/>
            <ac:picMk id="8" creationId="{AFF3357F-A78F-9022-EB5F-1692DE80E88B}"/>
          </ac:picMkLst>
        </pc:picChg>
      </pc:sldChg>
      <pc:sldChg chg="addSp delSp modSp mod">
        <pc:chgData name="Roberto Gallardo" userId="49a044883f185952" providerId="LiveId" clId="{B58D14F3-8FFA-49A4-95B8-8353A105954B}" dt="2023-01-15T19:32:55.389" v="281" actId="1076"/>
        <pc:sldMkLst>
          <pc:docMk/>
          <pc:sldMk cId="1676122233" sldId="285"/>
        </pc:sldMkLst>
        <pc:picChg chg="add mod">
          <ac:chgData name="Roberto Gallardo" userId="49a044883f185952" providerId="LiveId" clId="{B58D14F3-8FFA-49A4-95B8-8353A105954B}" dt="2023-01-15T19:32:55.389" v="281" actId="1076"/>
          <ac:picMkLst>
            <pc:docMk/>
            <pc:sldMk cId="1676122233" sldId="285"/>
            <ac:picMk id="5" creationId="{617C5CCF-BB89-47AC-8CDC-827301D32F80}"/>
          </ac:picMkLst>
        </pc:picChg>
        <pc:picChg chg="del">
          <ac:chgData name="Roberto Gallardo" userId="49a044883f185952" providerId="LiveId" clId="{B58D14F3-8FFA-49A4-95B8-8353A105954B}" dt="2023-01-15T19:03:00.242" v="102" actId="478"/>
          <ac:picMkLst>
            <pc:docMk/>
            <pc:sldMk cId="1676122233" sldId="285"/>
            <ac:picMk id="8" creationId="{BB4A4BAA-6F00-6508-3C3D-2A227BD886F7}"/>
          </ac:picMkLst>
        </pc:picChg>
      </pc:sldChg>
      <pc:sldChg chg="addSp delSp modSp mod">
        <pc:chgData name="Roberto Gallardo" userId="49a044883f185952" providerId="LiveId" clId="{B58D14F3-8FFA-49A4-95B8-8353A105954B}" dt="2023-01-15T19:34:12.404" v="298" actId="1076"/>
        <pc:sldMkLst>
          <pc:docMk/>
          <pc:sldMk cId="3100398757" sldId="286"/>
        </pc:sldMkLst>
        <pc:picChg chg="add mod">
          <ac:chgData name="Roberto Gallardo" userId="49a044883f185952" providerId="LiveId" clId="{B58D14F3-8FFA-49A4-95B8-8353A105954B}" dt="2023-01-15T19:34:12.404" v="298" actId="1076"/>
          <ac:picMkLst>
            <pc:docMk/>
            <pc:sldMk cId="3100398757" sldId="286"/>
            <ac:picMk id="5" creationId="{828FE092-91FC-0861-5279-E886D1A66A69}"/>
          </ac:picMkLst>
        </pc:picChg>
        <pc:picChg chg="del">
          <ac:chgData name="Roberto Gallardo" userId="49a044883f185952" providerId="LiveId" clId="{B58D14F3-8FFA-49A4-95B8-8353A105954B}" dt="2023-01-15T19:03:03.058" v="103" actId="478"/>
          <ac:picMkLst>
            <pc:docMk/>
            <pc:sldMk cId="3100398757" sldId="286"/>
            <ac:picMk id="8" creationId="{FF8FB53C-6731-EAFB-623C-544513545D01}"/>
          </ac:picMkLst>
        </pc:picChg>
      </pc:sldChg>
      <pc:sldChg chg="addSp delSp modSp mod">
        <pc:chgData name="Roberto Gallardo" userId="49a044883f185952" providerId="LiveId" clId="{B58D14F3-8FFA-49A4-95B8-8353A105954B}" dt="2023-01-15T19:35:37.100" v="316" actId="1076"/>
        <pc:sldMkLst>
          <pc:docMk/>
          <pc:sldMk cId="1546475425" sldId="287"/>
        </pc:sldMkLst>
        <pc:picChg chg="add mod">
          <ac:chgData name="Roberto Gallardo" userId="49a044883f185952" providerId="LiveId" clId="{B58D14F3-8FFA-49A4-95B8-8353A105954B}" dt="2023-01-15T19:35:37.100" v="316" actId="1076"/>
          <ac:picMkLst>
            <pc:docMk/>
            <pc:sldMk cId="1546475425" sldId="287"/>
            <ac:picMk id="5" creationId="{B467A300-443B-2A89-6450-C65A5FD24F27}"/>
          </ac:picMkLst>
        </pc:picChg>
        <pc:picChg chg="del">
          <ac:chgData name="Roberto Gallardo" userId="49a044883f185952" providerId="LiveId" clId="{B58D14F3-8FFA-49A4-95B8-8353A105954B}" dt="2023-01-15T19:03:04.642" v="104" actId="478"/>
          <ac:picMkLst>
            <pc:docMk/>
            <pc:sldMk cId="1546475425" sldId="287"/>
            <ac:picMk id="8" creationId="{E8D36DA1-46A0-22DA-0864-CA5E6CEFD003}"/>
          </ac:picMkLst>
        </pc:picChg>
      </pc:sldChg>
      <pc:sldChg chg="addSp delSp modSp mod">
        <pc:chgData name="Roberto Gallardo" userId="49a044883f185952" providerId="LiveId" clId="{B58D14F3-8FFA-49A4-95B8-8353A105954B}" dt="2023-01-15T19:38:35.070" v="350" actId="1076"/>
        <pc:sldMkLst>
          <pc:docMk/>
          <pc:sldMk cId="1380517306" sldId="288"/>
        </pc:sldMkLst>
        <pc:picChg chg="add mod">
          <ac:chgData name="Roberto Gallardo" userId="49a044883f185952" providerId="LiveId" clId="{B58D14F3-8FFA-49A4-95B8-8353A105954B}" dt="2023-01-15T19:38:35.070" v="350" actId="1076"/>
          <ac:picMkLst>
            <pc:docMk/>
            <pc:sldMk cId="1380517306" sldId="288"/>
            <ac:picMk id="5" creationId="{EC37CC93-4D82-B5A6-40D1-21ADAC23DE0F}"/>
          </ac:picMkLst>
        </pc:picChg>
        <pc:picChg chg="del">
          <ac:chgData name="Roberto Gallardo" userId="49a044883f185952" providerId="LiveId" clId="{B58D14F3-8FFA-49A4-95B8-8353A105954B}" dt="2023-01-15T19:03:08.288" v="106" actId="478"/>
          <ac:picMkLst>
            <pc:docMk/>
            <pc:sldMk cId="1380517306" sldId="288"/>
            <ac:picMk id="8" creationId="{559BF8BB-95F2-9A33-FBEF-6778F2E96135}"/>
          </ac:picMkLst>
        </pc:picChg>
      </pc:sldChg>
      <pc:sldChg chg="addSp delSp modSp mod">
        <pc:chgData name="Roberto Gallardo" userId="49a044883f185952" providerId="LiveId" clId="{B58D14F3-8FFA-49A4-95B8-8353A105954B}" dt="2023-01-15T19:40:04.392" v="367" actId="1076"/>
        <pc:sldMkLst>
          <pc:docMk/>
          <pc:sldMk cId="1388671151" sldId="289"/>
        </pc:sldMkLst>
        <pc:picChg chg="add mod">
          <ac:chgData name="Roberto Gallardo" userId="49a044883f185952" providerId="LiveId" clId="{B58D14F3-8FFA-49A4-95B8-8353A105954B}" dt="2023-01-15T19:40:04.392" v="367" actId="1076"/>
          <ac:picMkLst>
            <pc:docMk/>
            <pc:sldMk cId="1388671151" sldId="289"/>
            <ac:picMk id="5" creationId="{277FFAB3-CF3A-2E34-ED77-74E8C912755E}"/>
          </ac:picMkLst>
        </pc:picChg>
        <pc:picChg chg="del">
          <ac:chgData name="Roberto Gallardo" userId="49a044883f185952" providerId="LiveId" clId="{B58D14F3-8FFA-49A4-95B8-8353A105954B}" dt="2023-01-15T19:03:10.274" v="107" actId="478"/>
          <ac:picMkLst>
            <pc:docMk/>
            <pc:sldMk cId="1388671151" sldId="289"/>
            <ac:picMk id="8" creationId="{AD99A92E-6799-7050-B127-B74EC0B4E77B}"/>
          </ac:picMkLst>
        </pc:picChg>
      </pc:sldChg>
      <pc:sldChg chg="addSp delSp modSp mod">
        <pc:chgData name="Roberto Gallardo" userId="49a044883f185952" providerId="LiveId" clId="{B58D14F3-8FFA-49A4-95B8-8353A105954B}" dt="2023-01-15T19:42:58.522" v="403" actId="1076"/>
        <pc:sldMkLst>
          <pc:docMk/>
          <pc:sldMk cId="2355376039" sldId="290"/>
        </pc:sldMkLst>
        <pc:picChg chg="del">
          <ac:chgData name="Roberto Gallardo" userId="49a044883f185952" providerId="LiveId" clId="{B58D14F3-8FFA-49A4-95B8-8353A105954B}" dt="2023-01-15T19:03:14.159" v="109" actId="478"/>
          <ac:picMkLst>
            <pc:docMk/>
            <pc:sldMk cId="2355376039" sldId="290"/>
            <ac:picMk id="8" creationId="{5F4A4034-085C-189C-4191-CA7E16CDF515}"/>
          </ac:picMkLst>
        </pc:picChg>
        <pc:picChg chg="add mod">
          <ac:chgData name="Roberto Gallardo" userId="49a044883f185952" providerId="LiveId" clId="{B58D14F3-8FFA-49A4-95B8-8353A105954B}" dt="2023-01-15T19:42:58.522" v="403" actId="1076"/>
          <ac:picMkLst>
            <pc:docMk/>
            <pc:sldMk cId="2355376039" sldId="290"/>
            <ac:picMk id="9" creationId="{5D042F5E-769F-0295-794B-C2C5B4C383CA}"/>
          </ac:picMkLst>
        </pc:picChg>
      </pc:sldChg>
      <pc:sldChg chg="addSp delSp modSp mod">
        <pc:chgData name="Roberto Gallardo" userId="49a044883f185952" providerId="LiveId" clId="{B58D14F3-8FFA-49A4-95B8-8353A105954B}" dt="2023-01-15T19:44:27.876" v="419" actId="1076"/>
        <pc:sldMkLst>
          <pc:docMk/>
          <pc:sldMk cId="3757257295" sldId="291"/>
        </pc:sldMkLst>
        <pc:picChg chg="add mod">
          <ac:chgData name="Roberto Gallardo" userId="49a044883f185952" providerId="LiveId" clId="{B58D14F3-8FFA-49A4-95B8-8353A105954B}" dt="2023-01-15T19:44:27.876" v="419" actId="1076"/>
          <ac:picMkLst>
            <pc:docMk/>
            <pc:sldMk cId="3757257295" sldId="291"/>
            <ac:picMk id="7" creationId="{D0056C1A-1D3E-01C7-5208-26577D1147CF}"/>
          </ac:picMkLst>
        </pc:picChg>
        <pc:picChg chg="del">
          <ac:chgData name="Roberto Gallardo" userId="49a044883f185952" providerId="LiveId" clId="{B58D14F3-8FFA-49A4-95B8-8353A105954B}" dt="2023-01-15T19:03:15.714" v="110" actId="478"/>
          <ac:picMkLst>
            <pc:docMk/>
            <pc:sldMk cId="3757257295" sldId="291"/>
            <ac:picMk id="8" creationId="{07C42A41-36FA-8106-B54C-5AF528054D44}"/>
          </ac:picMkLst>
        </pc:picChg>
      </pc:sldChg>
      <pc:sldChg chg="addSp delSp modSp mod">
        <pc:chgData name="Roberto Gallardo" userId="49a044883f185952" providerId="LiveId" clId="{B58D14F3-8FFA-49A4-95B8-8353A105954B}" dt="2023-01-15T19:37:09.180" v="334" actId="1037"/>
        <pc:sldMkLst>
          <pc:docMk/>
          <pc:sldMk cId="1259856727" sldId="292"/>
        </pc:sldMkLst>
        <pc:picChg chg="add mod">
          <ac:chgData name="Roberto Gallardo" userId="49a044883f185952" providerId="LiveId" clId="{B58D14F3-8FFA-49A4-95B8-8353A105954B}" dt="2023-01-15T19:37:09.180" v="334" actId="1037"/>
          <ac:picMkLst>
            <pc:docMk/>
            <pc:sldMk cId="1259856727" sldId="292"/>
            <ac:picMk id="5" creationId="{80C86FF7-A14F-877B-297D-2CCC5D131F67}"/>
          </ac:picMkLst>
        </pc:picChg>
        <pc:picChg chg="del">
          <ac:chgData name="Roberto Gallardo" userId="49a044883f185952" providerId="LiveId" clId="{B58D14F3-8FFA-49A4-95B8-8353A105954B}" dt="2023-01-15T19:03:06.690" v="105" actId="478"/>
          <ac:picMkLst>
            <pc:docMk/>
            <pc:sldMk cId="1259856727" sldId="292"/>
            <ac:picMk id="8" creationId="{71DE8C41-2B1A-D2CC-5F7C-88BDADC1AA33}"/>
          </ac:picMkLst>
        </pc:picChg>
      </pc:sldChg>
      <pc:sldChg chg="addSp delSp modSp mod">
        <pc:chgData name="Roberto Gallardo" userId="49a044883f185952" providerId="LiveId" clId="{B58D14F3-8FFA-49A4-95B8-8353A105954B}" dt="2023-01-15T19:24:45.344" v="193" actId="1076"/>
        <pc:sldMkLst>
          <pc:docMk/>
          <pc:sldMk cId="3324519687" sldId="293"/>
        </pc:sldMkLst>
        <pc:picChg chg="add mod">
          <ac:chgData name="Roberto Gallardo" userId="49a044883f185952" providerId="LiveId" clId="{B58D14F3-8FFA-49A4-95B8-8353A105954B}" dt="2023-01-15T19:24:45.344" v="193" actId="1076"/>
          <ac:picMkLst>
            <pc:docMk/>
            <pc:sldMk cId="3324519687" sldId="293"/>
            <ac:picMk id="7" creationId="{D5FBAD5B-FABB-AF66-1C85-C036EEAF2535}"/>
          </ac:picMkLst>
        </pc:picChg>
        <pc:picChg chg="del">
          <ac:chgData name="Roberto Gallardo" userId="49a044883f185952" providerId="LiveId" clId="{B58D14F3-8FFA-49A4-95B8-8353A105954B}" dt="2023-01-15T19:02:50.538" v="97" actId="478"/>
          <ac:picMkLst>
            <pc:docMk/>
            <pc:sldMk cId="3324519687" sldId="293"/>
            <ac:picMk id="8" creationId="{957EE50D-AE79-EDE3-3BB4-E2DC7C8A4C39}"/>
          </ac:picMkLst>
        </pc:picChg>
      </pc:sldChg>
      <pc:sldChg chg="addSp delSp modSp mod">
        <pc:chgData name="Roberto Gallardo" userId="49a044883f185952" providerId="LiveId" clId="{B58D14F3-8FFA-49A4-95B8-8353A105954B}" dt="2023-01-15T19:19:02.123" v="159" actId="1076"/>
        <pc:sldMkLst>
          <pc:docMk/>
          <pc:sldMk cId="3256182630" sldId="295"/>
        </pc:sldMkLst>
        <pc:picChg chg="del">
          <ac:chgData name="Roberto Gallardo" userId="49a044883f185952" providerId="LiveId" clId="{B58D14F3-8FFA-49A4-95B8-8353A105954B}" dt="2023-01-15T19:02:46.314" v="95" actId="478"/>
          <ac:picMkLst>
            <pc:docMk/>
            <pc:sldMk cId="3256182630" sldId="295"/>
            <ac:picMk id="6" creationId="{2A659626-F4CD-AFCD-0028-27FFEAEA821A}"/>
          </ac:picMkLst>
        </pc:picChg>
        <pc:picChg chg="add del mod">
          <ac:chgData name="Roberto Gallardo" userId="49a044883f185952" providerId="LiveId" clId="{B58D14F3-8FFA-49A4-95B8-8353A105954B}" dt="2023-01-15T19:18:31.660" v="149" actId="478"/>
          <ac:picMkLst>
            <pc:docMk/>
            <pc:sldMk cId="3256182630" sldId="295"/>
            <ac:picMk id="7" creationId="{6CAEEEB8-0F6D-ACF7-2BCC-3020293224F5}"/>
          </ac:picMkLst>
        </pc:picChg>
        <pc:picChg chg="add mod">
          <ac:chgData name="Roberto Gallardo" userId="49a044883f185952" providerId="LiveId" clId="{B58D14F3-8FFA-49A4-95B8-8353A105954B}" dt="2023-01-15T19:19:02.123" v="159" actId="1076"/>
          <ac:picMkLst>
            <pc:docMk/>
            <pc:sldMk cId="3256182630" sldId="295"/>
            <ac:picMk id="10" creationId="{D1E71CBC-E82F-97AF-BC53-5CEA892CA5F4}"/>
          </ac:picMkLst>
        </pc:picChg>
      </pc:sldChg>
      <pc:sldChg chg="addSp delSp modSp mod">
        <pc:chgData name="Roberto Gallardo" userId="49a044883f185952" providerId="LiveId" clId="{B58D14F3-8FFA-49A4-95B8-8353A105954B}" dt="2023-01-15T19:22:56.037" v="176" actId="1076"/>
        <pc:sldMkLst>
          <pc:docMk/>
          <pc:sldMk cId="4057156843" sldId="296"/>
        </pc:sldMkLst>
        <pc:picChg chg="add mod">
          <ac:chgData name="Roberto Gallardo" userId="49a044883f185952" providerId="LiveId" clId="{B58D14F3-8FFA-49A4-95B8-8353A105954B}" dt="2023-01-15T19:22:56.037" v="176" actId="1076"/>
          <ac:picMkLst>
            <pc:docMk/>
            <pc:sldMk cId="4057156843" sldId="296"/>
            <ac:picMk id="6" creationId="{23497DC1-23CC-E188-1CAB-0C7646F217F1}"/>
          </ac:picMkLst>
        </pc:picChg>
        <pc:picChg chg="del">
          <ac:chgData name="Roberto Gallardo" userId="49a044883f185952" providerId="LiveId" clId="{B58D14F3-8FFA-49A4-95B8-8353A105954B}" dt="2023-01-15T19:02:48.892" v="96" actId="478"/>
          <ac:picMkLst>
            <pc:docMk/>
            <pc:sldMk cId="4057156843" sldId="296"/>
            <ac:picMk id="9" creationId="{83FEB5D9-D3E1-1718-9BA0-1E4E42CB2EAF}"/>
          </ac:picMkLst>
        </pc:picChg>
      </pc:sldChg>
      <pc:sldChg chg="addSp delSp modSp mod">
        <pc:chgData name="Roberto Gallardo" userId="49a044883f185952" providerId="LiveId" clId="{B58D14F3-8FFA-49A4-95B8-8353A105954B}" dt="2023-01-15T19:12:50.995" v="128" actId="1076"/>
        <pc:sldMkLst>
          <pc:docMk/>
          <pc:sldMk cId="2080110827" sldId="297"/>
        </pc:sldMkLst>
        <pc:picChg chg="add mod">
          <ac:chgData name="Roberto Gallardo" userId="49a044883f185952" providerId="LiveId" clId="{B58D14F3-8FFA-49A4-95B8-8353A105954B}" dt="2023-01-15T19:12:50.995" v="128" actId="1076"/>
          <ac:picMkLst>
            <pc:docMk/>
            <pc:sldMk cId="2080110827" sldId="297"/>
            <ac:picMk id="6" creationId="{C71CB705-CD41-D3E6-5F84-C7059E45847A}"/>
          </ac:picMkLst>
        </pc:picChg>
        <pc:picChg chg="del">
          <ac:chgData name="Roberto Gallardo" userId="49a044883f185952" providerId="LiveId" clId="{B58D14F3-8FFA-49A4-95B8-8353A105954B}" dt="2023-01-15T19:02:44.794" v="94" actId="478"/>
          <ac:picMkLst>
            <pc:docMk/>
            <pc:sldMk cId="2080110827" sldId="297"/>
            <ac:picMk id="7" creationId="{863FFA18-1A6E-FB1C-F203-A44B4B4AC4A9}"/>
          </ac:picMkLst>
        </pc:picChg>
      </pc:sldChg>
      <pc:sldChg chg="addSp delSp modSp mod">
        <pc:chgData name="Roberto Gallardo" userId="49a044883f185952" providerId="LiveId" clId="{B58D14F3-8FFA-49A4-95B8-8353A105954B}" dt="2023-01-15T19:12:22.241" v="119" actId="1076"/>
        <pc:sldMkLst>
          <pc:docMk/>
          <pc:sldMk cId="1532666867" sldId="298"/>
        </pc:sldMkLst>
        <pc:picChg chg="del">
          <ac:chgData name="Roberto Gallardo" userId="49a044883f185952" providerId="LiveId" clId="{B58D14F3-8FFA-49A4-95B8-8353A105954B}" dt="2023-01-15T18:59:01.209" v="76" actId="478"/>
          <ac:picMkLst>
            <pc:docMk/>
            <pc:sldMk cId="1532666867" sldId="298"/>
            <ac:picMk id="6" creationId="{EF0D8426-CFCD-854A-A97D-207F512F8982}"/>
          </ac:picMkLst>
        </pc:picChg>
        <pc:picChg chg="add del mod">
          <ac:chgData name="Roberto Gallardo" userId="49a044883f185952" providerId="LiveId" clId="{B58D14F3-8FFA-49A4-95B8-8353A105954B}" dt="2023-01-15T19:02:43.171" v="93" actId="478"/>
          <ac:picMkLst>
            <pc:docMk/>
            <pc:sldMk cId="1532666867" sldId="298"/>
            <ac:picMk id="7" creationId="{79D1867A-027B-2004-CF61-B463957F3FAA}"/>
          </ac:picMkLst>
        </pc:picChg>
        <pc:picChg chg="add mod">
          <ac:chgData name="Roberto Gallardo" userId="49a044883f185952" providerId="LiveId" clId="{B58D14F3-8FFA-49A4-95B8-8353A105954B}" dt="2023-01-15T19:12:22.241" v="119" actId="1076"/>
          <ac:picMkLst>
            <pc:docMk/>
            <pc:sldMk cId="1532666867" sldId="298"/>
            <ac:picMk id="9" creationId="{6E966F0B-953B-8A85-694F-93EFD60E3B57}"/>
          </ac:picMkLst>
        </pc:picChg>
      </pc:sldChg>
      <pc:sldChg chg="addSp delSp modSp mod">
        <pc:chgData name="Roberto Gallardo" userId="49a044883f185952" providerId="LiveId" clId="{B58D14F3-8FFA-49A4-95B8-8353A105954B}" dt="2023-01-15T19:41:33.388" v="386" actId="1076"/>
        <pc:sldMkLst>
          <pc:docMk/>
          <pc:sldMk cId="1951376777" sldId="299"/>
        </pc:sldMkLst>
        <pc:picChg chg="del">
          <ac:chgData name="Roberto Gallardo" userId="49a044883f185952" providerId="LiveId" clId="{B58D14F3-8FFA-49A4-95B8-8353A105954B}" dt="2023-01-15T19:03:11.874" v="108" actId="478"/>
          <ac:picMkLst>
            <pc:docMk/>
            <pc:sldMk cId="1951376777" sldId="299"/>
            <ac:picMk id="5" creationId="{3AF20E66-AA6C-0EBE-7285-94038E971285}"/>
          </ac:picMkLst>
        </pc:picChg>
        <pc:picChg chg="add mod">
          <ac:chgData name="Roberto Gallardo" userId="49a044883f185952" providerId="LiveId" clId="{B58D14F3-8FFA-49A4-95B8-8353A105954B}" dt="2023-01-15T19:41:33.388" v="386" actId="1076"/>
          <ac:picMkLst>
            <pc:docMk/>
            <pc:sldMk cId="1951376777" sldId="299"/>
            <ac:picMk id="8" creationId="{2244EBF2-674F-0118-C752-EBDDBDF4065E}"/>
          </ac:picMkLst>
        </pc:picChg>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Mid-East</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formatCode="#,##0.00;[Red]#,##0.00">
                  <c:v>1</c:v>
                </c:pt>
                <c:pt idx="1">
                  <c:v>1.0187008684670504</c:v>
                </c:pt>
                <c:pt idx="2">
                  <c:v>1.0302911057626312</c:v>
                </c:pt>
                <c:pt idx="3">
                  <c:v>1.0468230944515113</c:v>
                </c:pt>
                <c:pt idx="4">
                  <c:v>1.0638767124541286</c:v>
                </c:pt>
                <c:pt idx="5">
                  <c:v>1.0778600386188719</c:v>
                </c:pt>
                <c:pt idx="6">
                  <c:v>1.0873637586595042</c:v>
                </c:pt>
                <c:pt idx="7">
                  <c:v>1.1014385987389383</c:v>
                </c:pt>
                <c:pt idx="8">
                  <c:v>1.1129739276857047</c:v>
                </c:pt>
                <c:pt idx="9">
                  <c:v>1.124065414146221</c:v>
                </c:pt>
                <c:pt idx="10">
                  <c:v>1.1295882788978064</c:v>
                </c:pt>
                <c:pt idx="11">
                  <c:v>1.1354360180465439</c:v>
                </c:pt>
                <c:pt idx="12">
                  <c:v>1.1444455629478463</c:v>
                </c:pt>
                <c:pt idx="13">
                  <c:v>1.1501972124861586</c:v>
                </c:pt>
                <c:pt idx="14">
                  <c:v>1.1583785564595097</c:v>
                </c:pt>
                <c:pt idx="15">
                  <c:v>1.1690719573911212</c:v>
                </c:pt>
                <c:pt idx="16">
                  <c:v>1.187997034949164</c:v>
                </c:pt>
                <c:pt idx="17">
                  <c:v>1.206967869464552</c:v>
                </c:pt>
                <c:pt idx="18">
                  <c:v>1.2263825464661902</c:v>
                </c:pt>
                <c:pt idx="19">
                  <c:v>1.2378126344110623</c:v>
                </c:pt>
                <c:pt idx="20">
                  <c:v>1.3141398149588646</c:v>
                </c:pt>
                <c:pt idx="21">
                  <c:v>1.3188436301739679</c:v>
                </c:pt>
                <c:pt idx="22">
                  <c:v>1.3239775607881179</c:v>
                </c:pt>
                <c:pt idx="23">
                  <c:v>1.3283244717359275</c:v>
                </c:pt>
                <c:pt idx="24">
                  <c:v>1.329907662460077</c:v>
                </c:pt>
                <c:pt idx="25">
                  <c:v>1.3327034125538788</c:v>
                </c:pt>
                <c:pt idx="26">
                  <c:v>1.3328727132960567</c:v>
                </c:pt>
                <c:pt idx="27">
                  <c:v>1.3342225435377448</c:v>
                </c:pt>
                <c:pt idx="28">
                  <c:v>1.3373614708116368</c:v>
                </c:pt>
                <c:pt idx="29">
                  <c:v>1.3397637110722684</c:v>
                </c:pt>
                <c:pt idx="30">
                  <c:v>1.264900753159518</c:v>
                </c:pt>
                <c:pt idx="31">
                  <c:v>1.2682638895244023</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84.436364490757327</c:v>
                </c:pt>
                <c:pt idx="1">
                  <c:v>11.152466978348691</c:v>
                </c:pt>
                <c:pt idx="2">
                  <c:v>11.894576387864483</c:v>
                </c:pt>
                <c:pt idx="3">
                  <c:v>13.778298204527712</c:v>
                </c:pt>
                <c:pt idx="4">
                  <c:v>10.436262653408582</c:v>
                </c:pt>
                <c:pt idx="5">
                  <c:v>56.6</c:v>
                </c:pt>
                <c:pt idx="6">
                  <c:v>50.9</c:v>
                </c:pt>
                <c:pt idx="7">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0.41705092133009874</c:v>
                </c:pt>
                <c:pt idx="1">
                  <c:v>0</c:v>
                </c:pt>
                <c:pt idx="2">
                  <c:v>2.6011702807690416</c:v>
                </c:pt>
                <c:pt idx="3">
                  <c:v>3.7638006022080965</c:v>
                </c:pt>
                <c:pt idx="4">
                  <c:v>1.3034130610051062</c:v>
                </c:pt>
                <c:pt idx="5">
                  <c:v>0.9</c:v>
                </c:pt>
                <c:pt idx="6">
                  <c:v>18</c:v>
                </c:pt>
                <c:pt idx="7">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30.733715923709049</c:v>
                </c:pt>
                <c:pt idx="1">
                  <c:v>68.807589305977942</c:v>
                </c:pt>
                <c:pt idx="2">
                  <c:v>67.719933184855236</c:v>
                </c:pt>
                <c:pt idx="3">
                  <c:v>85.775621724099466</c:v>
                </c:pt>
                <c:pt idx="4">
                  <c:v>67.719251097375249</c:v>
                </c:pt>
                <c:pt idx="5">
                  <c:v>46.2</c:v>
                </c:pt>
                <c:pt idx="6">
                  <c:v>40.700000000000003</c:v>
                </c:pt>
                <c:pt idx="7">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14.388608230671512</c:v>
                </c:pt>
                <c:pt idx="1">
                  <c:v>20.805247681520019</c:v>
                </c:pt>
                <c:pt idx="2">
                  <c:v>21.439280359820089</c:v>
                </c:pt>
                <c:pt idx="3">
                  <c:v>23.795359904818561</c:v>
                </c:pt>
                <c:pt idx="4">
                  <c:v>17.235498709749802</c:v>
                </c:pt>
                <c:pt idx="5">
                  <c:v>16.5</c:v>
                </c:pt>
                <c:pt idx="6">
                  <c:v>13.2</c:v>
                </c:pt>
                <c:pt idx="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7.8390243171568548</c:v>
                </c:pt>
                <c:pt idx="1">
                  <c:v>7.1424522419363976</c:v>
                </c:pt>
                <c:pt idx="2">
                  <c:v>7.098436887220573</c:v>
                </c:pt>
                <c:pt idx="3">
                  <c:v>6.9956652217405795</c:v>
                </c:pt>
                <c:pt idx="4">
                  <c:v>8.265544907510586</c:v>
                </c:pt>
                <c:pt idx="5">
                  <c:v>7.7</c:v>
                </c:pt>
                <c:pt idx="6">
                  <c:v>8</c:v>
                </c:pt>
                <c:pt idx="7">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46.590855803048072</c:v>
                </c:pt>
                <c:pt idx="1">
                  <c:v>48.480619457074681</c:v>
                </c:pt>
                <c:pt idx="2">
                  <c:v>67.369377555656513</c:v>
                </c:pt>
                <c:pt idx="3">
                  <c:v>65.882352941176464</c:v>
                </c:pt>
                <c:pt idx="4">
                  <c:v>34.611786716557532</c:v>
                </c:pt>
                <c:pt idx="5">
                  <c:v>47.7</c:v>
                </c:pt>
                <c:pt idx="6">
                  <c:v>37.9</c:v>
                </c:pt>
                <c:pt idx="7">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20.682489135550437</c:v>
                </c:pt>
                <c:pt idx="1">
                  <c:v>19.769673704414586</c:v>
                </c:pt>
                <c:pt idx="2">
                  <c:v>20.797735200444873</c:v>
                </c:pt>
                <c:pt idx="3">
                  <c:v>24.046483909415972</c:v>
                </c:pt>
                <c:pt idx="4">
                  <c:v>18.698123421147599</c:v>
                </c:pt>
                <c:pt idx="5">
                  <c:v>20.5</c:v>
                </c:pt>
                <c:pt idx="6">
                  <c:v>13.7</c:v>
                </c:pt>
                <c:pt idx="7">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32.915342874012424</c:v>
                </c:pt>
                <c:pt idx="1">
                  <c:v>52.720794644785144</c:v>
                </c:pt>
                <c:pt idx="2">
                  <c:v>52.832706538881482</c:v>
                </c:pt>
                <c:pt idx="3">
                  <c:v>55.342237061769616</c:v>
                </c:pt>
                <c:pt idx="4">
                  <c:v>51.472092147047746</c:v>
                </c:pt>
                <c:pt idx="5">
                  <c:v>40.4</c:v>
                </c:pt>
                <c:pt idx="6">
                  <c:v>39.700000000000003</c:v>
                </c:pt>
                <c:pt idx="7">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29.506043523490877</c:v>
                </c:pt>
                <c:pt idx="1">
                  <c:v>26.799708486288061</c:v>
                </c:pt>
                <c:pt idx="2">
                  <c:v>23.922491811233776</c:v>
                </c:pt>
                <c:pt idx="3">
                  <c:v>23.034223706176959</c:v>
                </c:pt>
                <c:pt idx="4">
                  <c:v>25.371661553366703</c:v>
                </c:pt>
                <c:pt idx="5">
                  <c:v>27.8</c:v>
                </c:pt>
                <c:pt idx="6">
                  <c:v>30</c:v>
                </c:pt>
                <c:pt idx="7">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7.7909297944724036</c:v>
                </c:pt>
                <c:pt idx="1">
                  <c:v>6.0138199093068456</c:v>
                </c:pt>
                <c:pt idx="2">
                  <c:v>2.8872983137207329</c:v>
                </c:pt>
                <c:pt idx="3">
                  <c:v>2.0450751252086814</c:v>
                </c:pt>
                <c:pt idx="4">
                  <c:v>7.4438882609397714</c:v>
                </c:pt>
                <c:pt idx="5">
                  <c:v>6.9</c:v>
                </c:pt>
                <c:pt idx="6">
                  <c:v>12</c:v>
                </c:pt>
                <c:pt idx="7">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Sheet1!$B$2:$B$4</c:f>
              <c:numCache>
                <c:formatCode>#,##0.0</c:formatCode>
                <c:ptCount val="3"/>
                <c:pt idx="0">
                  <c:v>52.290642344488994</c:v>
                </c:pt>
                <c:pt idx="1">
                  <c:v>62.061419373856829</c:v>
                </c:pt>
                <c:pt idx="2">
                  <c:v>59.446533948645595</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Sheet1!$C$2:$C$4</c:f>
              <c:numCache>
                <c:formatCode>#,##0.0</c:formatCode>
                <c:ptCount val="3"/>
                <c:pt idx="0">
                  <c:v>37.432421731587397</c:v>
                </c:pt>
                <c:pt idx="1">
                  <c:v>20.840642568328686</c:v>
                </c:pt>
                <c:pt idx="2">
                  <c:v>12.190838839052297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Sheet1!$D$2:$D$4</c:f>
              <c:numCache>
                <c:formatCode>#,##0.0</c:formatCode>
                <c:ptCount val="3"/>
                <c:pt idx="0">
                  <c:v>1.2910958657577045</c:v>
                </c:pt>
                <c:pt idx="1">
                  <c:v>3.0106138484127842</c:v>
                </c:pt>
                <c:pt idx="2">
                  <c:v>5.6273166828741399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Sheet1!$E$2:$E$4</c:f>
              <c:numCache>
                <c:formatCode>#,##0.0</c:formatCode>
                <c:ptCount val="3"/>
                <c:pt idx="0">
                  <c:v>6.1574510664948567</c:v>
                </c:pt>
                <c:pt idx="1">
                  <c:v>9.8073487256031662</c:v>
                </c:pt>
                <c:pt idx="2">
                  <c:v>18.441695441790866</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Sheet1!$F$2:$F$4</c:f>
              <c:numCache>
                <c:formatCode>#,##0.0</c:formatCode>
                <c:ptCount val="3"/>
                <c:pt idx="0">
                  <c:v>2.8283889916710478</c:v>
                </c:pt>
                <c:pt idx="1">
                  <c:v>4.2799754837985375</c:v>
                </c:pt>
                <c:pt idx="2">
                  <c:v>4.2936150876370931</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4.7737397420867529</c:v>
                </c:pt>
                <c:pt idx="1">
                  <c:v>2.0438481970017559</c:v>
                </c:pt>
                <c:pt idx="2">
                  <c:v>3.5483870967741935</c:v>
                </c:pt>
                <c:pt idx="3">
                  <c:v>0.96658381662524162</c:v>
                </c:pt>
                <c:pt idx="4">
                  <c:v>3.5903603723996613</c:v>
                </c:pt>
                <c:pt idx="5">
                  <c:v>4</c:v>
                </c:pt>
                <c:pt idx="6">
                  <c:v>8.1999999999999993</c:v>
                </c:pt>
                <c:pt idx="7">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3.9214612372319739</c:v>
                </c:pt>
                <c:pt idx="1">
                  <c:v>5.7136602451838883</c:v>
                </c:pt>
                <c:pt idx="2">
                  <c:v>9.5700752975467562</c:v>
                </c:pt>
                <c:pt idx="3">
                  <c:v>10.792525773195877</c:v>
                </c:pt>
                <c:pt idx="4">
                  <c:v>12.604387039305202</c:v>
                </c:pt>
                <c:pt idx="5">
                  <c:v>6.2</c:v>
                </c:pt>
                <c:pt idx="6">
                  <c:v>5.7</c:v>
                </c:pt>
                <c:pt idx="7">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19.542999955371091</c:v>
                </c:pt>
                <c:pt idx="1">
                  <c:v>24.857086536566133</c:v>
                </c:pt>
                <c:pt idx="2">
                  <c:v>19.884526558891455</c:v>
                </c:pt>
                <c:pt idx="3">
                  <c:v>31.891223733003709</c:v>
                </c:pt>
                <c:pt idx="4">
                  <c:v>17.406273909716909</c:v>
                </c:pt>
                <c:pt idx="5">
                  <c:v>20.8</c:v>
                </c:pt>
                <c:pt idx="6">
                  <c:v>15.9</c:v>
                </c:pt>
                <c:pt idx="7">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3.8432365589692434</c:v>
                </c:pt>
                <c:pt idx="1">
                  <c:v>4.1270454738697229</c:v>
                </c:pt>
                <c:pt idx="2">
                  <c:v>2.9831273417222288</c:v>
                </c:pt>
                <c:pt idx="3">
                  <c:v>4.2543265545654885</c:v>
                </c:pt>
                <c:pt idx="4">
                  <c:v>7.9551067718985564</c:v>
                </c:pt>
                <c:pt idx="5">
                  <c:v>4.5</c:v>
                </c:pt>
                <c:pt idx="6">
                  <c:v>6.8</c:v>
                </c:pt>
                <c:pt idx="7">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25.325442123316556</c:v>
                </c:pt>
                <c:pt idx="1">
                  <c:v>64.424530339019654</c:v>
                </c:pt>
                <c:pt idx="2">
                  <c:v>45.323304622103606</c:v>
                </c:pt>
                <c:pt idx="3">
                  <c:v>81.69170840289371</c:v>
                </c:pt>
                <c:pt idx="4">
                  <c:v>19.920340169008018</c:v>
                </c:pt>
                <c:pt idx="5">
                  <c:v>32.6</c:v>
                </c:pt>
                <c:pt idx="6">
                  <c:v>20.7</c:v>
                </c:pt>
                <c:pt idx="7">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Pitt</c:v>
                </c:pt>
                <c:pt idx="1">
                  <c:v>Martin</c:v>
                </c:pt>
                <c:pt idx="2">
                  <c:v>Hertford</c:v>
                </c:pt>
                <c:pt idx="3">
                  <c:v>Bertie</c:v>
                </c:pt>
                <c:pt idx="4">
                  <c:v>Beaufort</c:v>
                </c:pt>
                <c:pt idx="5">
                  <c:v>Mid-East</c:v>
                </c:pt>
                <c:pt idx="6">
                  <c:v>North Carolina</c:v>
                </c:pt>
                <c:pt idx="7">
                  <c:v>United States</c:v>
                </c:pt>
              </c:strCache>
            </c:strRef>
          </c:cat>
          <c:val>
            <c:numRef>
              <c:f>Sheet1!$B$2:$B$9</c:f>
              <c:numCache>
                <c:formatCode>0.0</c:formatCode>
                <c:ptCount val="8"/>
                <c:pt idx="0">
                  <c:v>23.357325610819018</c:v>
                </c:pt>
                <c:pt idx="1">
                  <c:v>100</c:v>
                </c:pt>
                <c:pt idx="2">
                  <c:v>100</c:v>
                </c:pt>
                <c:pt idx="3">
                  <c:v>100</c:v>
                </c:pt>
                <c:pt idx="4">
                  <c:v>93.471123311265401</c:v>
                </c:pt>
                <c:pt idx="5">
                  <c:v>12.7</c:v>
                </c:pt>
                <c:pt idx="6">
                  <c:v>29.7</c:v>
                </c:pt>
                <c:pt idx="7">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Mid-East</c:v>
                </c:pt>
              </c:strCache>
            </c:strRef>
          </c:cat>
          <c:val>
            <c:numRef>
              <c:f>Sheet1!$B$2:$B$4</c:f>
              <c:numCache>
                <c:formatCode>0.00</c:formatCode>
                <c:ptCount val="3"/>
                <c:pt idx="0">
                  <c:v>3.9456284717007351</c:v>
                </c:pt>
                <c:pt idx="1">
                  <c:v>4.4296238962062287</c:v>
                </c:pt>
                <c:pt idx="2">
                  <c:v>1.57</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Mid-East</c:v>
                </c:pt>
              </c:strCache>
            </c:strRef>
          </c:cat>
          <c:val>
            <c:numRef>
              <c:f>Sheet1!$B$2:$B$4</c:f>
              <c:numCache>
                <c:formatCode>0.0</c:formatCode>
                <c:ptCount val="3"/>
                <c:pt idx="0">
                  <c:v>9.6993852410295798</c:v>
                </c:pt>
                <c:pt idx="1">
                  <c:v>10.285900434333007</c:v>
                </c:pt>
                <c:pt idx="2" formatCode="#,##0.0">
                  <c:v>7</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Mid-East</c:v>
                </c:pt>
              </c:strCache>
            </c:strRef>
          </c:cat>
          <c:val>
            <c:numRef>
              <c:f>Sheet1!$C$2:$C$4</c:f>
              <c:numCache>
                <c:formatCode>0.0</c:formatCode>
                <c:ptCount val="3"/>
                <c:pt idx="0">
                  <c:v>9.5092908053327836</c:v>
                </c:pt>
                <c:pt idx="1">
                  <c:v>10.158199176779275</c:v>
                </c:pt>
                <c:pt idx="2" formatCode="#,##0.0">
                  <c:v>6.8</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Mid-East</c:v>
                </c:pt>
              </c:strCache>
            </c:strRef>
          </c:cat>
          <c:val>
            <c:numRef>
              <c:f>Sheet1!$B$2:$B$4</c:f>
              <c:numCache>
                <c:formatCode>0.0</c:formatCode>
                <c:ptCount val="3"/>
                <c:pt idx="0">
                  <c:v>35.163543124718231</c:v>
                </c:pt>
                <c:pt idx="1">
                  <c:v>32.670704756158578</c:v>
                </c:pt>
                <c:pt idx="2">
                  <c:v>31.4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Mid-East</c:v>
                </c:pt>
              </c:strCache>
            </c:strRef>
          </c:cat>
          <c:val>
            <c:numRef>
              <c:f>Sheet1!$C$2:$C$4</c:f>
              <c:numCache>
                <c:formatCode>0.0</c:formatCode>
                <c:ptCount val="3"/>
                <c:pt idx="0">
                  <c:v>9.5092908053327836</c:v>
                </c:pt>
                <c:pt idx="1">
                  <c:v>10.158199176779275</c:v>
                </c:pt>
                <c:pt idx="2">
                  <c:v>6.8</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Mid-East</c:v>
                </c:pt>
              </c:strCache>
            </c:strRef>
          </c:cat>
          <c:val>
            <c:numRef>
              <c:f>Sheet1!$B$2:$B$4</c:f>
              <c:numCache>
                <c:formatCode>0.0</c:formatCode>
                <c:ptCount val="3"/>
                <c:pt idx="0">
                  <c:v>3.4315339366940902</c:v>
                </c:pt>
                <c:pt idx="1">
                  <c:v>3.1906212529243381</c:v>
                </c:pt>
                <c:pt idx="2" formatCode="#,##0.0">
                  <c:v>1.1000000000000001</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Sheet1!$B$2:$B$4</c:f>
              <c:numCache>
                <c:formatCode>#,##0.0</c:formatCode>
                <c:ptCount val="3"/>
                <c:pt idx="0">
                  <c:v>20.67049160265778</c:v>
                </c:pt>
                <c:pt idx="1">
                  <c:v>22.208065151207357</c:v>
                </c:pt>
                <c:pt idx="2">
                  <c:v>22.513903012548795</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Sheet1!$C$2:$C$4</c:f>
              <c:numCache>
                <c:formatCode>#,##0.0</c:formatCode>
                <c:ptCount val="3"/>
                <c:pt idx="0">
                  <c:v>13.734855629062794</c:v>
                </c:pt>
                <c:pt idx="1">
                  <c:v>9.4514220187822495</c:v>
                </c:pt>
                <c:pt idx="2">
                  <c:v>9.2013176864544484</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Sheet1!$D$2:$D$4</c:f>
              <c:numCache>
                <c:formatCode>#,##0.0</c:formatCode>
                <c:ptCount val="3"/>
                <c:pt idx="0">
                  <c:v>35.54526934124236</c:v>
                </c:pt>
                <c:pt idx="1">
                  <c:v>39.051455663931264</c:v>
                </c:pt>
                <c:pt idx="2">
                  <c:v>39.255165420472913</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Sheet1!$E$2:$E$4</c:f>
              <c:numCache>
                <c:formatCode>#,##0.0</c:formatCode>
                <c:ptCount val="3"/>
                <c:pt idx="0">
                  <c:v>12.990504848358325</c:v>
                </c:pt>
                <c:pt idx="1">
                  <c:v>13.023682210764095</c:v>
                </c:pt>
                <c:pt idx="2">
                  <c:v>12.989415579926018</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Mid-East</c:v>
                </c:pt>
                <c:pt idx="1">
                  <c:v>North Carolina</c:v>
                </c:pt>
                <c:pt idx="2">
                  <c:v>United States</c:v>
                </c:pt>
              </c:strCache>
            </c:strRef>
          </c:cat>
          <c:val>
            <c:numRef>
              <c:f>Sheet1!$F$2:$F$4</c:f>
              <c:numCache>
                <c:formatCode>#,##0.0</c:formatCode>
                <c:ptCount val="3"/>
                <c:pt idx="0">
                  <c:v>17.05887857867874</c:v>
                </c:pt>
                <c:pt idx="1">
                  <c:v>16.265374955315039</c:v>
                </c:pt>
                <c:pt idx="2">
                  <c:v>16.040198300597826</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Mid-East</c:v>
                </c:pt>
              </c:strCache>
            </c:strRef>
          </c:cat>
          <c:val>
            <c:numRef>
              <c:f>Sheet1!$B$2:$B$4</c:f>
              <c:numCache>
                <c:formatCode>0.0</c:formatCode>
                <c:ptCount val="3"/>
                <c:pt idx="0">
                  <c:v>28.70828963274613</c:v>
                </c:pt>
                <c:pt idx="1">
                  <c:v>28.399462765329204</c:v>
                </c:pt>
                <c:pt idx="2">
                  <c:v>29.282072201161995</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Mid-East</c:v>
                </c:pt>
              </c:strCache>
            </c:strRef>
          </c:cat>
          <c:val>
            <c:numRef>
              <c:f>Sheet1!$C$2:$C$4</c:f>
              <c:numCache>
                <c:formatCode>0.0</c:formatCode>
                <c:ptCount val="3"/>
                <c:pt idx="0">
                  <c:v>41.555902088108759</c:v>
                </c:pt>
                <c:pt idx="1">
                  <c:v>42.725477774104526</c:v>
                </c:pt>
                <c:pt idx="2">
                  <c:v>45.937316693430056</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Mid-East</c:v>
                </c:pt>
              </c:strCache>
            </c:strRef>
          </c:cat>
          <c:val>
            <c:numRef>
              <c:f>Sheet1!$D$2:$D$4</c:f>
              <c:numCache>
                <c:formatCode>0.0</c:formatCode>
                <c:ptCount val="3"/>
                <c:pt idx="0">
                  <c:v>29.735808279145072</c:v>
                </c:pt>
                <c:pt idx="1">
                  <c:v>28.875059460566249</c:v>
                </c:pt>
                <c:pt idx="2">
                  <c:v>24.780611105407946</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Carolina</c:v>
                </c:pt>
                <c:pt idx="1">
                  <c:v>Mid-East</c:v>
                </c:pt>
                <c:pt idx="2">
                  <c:v>United States</c:v>
                </c:pt>
              </c:strCache>
            </c:strRef>
          </c:cat>
          <c:val>
            <c:numRef>
              <c:f>Sheet1!$B$2:$B$4</c:f>
              <c:numCache>
                <c:formatCode>#,##0.0</c:formatCode>
                <c:ptCount val="3"/>
                <c:pt idx="0">
                  <c:v>10.962591300115909</c:v>
                </c:pt>
                <c:pt idx="1">
                  <c:v>12.385384028665653</c:v>
                </c:pt>
                <c:pt idx="2">
                  <c:v>11.12595967644428</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Carolina</c:v>
                </c:pt>
                <c:pt idx="1">
                  <c:v>Mid-East</c:v>
                </c:pt>
                <c:pt idx="2">
                  <c:v>United States</c:v>
                </c:pt>
              </c:strCache>
            </c:strRef>
          </c:cat>
          <c:val>
            <c:numRef>
              <c:f>Sheet1!$C$2:$C$4</c:f>
              <c:numCache>
                <c:formatCode>#,##0.0</c:formatCode>
                <c:ptCount val="3"/>
                <c:pt idx="0">
                  <c:v>25.231126134035375</c:v>
                </c:pt>
                <c:pt idx="1">
                  <c:v>28.565784491793742</c:v>
                </c:pt>
                <c:pt idx="2">
                  <c:v>26.487129599470212</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Carolina</c:v>
                </c:pt>
                <c:pt idx="1">
                  <c:v>Mid-East</c:v>
                </c:pt>
                <c:pt idx="2">
                  <c:v>United States</c:v>
                </c:pt>
              </c:strCache>
            </c:strRef>
          </c:cat>
          <c:val>
            <c:numRef>
              <c:f>Sheet1!$D$2:$D$4</c:f>
              <c:numCache>
                <c:formatCode>#,##0.0</c:formatCode>
                <c:ptCount val="3"/>
                <c:pt idx="0">
                  <c:v>30.789995477690791</c:v>
                </c:pt>
                <c:pt idx="1">
                  <c:v>32.90733597089536</c:v>
                </c:pt>
                <c:pt idx="2">
                  <c:v>28.716889020511388</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North Carolina</c:v>
                </c:pt>
                <c:pt idx="1">
                  <c:v>Mid-East</c:v>
                </c:pt>
                <c:pt idx="2">
                  <c:v>United States</c:v>
                </c:pt>
              </c:strCache>
            </c:strRef>
          </c:cat>
          <c:val>
            <c:numRef>
              <c:f>Sheet1!$E$2:$E$4</c:f>
              <c:numCache>
                <c:formatCode>#,##0.0</c:formatCode>
                <c:ptCount val="3"/>
                <c:pt idx="0">
                  <c:v>33.016287088157931</c:v>
                </c:pt>
                <c:pt idx="1">
                  <c:v>26.141495508645242</c:v>
                </c:pt>
                <c:pt idx="2">
                  <c:v>33.670021703574122</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Mid-East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9.1984794131819889</c:v>
                </c:pt>
                <c:pt idx="1">
                  <c:v>7.5655485571993557</c:v>
                </c:pt>
                <c:pt idx="2">
                  <c:v>10.818971866254234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Mid-East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8.4</c:v>
                </c:pt>
                <c:pt idx="1">
                  <c:v>9.1</c:v>
                </c:pt>
                <c:pt idx="2">
                  <c:v>18.5</c:v>
                </c:pt>
                <c:pt idx="3">
                  <c:v>9.3000000000000007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Mid-East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4.5</c:v>
                </c:pt>
                <c:pt idx="1">
                  <c:v>10.9</c:v>
                </c:pt>
                <c:pt idx="2">
                  <c:v>6.7</c:v>
                </c:pt>
                <c:pt idx="3">
                  <c:v>7.1</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Mid-East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34.109429569266595</c:v>
                </c:pt>
                <c:pt idx="1">
                  <c:v>38.435150718925627</c:v>
                </c:pt>
                <c:pt idx="2">
                  <c:v>27.990797546012271</c:v>
                </c:pt>
                <c:pt idx="3">
                  <c:v>19.294692321439207</c:v>
                </c:pt>
                <c:pt idx="4">
                  <c:v>11.910475792988313</c:v>
                </c:pt>
                <c:pt idx="5" formatCode="0.0">
                  <c:v>7.3122201956557786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Mid-East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16.7</c:v>
                </c:pt>
                <c:pt idx="1">
                  <c:v>15.7</c:v>
                </c:pt>
                <c:pt idx="2">
                  <c:v>15.7</c:v>
                </c:pt>
                <c:pt idx="3">
                  <c:v>10.6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9.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hart" Target="../charts/chart6.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chart" Target="../charts/char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Mid-East Commission</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43442383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70157002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FACE4D62-196F-A615-59EB-291A7142E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327" y="1028700"/>
            <a:ext cx="7589145" cy="5366718"/>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B339876-341F-790C-BE75-F1E31A2A8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780" y="1028700"/>
            <a:ext cx="7594439" cy="5370462"/>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Map&#10;&#10;Description automatically generated">
            <a:extLst>
              <a:ext uri="{FF2B5EF4-FFF2-40B4-BE49-F238E27FC236}">
                <a16:creationId xmlns:a16="http://schemas.microsoft.com/office/drawing/2014/main" id="{DB4F051A-9B70-B730-2642-966C496E3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232644969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525C02B9-4D86-DE25-3429-FF01BD8E8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71982098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Map&#10;&#10;Description automatically generated">
            <a:extLst>
              <a:ext uri="{FF2B5EF4-FFF2-40B4-BE49-F238E27FC236}">
                <a16:creationId xmlns:a16="http://schemas.microsoft.com/office/drawing/2014/main" id="{FF4602A0-2D1D-4AA7-AD4F-14D511613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73723270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Map&#10;&#10;Description automatically generated">
            <a:extLst>
              <a:ext uri="{FF2B5EF4-FFF2-40B4-BE49-F238E27FC236}">
                <a16:creationId xmlns:a16="http://schemas.microsoft.com/office/drawing/2014/main" id="{FD1333ED-1131-3861-958C-4C42B9D3B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
        <p:nvSpPr>
          <p:cNvPr id="5" name="TextBox 4">
            <a:extLst>
              <a:ext uri="{FF2B5EF4-FFF2-40B4-BE49-F238E27FC236}">
                <a16:creationId xmlns:a16="http://schemas.microsoft.com/office/drawing/2014/main" id="{6BE4F685-E9DC-E231-5AF4-296D3C11476B}"/>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6583948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FB27A213-C0B7-6BD5-7FED-23D21C6A0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2604854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94976C04-A24B-F3C5-B9C0-27F15B00E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2418749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033B3FE1-9C3F-6EF0-C136-37EF9E1F1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45983355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D815B327-B2B1-C919-C7A3-309DB3D75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68103783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904E4106-2EEF-7FB4-8C31-15755E795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572" y="1158597"/>
            <a:ext cx="7228828" cy="511191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10352675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470680D7-D741-1B4E-D3AF-14882434B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9155806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A9B8342A-9624-20BF-BA75-F4D3E782C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876087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331580CE-AA9E-AFEC-4861-10F13955B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4646694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AE4C90AF-5FA5-4B57-6616-1799974E2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18044272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A72E2CDE-182F-1AA1-C01B-EDD0B9EE3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95753538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a:extLst>
              <a:ext uri="{FF2B5EF4-FFF2-40B4-BE49-F238E27FC236}">
                <a16:creationId xmlns:a16="http://schemas.microsoft.com/office/drawing/2014/main" id="{38E0CDF2-020F-11EC-D7C3-3DA547AAE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58477678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D6D3637F-15B1-7D14-C40B-AA2B5BBEA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4172300110"/>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03597401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156AEE47-CC26-3634-78D8-8C1608170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25234101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4542019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25955506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31992" y="312481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24.6</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75338" y="477233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84863" y="236639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32175" y="2366396"/>
            <a:ext cx="0" cy="75170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11131066" y="4017365"/>
            <a:ext cx="1109" cy="74826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200269"/>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200269"/>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51170879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86697356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3180796357"/>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2404131124"/>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355024015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5472696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20085475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81179396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1859</TotalTime>
  <Words>1474</Words>
  <Application>Microsoft Office PowerPoint</Application>
  <PresentationFormat>Widescreen</PresentationFormat>
  <Paragraphs>141</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2023-02-23T01:01:19Z</dcterms:modified>
</cp:coreProperties>
</file>