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3.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CE97C-9B2E-4D90-A77D-B240F65EAD0D}" v="34" dt="2023-01-31T22:35:35.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89" d="100"/>
          <a:sy n="89" d="100"/>
        </p:scale>
        <p:origin x="84" y="876"/>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906130D0-A545-4215-AECB-F4EA0E0C1311}"/>
    <pc:docChg chg="custSel modSld">
      <pc:chgData name="Roberto Gallardo" userId="49a044883f185952" providerId="LiveId" clId="{906130D0-A545-4215-AECB-F4EA0E0C1311}" dt="2023-01-16T15:22:55.673" v="428" actId="27918"/>
      <pc:docMkLst>
        <pc:docMk/>
      </pc:docMkLst>
      <pc:sldChg chg="modSp mod">
        <pc:chgData name="Roberto Gallardo" userId="49a044883f185952" providerId="LiveId" clId="{906130D0-A545-4215-AECB-F4EA0E0C1311}" dt="2023-01-16T14:16:30.563" v="26" actId="20577"/>
        <pc:sldMkLst>
          <pc:docMk/>
          <pc:sldMk cId="2846901679" sldId="256"/>
        </pc:sldMkLst>
        <pc:spChg chg="mod">
          <ac:chgData name="Roberto Gallardo" userId="49a044883f185952" providerId="LiveId" clId="{906130D0-A545-4215-AECB-F4EA0E0C1311}" dt="2023-01-16T14:16:30.563" v="26" actId="20577"/>
          <ac:spMkLst>
            <pc:docMk/>
            <pc:sldMk cId="2846901679" sldId="256"/>
            <ac:spMk id="7" creationId="{B1E0ABEC-554C-720A-2772-F0324C8E93CA}"/>
          </ac:spMkLst>
        </pc:spChg>
      </pc:sldChg>
      <pc:sldChg chg="mod">
        <pc:chgData name="Roberto Gallardo" userId="49a044883f185952" providerId="LiveId" clId="{906130D0-A545-4215-AECB-F4EA0E0C1311}" dt="2023-01-16T14:45:07.159" v="55" actId="27918"/>
        <pc:sldMkLst>
          <pc:docMk/>
          <pc:sldMk cId="3231157596" sldId="257"/>
        </pc:sldMkLst>
      </pc:sldChg>
      <pc:sldChg chg="mod">
        <pc:chgData name="Roberto Gallardo" userId="49a044883f185952" providerId="LiveId" clId="{906130D0-A545-4215-AECB-F4EA0E0C1311}" dt="2023-01-16T14:43:30.144" v="43" actId="27918"/>
        <pc:sldMkLst>
          <pc:docMk/>
          <pc:sldMk cId="3702837515" sldId="258"/>
        </pc:sldMkLst>
      </pc:sldChg>
      <pc:sldChg chg="mod">
        <pc:chgData name="Roberto Gallardo" userId="49a044883f185952" providerId="LiveId" clId="{906130D0-A545-4215-AECB-F4EA0E0C1311}" dt="2023-01-16T14:44:07.142" v="49" actId="27918"/>
        <pc:sldMkLst>
          <pc:docMk/>
          <pc:sldMk cId="2519083202" sldId="259"/>
        </pc:sldMkLst>
      </pc:sldChg>
      <pc:sldChg chg="mod">
        <pc:chgData name="Roberto Gallardo" userId="49a044883f185952" providerId="LiveId" clId="{906130D0-A545-4215-AECB-F4EA0E0C1311}" dt="2023-01-16T14:39:14.457" v="37" actId="27918"/>
        <pc:sldMkLst>
          <pc:docMk/>
          <pc:sldMk cId="3877078759" sldId="260"/>
        </pc:sldMkLst>
      </pc:sldChg>
      <pc:sldChg chg="mod">
        <pc:chgData name="Roberto Gallardo" userId="49a044883f185952" providerId="LiveId" clId="{906130D0-A545-4215-AECB-F4EA0E0C1311}" dt="2023-01-16T14:46:55.325" v="67" actId="27918"/>
        <pc:sldMkLst>
          <pc:docMk/>
          <pc:sldMk cId="1175010214" sldId="261"/>
        </pc:sldMkLst>
      </pc:sldChg>
      <pc:sldChg chg="addSp delSp modSp mod">
        <pc:chgData name="Roberto Gallardo" userId="49a044883f185952" providerId="LiveId" clId="{906130D0-A545-4215-AECB-F4EA0E0C1311}" dt="2023-01-16T14:49:39.994" v="77" actId="1076"/>
        <pc:sldMkLst>
          <pc:docMk/>
          <pc:sldMk cId="1418533539" sldId="271"/>
        </pc:sldMkLst>
        <pc:picChg chg="add mod">
          <ac:chgData name="Roberto Gallardo" userId="49a044883f185952" providerId="LiveId" clId="{906130D0-A545-4215-AECB-F4EA0E0C1311}" dt="2023-01-16T14:49:39.994" v="77" actId="1076"/>
          <ac:picMkLst>
            <pc:docMk/>
            <pc:sldMk cId="1418533539" sldId="271"/>
            <ac:picMk id="6" creationId="{FACE4D62-196F-A615-59EB-291A7142E480}"/>
          </ac:picMkLst>
        </pc:picChg>
        <pc:picChg chg="del">
          <ac:chgData name="Roberto Gallardo" userId="49a044883f185952" providerId="LiveId" clId="{906130D0-A545-4215-AECB-F4EA0E0C1311}" dt="2023-01-16T14:47:04.075" v="68" actId="478"/>
          <ac:picMkLst>
            <pc:docMk/>
            <pc:sldMk cId="1418533539" sldId="271"/>
            <ac:picMk id="9" creationId="{5E7800F7-9CC1-0036-BBE3-DF2C21CF61EC}"/>
          </ac:picMkLst>
        </pc:picChg>
      </pc:sldChg>
      <pc:sldChg chg="mod">
        <pc:chgData name="Roberto Gallardo" userId="49a044883f185952" providerId="LiveId" clId="{906130D0-A545-4215-AECB-F4EA0E0C1311}" dt="2023-01-16T14:45:57.073" v="61" actId="27918"/>
        <pc:sldMkLst>
          <pc:docMk/>
          <pc:sldMk cId="2653937722" sldId="272"/>
        </pc:sldMkLst>
      </pc:sldChg>
      <pc:sldChg chg="mod">
        <pc:chgData name="Roberto Gallardo" userId="49a044883f185952" providerId="LiveId" clId="{906130D0-A545-4215-AECB-F4EA0E0C1311}" dt="2023-01-16T15:20:36.115" v="398" actId="27918"/>
        <pc:sldMkLst>
          <pc:docMk/>
          <pc:sldMk cId="2076698419" sldId="273"/>
        </pc:sldMkLst>
      </pc:sldChg>
      <pc:sldChg chg="mod">
        <pc:chgData name="Roberto Gallardo" userId="49a044883f185952" providerId="LiveId" clId="{906130D0-A545-4215-AECB-F4EA0E0C1311}" dt="2023-01-16T15:22:16.504" v="422" actId="27918"/>
        <pc:sldMkLst>
          <pc:docMk/>
          <pc:sldMk cId="3802335161" sldId="274"/>
        </pc:sldMkLst>
      </pc:sldChg>
      <pc:sldChg chg="mod">
        <pc:chgData name="Roberto Gallardo" userId="49a044883f185952" providerId="LiveId" clId="{906130D0-A545-4215-AECB-F4EA0E0C1311}" dt="2023-01-16T15:22:55.673" v="428" actId="27918"/>
        <pc:sldMkLst>
          <pc:docMk/>
          <pc:sldMk cId="4292554322" sldId="275"/>
        </pc:sldMkLst>
      </pc:sldChg>
      <pc:sldChg chg="modSp mod">
        <pc:chgData name="Roberto Gallardo" userId="49a044883f185952" providerId="LiveId" clId="{906130D0-A545-4215-AECB-F4EA0E0C1311}" dt="2023-01-16T15:21:50.517" v="416" actId="14100"/>
        <pc:sldMkLst>
          <pc:docMk/>
          <pc:sldMk cId="513409896" sldId="276"/>
        </pc:sldMkLst>
        <pc:spChg chg="mod">
          <ac:chgData name="Roberto Gallardo" userId="49a044883f185952" providerId="LiveId" clId="{906130D0-A545-4215-AECB-F4EA0E0C1311}" dt="2023-01-16T15:21:43.420" v="414" actId="1076"/>
          <ac:spMkLst>
            <pc:docMk/>
            <pc:sldMk cId="513409896" sldId="276"/>
            <ac:spMk id="21" creationId="{9A68ADBE-AECC-EE60-7E94-3675B33E08AE}"/>
          </ac:spMkLst>
        </pc:spChg>
        <pc:cxnChg chg="mod">
          <ac:chgData name="Roberto Gallardo" userId="49a044883f185952" providerId="LiveId" clId="{906130D0-A545-4215-AECB-F4EA0E0C1311}" dt="2023-01-16T15:21:26.349" v="410" actId="1076"/>
          <ac:cxnSpMkLst>
            <pc:docMk/>
            <pc:sldMk cId="513409896" sldId="276"/>
            <ac:cxnSpMk id="22" creationId="{1B423FA0-E4B3-6570-929B-A9283D503787}"/>
          </ac:cxnSpMkLst>
        </pc:cxnChg>
        <pc:cxnChg chg="mod">
          <ac:chgData name="Roberto Gallardo" userId="49a044883f185952" providerId="LiveId" clId="{906130D0-A545-4215-AECB-F4EA0E0C1311}" dt="2023-01-16T15:21:34.733" v="412" actId="1076"/>
          <ac:cxnSpMkLst>
            <pc:docMk/>
            <pc:sldMk cId="513409896" sldId="276"/>
            <ac:cxnSpMk id="23" creationId="{D616797E-0044-3804-BA5A-23B8EB309CA5}"/>
          </ac:cxnSpMkLst>
        </pc:cxnChg>
        <pc:cxnChg chg="mod">
          <ac:chgData name="Roberto Gallardo" userId="49a044883f185952" providerId="LiveId" clId="{906130D0-A545-4215-AECB-F4EA0E0C1311}" dt="2023-01-16T15:21:38.413" v="413" actId="14100"/>
          <ac:cxnSpMkLst>
            <pc:docMk/>
            <pc:sldMk cId="513409896" sldId="276"/>
            <ac:cxnSpMk id="24" creationId="{20A6256E-6780-BAE0-B803-D02FE024579F}"/>
          </ac:cxnSpMkLst>
        </pc:cxnChg>
        <pc:cxnChg chg="mod">
          <ac:chgData name="Roberto Gallardo" userId="49a044883f185952" providerId="LiveId" clId="{906130D0-A545-4215-AECB-F4EA0E0C1311}" dt="2023-01-16T15:21:50.517" v="416" actId="14100"/>
          <ac:cxnSpMkLst>
            <pc:docMk/>
            <pc:sldMk cId="513409896" sldId="276"/>
            <ac:cxnSpMk id="25" creationId="{62B7492E-2C75-E0CD-947E-C582F412F7D7}"/>
          </ac:cxnSpMkLst>
        </pc:cxnChg>
      </pc:sldChg>
      <pc:sldChg chg="mod">
        <pc:chgData name="Roberto Gallardo" userId="49a044883f185952" providerId="LiveId" clId="{906130D0-A545-4215-AECB-F4EA0E0C1311}" dt="2023-01-16T15:20:10.779" v="393" actId="27918"/>
        <pc:sldMkLst>
          <pc:docMk/>
          <pc:sldMk cId="349244952" sldId="278"/>
        </pc:sldMkLst>
      </pc:sldChg>
      <pc:sldChg chg="addSp delSp modSp mod">
        <pc:chgData name="Roberto Gallardo" userId="49a044883f185952" providerId="LiveId" clId="{906130D0-A545-4215-AECB-F4EA0E0C1311}" dt="2023-01-16T15:02:15.116" v="168" actId="1076"/>
        <pc:sldMkLst>
          <pc:docMk/>
          <pc:sldMk cId="2124848710" sldId="281"/>
        </pc:sldMkLst>
        <pc:picChg chg="add mod">
          <ac:chgData name="Roberto Gallardo" userId="49a044883f185952" providerId="LiveId" clId="{906130D0-A545-4215-AECB-F4EA0E0C1311}" dt="2023-01-16T15:02:15.116" v="168" actId="1076"/>
          <ac:picMkLst>
            <pc:docMk/>
            <pc:sldMk cId="2124848710" sldId="281"/>
            <ac:picMk id="5" creationId="{FB27A213-C0B7-6BD5-7FED-23D21C6A08C4}"/>
          </ac:picMkLst>
        </pc:picChg>
        <pc:picChg chg="del">
          <ac:chgData name="Roberto Gallardo" userId="49a044883f185952" providerId="LiveId" clId="{906130D0-A545-4215-AECB-F4EA0E0C1311}" dt="2023-01-16T15:01:05.535" v="151" actId="478"/>
          <ac:picMkLst>
            <pc:docMk/>
            <pc:sldMk cId="2124848710" sldId="281"/>
            <ac:picMk id="8" creationId="{59CC8532-F288-791A-EFE6-B1A2416FC756}"/>
          </ac:picMkLst>
        </pc:picChg>
      </pc:sldChg>
      <pc:sldChg chg="addSp delSp modSp mod">
        <pc:chgData name="Roberto Gallardo" userId="49a044883f185952" providerId="LiveId" clId="{906130D0-A545-4215-AECB-F4EA0E0C1311}" dt="2023-01-16T15:04:02.192" v="187" actId="27918"/>
        <pc:sldMkLst>
          <pc:docMk/>
          <pc:sldMk cId="2028175529" sldId="282"/>
        </pc:sldMkLst>
        <pc:picChg chg="del">
          <ac:chgData name="Roberto Gallardo" userId="49a044883f185952" providerId="LiveId" clId="{906130D0-A545-4215-AECB-F4EA0E0C1311}" dt="2023-01-16T15:02:56.249" v="169" actId="478"/>
          <ac:picMkLst>
            <pc:docMk/>
            <pc:sldMk cId="2028175529" sldId="282"/>
            <ac:picMk id="5" creationId="{C32BC25F-56EF-64BD-519C-17FB66BF21A9}"/>
          </ac:picMkLst>
        </pc:picChg>
        <pc:picChg chg="add mod">
          <ac:chgData name="Roberto Gallardo" userId="49a044883f185952" providerId="LiveId" clId="{906130D0-A545-4215-AECB-F4EA0E0C1311}" dt="2023-01-16T15:03:22.649" v="178" actId="1076"/>
          <ac:picMkLst>
            <pc:docMk/>
            <pc:sldMk cId="2028175529" sldId="282"/>
            <ac:picMk id="8" creationId="{94976C04-A24B-F3C5-B9C0-27F15B00E593}"/>
          </ac:picMkLst>
        </pc:picChg>
      </pc:sldChg>
      <pc:sldChg chg="addSp delSp modSp mod">
        <pc:chgData name="Roberto Gallardo" userId="49a044883f185952" providerId="LiveId" clId="{906130D0-A545-4215-AECB-F4EA0E0C1311}" dt="2023-01-16T15:05:35.861" v="205" actId="1076"/>
        <pc:sldMkLst>
          <pc:docMk/>
          <pc:sldMk cId="1326517747" sldId="283"/>
        </pc:sldMkLst>
        <pc:picChg chg="del">
          <ac:chgData name="Roberto Gallardo" userId="49a044883f185952" providerId="LiveId" clId="{906130D0-A545-4215-AECB-F4EA0E0C1311}" dt="2023-01-16T15:04:20.835" v="188" actId="478"/>
          <ac:picMkLst>
            <pc:docMk/>
            <pc:sldMk cId="1326517747" sldId="283"/>
            <ac:picMk id="5" creationId="{F66195C6-879A-5A62-C42A-A2106922316E}"/>
          </ac:picMkLst>
        </pc:picChg>
        <pc:picChg chg="add mod">
          <ac:chgData name="Roberto Gallardo" userId="49a044883f185952" providerId="LiveId" clId="{906130D0-A545-4215-AECB-F4EA0E0C1311}" dt="2023-01-16T15:05:35.861" v="205" actId="1076"/>
          <ac:picMkLst>
            <pc:docMk/>
            <pc:sldMk cId="1326517747" sldId="283"/>
            <ac:picMk id="8" creationId="{033B3FE1-9C3F-6EF0-C136-37EF9E1F1D30}"/>
          </ac:picMkLst>
        </pc:picChg>
      </pc:sldChg>
      <pc:sldChg chg="addSp delSp modSp mod">
        <pc:chgData name="Roberto Gallardo" userId="49a044883f185952" providerId="LiveId" clId="{906130D0-A545-4215-AECB-F4EA0E0C1311}" dt="2023-01-16T15:06:58.832" v="223" actId="1076"/>
        <pc:sldMkLst>
          <pc:docMk/>
          <pc:sldMk cId="783739251" sldId="284"/>
        </pc:sldMkLst>
        <pc:picChg chg="del">
          <ac:chgData name="Roberto Gallardo" userId="49a044883f185952" providerId="LiveId" clId="{906130D0-A545-4215-AECB-F4EA0E0C1311}" dt="2023-01-16T15:05:55.937" v="206" actId="478"/>
          <ac:picMkLst>
            <pc:docMk/>
            <pc:sldMk cId="783739251" sldId="284"/>
            <ac:picMk id="5" creationId="{D266E385-4DFE-4CA1-3BA2-8FC8AB6D06B8}"/>
          </ac:picMkLst>
        </pc:picChg>
        <pc:picChg chg="add mod">
          <ac:chgData name="Roberto Gallardo" userId="49a044883f185952" providerId="LiveId" clId="{906130D0-A545-4215-AECB-F4EA0E0C1311}" dt="2023-01-16T15:06:58.832" v="223" actId="1076"/>
          <ac:picMkLst>
            <pc:docMk/>
            <pc:sldMk cId="783739251" sldId="284"/>
            <ac:picMk id="8" creationId="{D815B327-B2B1-C919-C7A3-309DB3D75C16}"/>
          </ac:picMkLst>
        </pc:picChg>
      </pc:sldChg>
      <pc:sldChg chg="addSp delSp modSp mod">
        <pc:chgData name="Roberto Gallardo" userId="49a044883f185952" providerId="LiveId" clId="{906130D0-A545-4215-AECB-F4EA0E0C1311}" dt="2023-01-16T15:08:36.917" v="249" actId="1076"/>
        <pc:sldMkLst>
          <pc:docMk/>
          <pc:sldMk cId="1676122233" sldId="285"/>
        </pc:sldMkLst>
        <pc:picChg chg="del">
          <ac:chgData name="Roberto Gallardo" userId="49a044883f185952" providerId="LiveId" clId="{906130D0-A545-4215-AECB-F4EA0E0C1311}" dt="2023-01-16T15:07:08.216" v="224" actId="478"/>
          <ac:picMkLst>
            <pc:docMk/>
            <pc:sldMk cId="1676122233" sldId="285"/>
            <ac:picMk id="5" creationId="{617C5CCF-BB89-47AC-8CDC-827301D32F80}"/>
          </ac:picMkLst>
        </pc:picChg>
        <pc:picChg chg="add mod">
          <ac:chgData name="Roberto Gallardo" userId="49a044883f185952" providerId="LiveId" clId="{906130D0-A545-4215-AECB-F4EA0E0C1311}" dt="2023-01-16T15:08:36.917" v="249" actId="1076"/>
          <ac:picMkLst>
            <pc:docMk/>
            <pc:sldMk cId="1676122233" sldId="285"/>
            <ac:picMk id="8" creationId="{904E4106-2EEF-7FB4-8C31-15755E7953DE}"/>
          </ac:picMkLst>
        </pc:picChg>
      </pc:sldChg>
      <pc:sldChg chg="addSp delSp modSp mod">
        <pc:chgData name="Roberto Gallardo" userId="49a044883f185952" providerId="LiveId" clId="{906130D0-A545-4215-AECB-F4EA0E0C1311}" dt="2023-01-16T15:09:44.433" v="266" actId="1076"/>
        <pc:sldMkLst>
          <pc:docMk/>
          <pc:sldMk cId="3100398757" sldId="286"/>
        </pc:sldMkLst>
        <pc:picChg chg="del">
          <ac:chgData name="Roberto Gallardo" userId="49a044883f185952" providerId="LiveId" clId="{906130D0-A545-4215-AECB-F4EA0E0C1311}" dt="2023-01-16T15:07:11.076" v="225" actId="478"/>
          <ac:picMkLst>
            <pc:docMk/>
            <pc:sldMk cId="3100398757" sldId="286"/>
            <ac:picMk id="5" creationId="{828FE092-91FC-0861-5279-E886D1A66A69}"/>
          </ac:picMkLst>
        </pc:picChg>
        <pc:picChg chg="add mod">
          <ac:chgData name="Roberto Gallardo" userId="49a044883f185952" providerId="LiveId" clId="{906130D0-A545-4215-AECB-F4EA0E0C1311}" dt="2023-01-16T15:09:44.433" v="266" actId="1076"/>
          <ac:picMkLst>
            <pc:docMk/>
            <pc:sldMk cId="3100398757" sldId="286"/>
            <ac:picMk id="8" creationId="{470680D7-D741-1B4E-D3AF-14882434BB99}"/>
          </ac:picMkLst>
        </pc:picChg>
      </pc:sldChg>
      <pc:sldChg chg="addSp delSp modSp mod">
        <pc:chgData name="Roberto Gallardo" userId="49a044883f185952" providerId="LiveId" clId="{906130D0-A545-4215-AECB-F4EA0E0C1311}" dt="2023-01-16T15:11:01.078" v="284" actId="1076"/>
        <pc:sldMkLst>
          <pc:docMk/>
          <pc:sldMk cId="1546475425" sldId="287"/>
        </pc:sldMkLst>
        <pc:picChg chg="del">
          <ac:chgData name="Roberto Gallardo" userId="49a044883f185952" providerId="LiveId" clId="{906130D0-A545-4215-AECB-F4EA0E0C1311}" dt="2023-01-16T15:07:13.070" v="226" actId="478"/>
          <ac:picMkLst>
            <pc:docMk/>
            <pc:sldMk cId="1546475425" sldId="287"/>
            <ac:picMk id="5" creationId="{B467A300-443B-2A89-6450-C65A5FD24F27}"/>
          </ac:picMkLst>
        </pc:picChg>
        <pc:picChg chg="add mod">
          <ac:chgData name="Roberto Gallardo" userId="49a044883f185952" providerId="LiveId" clId="{906130D0-A545-4215-AECB-F4EA0E0C1311}" dt="2023-01-16T15:11:01.078" v="284" actId="1076"/>
          <ac:picMkLst>
            <pc:docMk/>
            <pc:sldMk cId="1546475425" sldId="287"/>
            <ac:picMk id="8" creationId="{A9B8342A-9624-20BF-BA75-F4D3E782C107}"/>
          </ac:picMkLst>
        </pc:picChg>
      </pc:sldChg>
      <pc:sldChg chg="addSp delSp modSp mod">
        <pc:chgData name="Roberto Gallardo" userId="49a044883f185952" providerId="LiveId" clId="{906130D0-A545-4215-AECB-F4EA0E0C1311}" dt="2023-01-16T15:13:34.448" v="319" actId="1076"/>
        <pc:sldMkLst>
          <pc:docMk/>
          <pc:sldMk cId="1380517306" sldId="288"/>
        </pc:sldMkLst>
        <pc:picChg chg="del">
          <ac:chgData name="Roberto Gallardo" userId="49a044883f185952" providerId="LiveId" clId="{906130D0-A545-4215-AECB-F4EA0E0C1311}" dt="2023-01-16T15:07:16.216" v="228" actId="478"/>
          <ac:picMkLst>
            <pc:docMk/>
            <pc:sldMk cId="1380517306" sldId="288"/>
            <ac:picMk id="5" creationId="{EC37CC93-4D82-B5A6-40D1-21ADAC23DE0F}"/>
          </ac:picMkLst>
        </pc:picChg>
        <pc:picChg chg="add mod">
          <ac:chgData name="Roberto Gallardo" userId="49a044883f185952" providerId="LiveId" clId="{906130D0-A545-4215-AECB-F4EA0E0C1311}" dt="2023-01-16T15:13:34.448" v="319" actId="1076"/>
          <ac:picMkLst>
            <pc:docMk/>
            <pc:sldMk cId="1380517306" sldId="288"/>
            <ac:picMk id="8" creationId="{AE4C90AF-5FA5-4B57-6616-1799974E20BA}"/>
          </ac:picMkLst>
        </pc:picChg>
      </pc:sldChg>
      <pc:sldChg chg="addSp delSp modSp mod">
        <pc:chgData name="Roberto Gallardo" userId="49a044883f185952" providerId="LiveId" clId="{906130D0-A545-4215-AECB-F4EA0E0C1311}" dt="2023-01-16T15:14:40.916" v="336" actId="1076"/>
        <pc:sldMkLst>
          <pc:docMk/>
          <pc:sldMk cId="1388671151" sldId="289"/>
        </pc:sldMkLst>
        <pc:picChg chg="del">
          <ac:chgData name="Roberto Gallardo" userId="49a044883f185952" providerId="LiveId" clId="{906130D0-A545-4215-AECB-F4EA0E0C1311}" dt="2023-01-16T15:07:17.669" v="229" actId="478"/>
          <ac:picMkLst>
            <pc:docMk/>
            <pc:sldMk cId="1388671151" sldId="289"/>
            <ac:picMk id="5" creationId="{277FFAB3-CF3A-2E34-ED77-74E8C912755E}"/>
          </ac:picMkLst>
        </pc:picChg>
        <pc:picChg chg="add mod">
          <ac:chgData name="Roberto Gallardo" userId="49a044883f185952" providerId="LiveId" clId="{906130D0-A545-4215-AECB-F4EA0E0C1311}" dt="2023-01-16T15:14:40.916" v="336" actId="1076"/>
          <ac:picMkLst>
            <pc:docMk/>
            <pc:sldMk cId="1388671151" sldId="289"/>
            <ac:picMk id="8" creationId="{A72E2CDE-182F-1AA1-C01B-EDD0B9EE364C}"/>
          </ac:picMkLst>
        </pc:picChg>
      </pc:sldChg>
      <pc:sldChg chg="addSp delSp modSp mod">
        <pc:chgData name="Roberto Gallardo" userId="49a044883f185952" providerId="LiveId" clId="{906130D0-A545-4215-AECB-F4EA0E0C1311}" dt="2023-01-16T15:18:10.413" v="372" actId="1076"/>
        <pc:sldMkLst>
          <pc:docMk/>
          <pc:sldMk cId="2355376039" sldId="290"/>
        </pc:sldMkLst>
        <pc:picChg chg="add mod">
          <ac:chgData name="Roberto Gallardo" userId="49a044883f185952" providerId="LiveId" clId="{906130D0-A545-4215-AECB-F4EA0E0C1311}" dt="2023-01-16T15:18:10.413" v="372" actId="1076"/>
          <ac:picMkLst>
            <pc:docMk/>
            <pc:sldMk cId="2355376039" sldId="290"/>
            <ac:picMk id="8" creationId="{D6D3637F-15B1-7D14-C40B-AA2B5BBEAE9C}"/>
          </ac:picMkLst>
        </pc:picChg>
        <pc:picChg chg="del">
          <ac:chgData name="Roberto Gallardo" userId="49a044883f185952" providerId="LiveId" clId="{906130D0-A545-4215-AECB-F4EA0E0C1311}" dt="2023-01-16T15:07:20.835" v="231" actId="478"/>
          <ac:picMkLst>
            <pc:docMk/>
            <pc:sldMk cId="2355376039" sldId="290"/>
            <ac:picMk id="9" creationId="{5D042F5E-769F-0295-794B-C2C5B4C383CA}"/>
          </ac:picMkLst>
        </pc:picChg>
      </pc:sldChg>
      <pc:sldChg chg="addSp delSp modSp mod">
        <pc:chgData name="Roberto Gallardo" userId="49a044883f185952" providerId="LiveId" clId="{906130D0-A545-4215-AECB-F4EA0E0C1311}" dt="2023-01-16T15:19:13.953" v="389" actId="1076"/>
        <pc:sldMkLst>
          <pc:docMk/>
          <pc:sldMk cId="3757257295" sldId="291"/>
        </pc:sldMkLst>
        <pc:picChg chg="del">
          <ac:chgData name="Roberto Gallardo" userId="49a044883f185952" providerId="LiveId" clId="{906130D0-A545-4215-AECB-F4EA0E0C1311}" dt="2023-01-16T15:07:22.227" v="232" actId="478"/>
          <ac:picMkLst>
            <pc:docMk/>
            <pc:sldMk cId="3757257295" sldId="291"/>
            <ac:picMk id="7" creationId="{D0056C1A-1D3E-01C7-5208-26577D1147CF}"/>
          </ac:picMkLst>
        </pc:picChg>
        <pc:picChg chg="add mod">
          <ac:chgData name="Roberto Gallardo" userId="49a044883f185952" providerId="LiveId" clId="{906130D0-A545-4215-AECB-F4EA0E0C1311}" dt="2023-01-16T15:19:13.953" v="389" actId="1076"/>
          <ac:picMkLst>
            <pc:docMk/>
            <pc:sldMk cId="3757257295" sldId="291"/>
            <ac:picMk id="8" creationId="{156AEE47-CC26-3634-78D8-8C1608170444}"/>
          </ac:picMkLst>
        </pc:picChg>
      </pc:sldChg>
      <pc:sldChg chg="addSp delSp modSp mod">
        <pc:chgData name="Roberto Gallardo" userId="49a044883f185952" providerId="LiveId" clId="{906130D0-A545-4215-AECB-F4EA0E0C1311}" dt="2023-01-16T15:12:17.229" v="302" actId="1076"/>
        <pc:sldMkLst>
          <pc:docMk/>
          <pc:sldMk cId="1259856727" sldId="292"/>
        </pc:sldMkLst>
        <pc:picChg chg="del">
          <ac:chgData name="Roberto Gallardo" userId="49a044883f185952" providerId="LiveId" clId="{906130D0-A545-4215-AECB-F4EA0E0C1311}" dt="2023-01-16T15:07:14.661" v="227" actId="478"/>
          <ac:picMkLst>
            <pc:docMk/>
            <pc:sldMk cId="1259856727" sldId="292"/>
            <ac:picMk id="5" creationId="{80C86FF7-A14F-877B-297D-2CCC5D131F67}"/>
          </ac:picMkLst>
        </pc:picChg>
        <pc:picChg chg="add mod">
          <ac:chgData name="Roberto Gallardo" userId="49a044883f185952" providerId="LiveId" clId="{906130D0-A545-4215-AECB-F4EA0E0C1311}" dt="2023-01-16T15:12:17.229" v="302" actId="1076"/>
          <ac:picMkLst>
            <pc:docMk/>
            <pc:sldMk cId="1259856727" sldId="292"/>
            <ac:picMk id="8" creationId="{331580CE-AA9E-AFEC-4861-10F13955BFE5}"/>
          </ac:picMkLst>
        </pc:picChg>
      </pc:sldChg>
      <pc:sldChg chg="addSp delSp modSp mod">
        <pc:chgData name="Roberto Gallardo" userId="49a044883f185952" providerId="LiveId" clId="{906130D0-A545-4215-AECB-F4EA0E0C1311}" dt="2023-01-16T15:00:08.312" v="150" actId="1076"/>
        <pc:sldMkLst>
          <pc:docMk/>
          <pc:sldMk cId="3324519687" sldId="293"/>
        </pc:sldMkLst>
        <pc:picChg chg="del">
          <ac:chgData name="Roberto Gallardo" userId="49a044883f185952" providerId="LiveId" clId="{906130D0-A545-4215-AECB-F4EA0E0C1311}" dt="2023-01-16T14:58:56.551" v="129" actId="478"/>
          <ac:picMkLst>
            <pc:docMk/>
            <pc:sldMk cId="3324519687" sldId="293"/>
            <ac:picMk id="7" creationId="{D5FBAD5B-FABB-AF66-1C85-C036EEAF2535}"/>
          </ac:picMkLst>
        </pc:picChg>
        <pc:picChg chg="add mod">
          <ac:chgData name="Roberto Gallardo" userId="49a044883f185952" providerId="LiveId" clId="{906130D0-A545-4215-AECB-F4EA0E0C1311}" dt="2023-01-16T15:00:08.312" v="150" actId="1076"/>
          <ac:picMkLst>
            <pc:docMk/>
            <pc:sldMk cId="3324519687" sldId="293"/>
            <ac:picMk id="8" creationId="{FD1333ED-1131-3861-958C-4C42B9D3BC9F}"/>
          </ac:picMkLst>
        </pc:picChg>
      </pc:sldChg>
      <pc:sldChg chg="addSp delSp modSp mod">
        <pc:chgData name="Roberto Gallardo" userId="49a044883f185952" providerId="LiveId" clId="{906130D0-A545-4215-AECB-F4EA0E0C1311}" dt="2023-01-16T14:55:36.533" v="110" actId="1076"/>
        <pc:sldMkLst>
          <pc:docMk/>
          <pc:sldMk cId="3256182630" sldId="295"/>
        </pc:sldMkLst>
        <pc:picChg chg="add mod">
          <ac:chgData name="Roberto Gallardo" userId="49a044883f185952" providerId="LiveId" clId="{906130D0-A545-4215-AECB-F4EA0E0C1311}" dt="2023-01-16T14:55:36.533" v="110" actId="1076"/>
          <ac:picMkLst>
            <pc:docMk/>
            <pc:sldMk cId="3256182630" sldId="295"/>
            <ac:picMk id="6" creationId="{525C02B9-4D86-DE25-3429-FF01BD8E8E7E}"/>
          </ac:picMkLst>
        </pc:picChg>
        <pc:picChg chg="del">
          <ac:chgData name="Roberto Gallardo" userId="49a044883f185952" providerId="LiveId" clId="{906130D0-A545-4215-AECB-F4EA0E0C1311}" dt="2023-01-16T14:55:02.480" v="102" actId="478"/>
          <ac:picMkLst>
            <pc:docMk/>
            <pc:sldMk cId="3256182630" sldId="295"/>
            <ac:picMk id="10" creationId="{D1E71CBC-E82F-97AF-BC53-5CEA892CA5F4}"/>
          </ac:picMkLst>
        </pc:picChg>
      </pc:sldChg>
      <pc:sldChg chg="addSp delSp modSp mod">
        <pc:chgData name="Roberto Gallardo" userId="49a044883f185952" providerId="LiveId" clId="{906130D0-A545-4215-AECB-F4EA0E0C1311}" dt="2023-01-16T14:58:21.749" v="128" actId="1076"/>
        <pc:sldMkLst>
          <pc:docMk/>
          <pc:sldMk cId="4057156843" sldId="296"/>
        </pc:sldMkLst>
        <pc:picChg chg="del">
          <ac:chgData name="Roberto Gallardo" userId="49a044883f185952" providerId="LiveId" clId="{906130D0-A545-4215-AECB-F4EA0E0C1311}" dt="2023-01-16T14:57:09.028" v="111" actId="478"/>
          <ac:picMkLst>
            <pc:docMk/>
            <pc:sldMk cId="4057156843" sldId="296"/>
            <ac:picMk id="6" creationId="{23497DC1-23CC-E188-1CAB-0C7646F217F1}"/>
          </ac:picMkLst>
        </pc:picChg>
        <pc:picChg chg="add mod">
          <ac:chgData name="Roberto Gallardo" userId="49a044883f185952" providerId="LiveId" clId="{906130D0-A545-4215-AECB-F4EA0E0C1311}" dt="2023-01-16T14:58:21.749" v="128" actId="1076"/>
          <ac:picMkLst>
            <pc:docMk/>
            <pc:sldMk cId="4057156843" sldId="296"/>
            <ac:picMk id="7" creationId="{FF4602A0-2D1D-4AA7-AD4F-14D511613A60}"/>
          </ac:picMkLst>
        </pc:picChg>
      </pc:sldChg>
      <pc:sldChg chg="addSp delSp modSp mod">
        <pc:chgData name="Roberto Gallardo" userId="49a044883f185952" providerId="LiveId" clId="{906130D0-A545-4215-AECB-F4EA0E0C1311}" dt="2023-01-16T14:50:42.400" v="92" actId="1076"/>
        <pc:sldMkLst>
          <pc:docMk/>
          <pc:sldMk cId="2080110827" sldId="297"/>
        </pc:sldMkLst>
        <pc:picChg chg="del">
          <ac:chgData name="Roberto Gallardo" userId="49a044883f185952" providerId="LiveId" clId="{906130D0-A545-4215-AECB-F4EA0E0C1311}" dt="2023-01-16T14:50:23.055" v="85" actId="478"/>
          <ac:picMkLst>
            <pc:docMk/>
            <pc:sldMk cId="2080110827" sldId="297"/>
            <ac:picMk id="6" creationId="{C71CB705-CD41-D3E6-5F84-C7059E45847A}"/>
          </ac:picMkLst>
        </pc:picChg>
        <pc:picChg chg="add mod">
          <ac:chgData name="Roberto Gallardo" userId="49a044883f185952" providerId="LiveId" clId="{906130D0-A545-4215-AECB-F4EA0E0C1311}" dt="2023-01-16T14:50:42.400" v="92" actId="1076"/>
          <ac:picMkLst>
            <pc:docMk/>
            <pc:sldMk cId="2080110827" sldId="297"/>
            <ac:picMk id="7" creationId="{DB4F051A-9B70-B730-2642-966C496E35FA}"/>
          </ac:picMkLst>
        </pc:picChg>
      </pc:sldChg>
      <pc:sldChg chg="addSp delSp modSp mod">
        <pc:chgData name="Roberto Gallardo" userId="49a044883f185952" providerId="LiveId" clId="{906130D0-A545-4215-AECB-F4EA0E0C1311}" dt="2023-01-16T14:50:13.819" v="84" actId="1076"/>
        <pc:sldMkLst>
          <pc:docMk/>
          <pc:sldMk cId="1532666867" sldId="298"/>
        </pc:sldMkLst>
        <pc:picChg chg="add mod">
          <ac:chgData name="Roberto Gallardo" userId="49a044883f185952" providerId="LiveId" clId="{906130D0-A545-4215-AECB-F4EA0E0C1311}" dt="2023-01-16T14:50:13.819" v="84" actId="1076"/>
          <ac:picMkLst>
            <pc:docMk/>
            <pc:sldMk cId="1532666867" sldId="298"/>
            <ac:picMk id="6" creationId="{7B339876-341F-790C-BE75-F1E31A2A8E75}"/>
          </ac:picMkLst>
        </pc:picChg>
        <pc:picChg chg="del">
          <ac:chgData name="Roberto Gallardo" userId="49a044883f185952" providerId="LiveId" clId="{906130D0-A545-4215-AECB-F4EA0E0C1311}" dt="2023-01-16T14:49:45.623" v="78" actId="478"/>
          <ac:picMkLst>
            <pc:docMk/>
            <pc:sldMk cId="1532666867" sldId="298"/>
            <ac:picMk id="9" creationId="{6E966F0B-953B-8A85-694F-93EFD60E3B57}"/>
          </ac:picMkLst>
        </pc:picChg>
      </pc:sldChg>
      <pc:sldChg chg="addSp delSp modSp mod">
        <pc:chgData name="Roberto Gallardo" userId="49a044883f185952" providerId="LiveId" clId="{906130D0-A545-4215-AECB-F4EA0E0C1311}" dt="2023-01-16T15:16:36.089" v="355" actId="1076"/>
        <pc:sldMkLst>
          <pc:docMk/>
          <pc:sldMk cId="1951376777" sldId="299"/>
        </pc:sldMkLst>
        <pc:picChg chg="add mod">
          <ac:chgData name="Roberto Gallardo" userId="49a044883f185952" providerId="LiveId" clId="{906130D0-A545-4215-AECB-F4EA0E0C1311}" dt="2023-01-16T15:16:36.089" v="355" actId="1076"/>
          <ac:picMkLst>
            <pc:docMk/>
            <pc:sldMk cId="1951376777" sldId="299"/>
            <ac:picMk id="5" creationId="{38E0CDF2-020F-11EC-D7C3-3DA547AAEA6B}"/>
          </ac:picMkLst>
        </pc:picChg>
        <pc:picChg chg="del">
          <ac:chgData name="Roberto Gallardo" userId="49a044883f185952" providerId="LiveId" clId="{906130D0-A545-4215-AECB-F4EA0E0C1311}" dt="2023-01-16T15:07:19.029" v="230" actId="478"/>
          <ac:picMkLst>
            <pc:docMk/>
            <pc:sldMk cId="1951376777" sldId="299"/>
            <ac:picMk id="8" creationId="{2244EBF2-674F-0118-C752-EBDDBDF4065E}"/>
          </ac:picMkLst>
        </pc:picChg>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8:21:09.806" v="1851"/>
      <pc:docMkLst>
        <pc:docMk/>
      </pc:docMkLst>
      <pc:sldChg chg="addSp delSp modSp mod">
        <pc:chgData name="Roberto Gallardo" userId="49a044883f185952" providerId="LiveId" clId="{3DF3007B-9C7A-4F8C-96B1-A9A15E037881}" dt="2023-01-15T18:21:09.806" v="1851"/>
        <pc:sldMkLst>
          <pc:docMk/>
          <pc:sldMk cId="2846901679" sldId="256"/>
        </pc:sldMkLst>
        <pc:spChg chg="mod">
          <ac:chgData name="Roberto Gallardo" userId="49a044883f185952" providerId="LiveId" clId="{3DF3007B-9C7A-4F8C-96B1-A9A15E037881}" dt="2023-01-15T18:20:55.858" v="1848"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1-15T17:38:47.156" v="1447" actId="27918"/>
        <pc:sldMkLst>
          <pc:docMk/>
          <pc:sldMk cId="3231157596" sldId="257"/>
        </pc:sldMkLst>
      </pc:sldChg>
      <pc:sldChg chg="modSp mod">
        <pc:chgData name="Roberto Gallardo" userId="49a044883f185952" providerId="LiveId" clId="{3DF3007B-9C7A-4F8C-96B1-A9A15E037881}" dt="2023-01-15T17:36:12.116" v="1435"/>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1-15T17:38:04.295" v="1441"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15T18:12:15.143" v="1827" actId="103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8:09:46.518" v="1781" actId="1076"/>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5T17:49:37.683" v="1547" actId="1076"/>
        <pc:sldMkLst>
          <pc:docMk/>
          <pc:sldMk cId="3324519687" sldId="293"/>
        </pc:sldMkLst>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E32CE97C-9B2E-4D90-A77D-B240F65EAD0D}"/>
    <pc:docChg chg="custSel addSld delSld modSld">
      <pc:chgData name="Roberto Gallardo" userId="49a044883f185952" providerId="LiveId" clId="{E32CE97C-9B2E-4D90-A77D-B240F65EAD0D}" dt="2023-01-31T22:35:38.954" v="578" actId="1036"/>
      <pc:docMkLst>
        <pc:docMk/>
      </pc:docMkLst>
      <pc:sldChg chg="modSp mod">
        <pc:chgData name="Roberto Gallardo" userId="49a044883f185952" providerId="LiveId" clId="{E32CE97C-9B2E-4D90-A77D-B240F65EAD0D}" dt="2023-01-31T22:35:09.252" v="571" actId="20577"/>
        <pc:sldMkLst>
          <pc:docMk/>
          <pc:sldMk cId="2846901679" sldId="256"/>
        </pc:sldMkLst>
        <pc:spChg chg="mod">
          <ac:chgData name="Roberto Gallardo" userId="49a044883f185952" providerId="LiveId" clId="{E32CE97C-9B2E-4D90-A77D-B240F65EAD0D}" dt="2023-01-31T22:35:09.252" v="571" actId="20577"/>
          <ac:spMkLst>
            <pc:docMk/>
            <pc:sldMk cId="2846901679" sldId="256"/>
            <ac:spMk id="7" creationId="{B1E0ABEC-554C-720A-2772-F0324C8E93CA}"/>
          </ac:spMkLst>
        </pc:spChg>
      </pc:sldChg>
      <pc:sldChg chg="mod">
        <pc:chgData name="Roberto Gallardo" userId="49a044883f185952" providerId="LiveId" clId="{E32CE97C-9B2E-4D90-A77D-B240F65EAD0D}" dt="2023-01-16T22:29:25.079" v="116" actId="27918"/>
        <pc:sldMkLst>
          <pc:docMk/>
          <pc:sldMk cId="3231157596" sldId="257"/>
        </pc:sldMkLst>
      </pc:sldChg>
      <pc:sldChg chg="mod">
        <pc:chgData name="Roberto Gallardo" userId="49a044883f185952" providerId="LiveId" clId="{E32CE97C-9B2E-4D90-A77D-B240F65EAD0D}" dt="2023-01-16T22:28:02.272" v="104" actId="27918"/>
        <pc:sldMkLst>
          <pc:docMk/>
          <pc:sldMk cId="3702837515" sldId="258"/>
        </pc:sldMkLst>
      </pc:sldChg>
      <pc:sldChg chg="mod">
        <pc:chgData name="Roberto Gallardo" userId="49a044883f185952" providerId="LiveId" clId="{E32CE97C-9B2E-4D90-A77D-B240F65EAD0D}" dt="2023-01-16T22:28:44.264" v="110" actId="27918"/>
        <pc:sldMkLst>
          <pc:docMk/>
          <pc:sldMk cId="2519083202" sldId="259"/>
        </pc:sldMkLst>
      </pc:sldChg>
      <pc:sldChg chg="mod">
        <pc:chgData name="Roberto Gallardo" userId="49a044883f185952" providerId="LiveId" clId="{E32CE97C-9B2E-4D90-A77D-B240F65EAD0D}" dt="2023-01-16T23:05:16.573" v="529" actId="27918"/>
        <pc:sldMkLst>
          <pc:docMk/>
          <pc:sldMk cId="3877078759" sldId="260"/>
        </pc:sldMkLst>
      </pc:sldChg>
      <pc:sldChg chg="mod">
        <pc:chgData name="Roberto Gallardo" userId="49a044883f185952" providerId="LiveId" clId="{E32CE97C-9B2E-4D90-A77D-B240F65EAD0D}" dt="2023-01-16T22:30:43.478" v="128" actId="27918"/>
        <pc:sldMkLst>
          <pc:docMk/>
          <pc:sldMk cId="1175010214" sldId="261"/>
        </pc:sldMkLst>
      </pc:sldChg>
      <pc:sldChg chg="addSp delSp modSp mod">
        <pc:chgData name="Roberto Gallardo" userId="49a044883f185952" providerId="LiveId" clId="{E32CE97C-9B2E-4D90-A77D-B240F65EAD0D}" dt="2023-01-16T22:32:20.178" v="136" actId="1076"/>
        <pc:sldMkLst>
          <pc:docMk/>
          <pc:sldMk cId="1418533539" sldId="271"/>
        </pc:sldMkLst>
        <pc:picChg chg="add mod">
          <ac:chgData name="Roberto Gallardo" userId="49a044883f185952" providerId="LiveId" clId="{E32CE97C-9B2E-4D90-A77D-B240F65EAD0D}" dt="2023-01-16T22:32:20.178" v="136" actId="1076"/>
          <ac:picMkLst>
            <pc:docMk/>
            <pc:sldMk cId="1418533539" sldId="271"/>
            <ac:picMk id="6" creationId="{5E57D8C0-63D8-5C1C-F50D-21A7F202C667}"/>
          </ac:picMkLst>
        </pc:picChg>
        <pc:picChg chg="del">
          <ac:chgData name="Roberto Gallardo" userId="49a044883f185952" providerId="LiveId" clId="{E32CE97C-9B2E-4D90-A77D-B240F65EAD0D}" dt="2023-01-16T18:03:14.471" v="67" actId="478"/>
          <ac:picMkLst>
            <pc:docMk/>
            <pc:sldMk cId="1418533539" sldId="271"/>
            <ac:picMk id="6" creationId="{EEE088EB-87F6-A900-FE3D-5EA89200074C}"/>
          </ac:picMkLst>
        </pc:picChg>
      </pc:sldChg>
      <pc:sldChg chg="mod">
        <pc:chgData name="Roberto Gallardo" userId="49a044883f185952" providerId="LiveId" clId="{E32CE97C-9B2E-4D90-A77D-B240F65EAD0D}" dt="2023-01-16T23:04:59.970" v="526" actId="27918"/>
        <pc:sldMkLst>
          <pc:docMk/>
          <pc:sldMk cId="2653937722" sldId="272"/>
        </pc:sldMkLst>
      </pc:sldChg>
      <pc:sldChg chg="mod">
        <pc:chgData name="Roberto Gallardo" userId="49a044883f185952" providerId="LiveId" clId="{E32CE97C-9B2E-4D90-A77D-B240F65EAD0D}" dt="2023-01-16T22:53:55.455" v="437" actId="27918"/>
        <pc:sldMkLst>
          <pc:docMk/>
          <pc:sldMk cId="2076698419" sldId="273"/>
        </pc:sldMkLst>
      </pc:sldChg>
      <pc:sldChg chg="mod">
        <pc:chgData name="Roberto Gallardo" userId="49a044883f185952" providerId="LiveId" clId="{E32CE97C-9B2E-4D90-A77D-B240F65EAD0D}" dt="2023-01-16T22:55:15.003" v="465" actId="27918"/>
        <pc:sldMkLst>
          <pc:docMk/>
          <pc:sldMk cId="3802335161" sldId="274"/>
        </pc:sldMkLst>
      </pc:sldChg>
      <pc:sldChg chg="mod">
        <pc:chgData name="Roberto Gallardo" userId="49a044883f185952" providerId="LiveId" clId="{E32CE97C-9B2E-4D90-A77D-B240F65EAD0D}" dt="2023-01-16T22:56:02.054" v="473" actId="27918"/>
        <pc:sldMkLst>
          <pc:docMk/>
          <pc:sldMk cId="4292554322" sldId="275"/>
        </pc:sldMkLst>
      </pc:sldChg>
      <pc:sldChg chg="modSp mod">
        <pc:chgData name="Roberto Gallardo" userId="49a044883f185952" providerId="LiveId" clId="{E32CE97C-9B2E-4D90-A77D-B240F65EAD0D}" dt="2023-01-31T22:35:38.954" v="578" actId="1036"/>
        <pc:sldMkLst>
          <pc:docMk/>
          <pc:sldMk cId="513409896" sldId="276"/>
        </pc:sldMkLst>
        <pc:spChg chg="mod">
          <ac:chgData name="Roberto Gallardo" userId="49a044883f185952" providerId="LiveId" clId="{E32CE97C-9B2E-4D90-A77D-B240F65EAD0D}" dt="2023-01-31T22:35:38.954" v="578" actId="1036"/>
          <ac:spMkLst>
            <pc:docMk/>
            <pc:sldMk cId="513409896" sldId="276"/>
            <ac:spMk id="3" creationId="{AADBAC77-8094-925B-9C83-2132E5A4A84C}"/>
          </ac:spMkLst>
        </pc:spChg>
        <pc:spChg chg="mod">
          <ac:chgData name="Roberto Gallardo" userId="49a044883f185952" providerId="LiveId" clId="{E32CE97C-9B2E-4D90-A77D-B240F65EAD0D}" dt="2023-01-31T22:35:38.954" v="578" actId="1036"/>
          <ac:spMkLst>
            <pc:docMk/>
            <pc:sldMk cId="513409896" sldId="276"/>
            <ac:spMk id="5" creationId="{EA0F984F-F15C-B54F-E4CE-75954416187D}"/>
          </ac:spMkLst>
        </pc:spChg>
        <pc:spChg chg="mod">
          <ac:chgData name="Roberto Gallardo" userId="49a044883f185952" providerId="LiveId" clId="{E32CE97C-9B2E-4D90-A77D-B240F65EAD0D}" dt="2023-01-16T22:54:45.416" v="453" actId="1035"/>
          <ac:spMkLst>
            <pc:docMk/>
            <pc:sldMk cId="513409896" sldId="276"/>
            <ac:spMk id="21" creationId="{9A68ADBE-AECC-EE60-7E94-3675B33E08AE}"/>
          </ac:spMkLst>
        </pc:spChg>
        <pc:cxnChg chg="mod">
          <ac:chgData name="Roberto Gallardo" userId="49a044883f185952" providerId="LiveId" clId="{E32CE97C-9B2E-4D90-A77D-B240F65EAD0D}" dt="2023-01-16T22:54:50.372" v="461" actId="1035"/>
          <ac:cxnSpMkLst>
            <pc:docMk/>
            <pc:sldMk cId="513409896" sldId="276"/>
            <ac:cxnSpMk id="22" creationId="{1B423FA0-E4B3-6570-929B-A9283D503787}"/>
          </ac:cxnSpMkLst>
        </pc:cxnChg>
        <pc:cxnChg chg="mod">
          <ac:chgData name="Roberto Gallardo" userId="49a044883f185952" providerId="LiveId" clId="{E32CE97C-9B2E-4D90-A77D-B240F65EAD0D}" dt="2023-01-16T22:54:40.426" v="447" actId="1036"/>
          <ac:cxnSpMkLst>
            <pc:docMk/>
            <pc:sldMk cId="513409896" sldId="276"/>
            <ac:cxnSpMk id="23" creationId="{D616797E-0044-3804-BA5A-23B8EB309CA5}"/>
          </ac:cxnSpMkLst>
        </pc:cxnChg>
        <pc:cxnChg chg="mod">
          <ac:chgData name="Roberto Gallardo" userId="49a044883f185952" providerId="LiveId" clId="{E32CE97C-9B2E-4D90-A77D-B240F65EAD0D}" dt="2023-01-16T22:54:40.426" v="447" actId="1036"/>
          <ac:cxnSpMkLst>
            <pc:docMk/>
            <pc:sldMk cId="513409896" sldId="276"/>
            <ac:cxnSpMk id="24" creationId="{20A6256E-6780-BAE0-B803-D02FE024579F}"/>
          </ac:cxnSpMkLst>
        </pc:cxnChg>
        <pc:cxnChg chg="mod">
          <ac:chgData name="Roberto Gallardo" userId="49a044883f185952" providerId="LiveId" clId="{E32CE97C-9B2E-4D90-A77D-B240F65EAD0D}" dt="2023-01-16T22:54:50.372" v="461" actId="1035"/>
          <ac:cxnSpMkLst>
            <pc:docMk/>
            <pc:sldMk cId="513409896" sldId="276"/>
            <ac:cxnSpMk id="25" creationId="{62B7492E-2C75-E0CD-947E-C582F412F7D7}"/>
          </ac:cxnSpMkLst>
        </pc:cxnChg>
      </pc:sldChg>
      <pc:sldChg chg="mod">
        <pc:chgData name="Roberto Gallardo" userId="49a044883f185952" providerId="LiveId" clId="{E32CE97C-9B2E-4D90-A77D-B240F65EAD0D}" dt="2023-01-16T22:52:54.987" v="429" actId="27918"/>
        <pc:sldMkLst>
          <pc:docMk/>
          <pc:sldMk cId="349244952" sldId="278"/>
        </pc:sldMkLst>
      </pc:sldChg>
      <pc:sldChg chg="addSp delSp modSp mod">
        <pc:chgData name="Roberto Gallardo" userId="49a044883f185952" providerId="LiveId" clId="{E32CE97C-9B2E-4D90-A77D-B240F65EAD0D}" dt="2023-01-16T22:38:30.210" v="218" actId="1076"/>
        <pc:sldMkLst>
          <pc:docMk/>
          <pc:sldMk cId="2124848710" sldId="281"/>
        </pc:sldMkLst>
        <pc:picChg chg="del">
          <ac:chgData name="Roberto Gallardo" userId="49a044883f185952" providerId="LiveId" clId="{E32CE97C-9B2E-4D90-A77D-B240F65EAD0D}" dt="2023-01-16T18:03:24.703" v="73" actId="478"/>
          <ac:picMkLst>
            <pc:docMk/>
            <pc:sldMk cId="2124848710" sldId="281"/>
            <ac:picMk id="5" creationId="{973C2525-FACA-3A61-D9A6-550A037DE86E}"/>
          </ac:picMkLst>
        </pc:picChg>
        <pc:picChg chg="add mod">
          <ac:chgData name="Roberto Gallardo" userId="49a044883f185952" providerId="LiveId" clId="{E32CE97C-9B2E-4D90-A77D-B240F65EAD0D}" dt="2023-01-16T22:38:30.210" v="218" actId="1076"/>
          <ac:picMkLst>
            <pc:docMk/>
            <pc:sldMk cId="2124848710" sldId="281"/>
            <ac:picMk id="5" creationId="{9AA3C4F8-B46F-97EF-2908-ECF5028B173B}"/>
          </ac:picMkLst>
        </pc:picChg>
      </pc:sldChg>
      <pc:sldChg chg="addSp delSp modSp mod">
        <pc:chgData name="Roberto Gallardo" userId="49a044883f185952" providerId="LiveId" clId="{E32CE97C-9B2E-4D90-A77D-B240F65EAD0D}" dt="2023-01-16T22:39:37.818" v="235" actId="1076"/>
        <pc:sldMkLst>
          <pc:docMk/>
          <pc:sldMk cId="2028175529" sldId="282"/>
        </pc:sldMkLst>
        <pc:picChg chg="add mod">
          <ac:chgData name="Roberto Gallardo" userId="49a044883f185952" providerId="LiveId" clId="{E32CE97C-9B2E-4D90-A77D-B240F65EAD0D}" dt="2023-01-16T22:39:37.818" v="235" actId="1076"/>
          <ac:picMkLst>
            <pc:docMk/>
            <pc:sldMk cId="2028175529" sldId="282"/>
            <ac:picMk id="5" creationId="{630DFC5F-36A5-C702-BF63-7BF8421EE2DA}"/>
          </ac:picMkLst>
        </pc:picChg>
        <pc:picChg chg="del">
          <ac:chgData name="Roberto Gallardo" userId="49a044883f185952" providerId="LiveId" clId="{E32CE97C-9B2E-4D90-A77D-B240F65EAD0D}" dt="2023-01-16T18:03:26.448" v="74" actId="478"/>
          <ac:picMkLst>
            <pc:docMk/>
            <pc:sldMk cId="2028175529" sldId="282"/>
            <ac:picMk id="8" creationId="{CCC8D008-EE63-E929-0128-4D3447357ED7}"/>
          </ac:picMkLst>
        </pc:picChg>
      </pc:sldChg>
      <pc:sldChg chg="addSp delSp modSp mod">
        <pc:chgData name="Roberto Gallardo" userId="49a044883f185952" providerId="LiveId" clId="{E32CE97C-9B2E-4D90-A77D-B240F65EAD0D}" dt="2023-01-16T22:40:48.654" v="251" actId="1076"/>
        <pc:sldMkLst>
          <pc:docMk/>
          <pc:sldMk cId="1326517747" sldId="283"/>
        </pc:sldMkLst>
        <pc:picChg chg="add mod">
          <ac:chgData name="Roberto Gallardo" userId="49a044883f185952" providerId="LiveId" clId="{E32CE97C-9B2E-4D90-A77D-B240F65EAD0D}" dt="2023-01-16T22:40:48.654" v="251" actId="1076"/>
          <ac:picMkLst>
            <pc:docMk/>
            <pc:sldMk cId="1326517747" sldId="283"/>
            <ac:picMk id="5" creationId="{F1D74F7C-6DBE-3F8E-57C9-38A7FA7C9F9F}"/>
          </ac:picMkLst>
        </pc:picChg>
        <pc:picChg chg="del">
          <ac:chgData name="Roberto Gallardo" userId="49a044883f185952" providerId="LiveId" clId="{E32CE97C-9B2E-4D90-A77D-B240F65EAD0D}" dt="2023-01-16T18:03:28.493" v="75" actId="478"/>
          <ac:picMkLst>
            <pc:docMk/>
            <pc:sldMk cId="1326517747" sldId="283"/>
            <ac:picMk id="8" creationId="{D40FEE81-55D5-C86D-08E6-102FD925CACD}"/>
          </ac:picMkLst>
        </pc:picChg>
      </pc:sldChg>
      <pc:sldChg chg="addSp delSp modSp mod">
        <pc:chgData name="Roberto Gallardo" userId="49a044883f185952" providerId="LiveId" clId="{E32CE97C-9B2E-4D90-A77D-B240F65EAD0D}" dt="2023-01-16T22:42:06.684" v="273" actId="1037"/>
        <pc:sldMkLst>
          <pc:docMk/>
          <pc:sldMk cId="783739251" sldId="284"/>
        </pc:sldMkLst>
        <pc:picChg chg="add mod">
          <ac:chgData name="Roberto Gallardo" userId="49a044883f185952" providerId="LiveId" clId="{E32CE97C-9B2E-4D90-A77D-B240F65EAD0D}" dt="2023-01-16T22:42:06.684" v="273" actId="1037"/>
          <ac:picMkLst>
            <pc:docMk/>
            <pc:sldMk cId="783739251" sldId="284"/>
            <ac:picMk id="5" creationId="{9D78E767-7FBF-77D3-E406-877864ACF9B1}"/>
          </ac:picMkLst>
        </pc:picChg>
        <pc:picChg chg="del">
          <ac:chgData name="Roberto Gallardo" userId="49a044883f185952" providerId="LiveId" clId="{E32CE97C-9B2E-4D90-A77D-B240F65EAD0D}" dt="2023-01-16T18:03:30.387" v="76" actId="478"/>
          <ac:picMkLst>
            <pc:docMk/>
            <pc:sldMk cId="783739251" sldId="284"/>
            <ac:picMk id="8" creationId="{C8E65C83-6AAA-6874-5A47-5840562F357A}"/>
          </ac:picMkLst>
        </pc:picChg>
      </pc:sldChg>
      <pc:sldChg chg="addSp delSp modSp mod">
        <pc:chgData name="Roberto Gallardo" userId="49a044883f185952" providerId="LiveId" clId="{E32CE97C-9B2E-4D90-A77D-B240F65EAD0D}" dt="2023-01-16T22:43:23.123" v="289" actId="1076"/>
        <pc:sldMkLst>
          <pc:docMk/>
          <pc:sldMk cId="1676122233" sldId="285"/>
        </pc:sldMkLst>
        <pc:picChg chg="add mod">
          <ac:chgData name="Roberto Gallardo" userId="49a044883f185952" providerId="LiveId" clId="{E32CE97C-9B2E-4D90-A77D-B240F65EAD0D}" dt="2023-01-16T22:43:23.123" v="289" actId="1076"/>
          <ac:picMkLst>
            <pc:docMk/>
            <pc:sldMk cId="1676122233" sldId="285"/>
            <ac:picMk id="5" creationId="{F3CBA22E-AAEE-A2AE-9C8A-FC327F5C329E}"/>
          </ac:picMkLst>
        </pc:picChg>
        <pc:picChg chg="del">
          <ac:chgData name="Roberto Gallardo" userId="49a044883f185952" providerId="LiveId" clId="{E32CE97C-9B2E-4D90-A77D-B240F65EAD0D}" dt="2023-01-16T18:03:32.388" v="77" actId="478"/>
          <ac:picMkLst>
            <pc:docMk/>
            <pc:sldMk cId="1676122233" sldId="285"/>
            <ac:picMk id="8" creationId="{DB2F6590-6A49-4B47-388D-D0DD632E18C8}"/>
          </ac:picMkLst>
        </pc:picChg>
      </pc:sldChg>
      <pc:sldChg chg="addSp delSp modSp mod">
        <pc:chgData name="Roberto Gallardo" userId="49a044883f185952" providerId="LiveId" clId="{E32CE97C-9B2E-4D90-A77D-B240F65EAD0D}" dt="2023-01-16T22:44:23.824" v="304" actId="1076"/>
        <pc:sldMkLst>
          <pc:docMk/>
          <pc:sldMk cId="3100398757" sldId="286"/>
        </pc:sldMkLst>
        <pc:picChg chg="add mod">
          <ac:chgData name="Roberto Gallardo" userId="49a044883f185952" providerId="LiveId" clId="{E32CE97C-9B2E-4D90-A77D-B240F65EAD0D}" dt="2023-01-16T22:44:23.824" v="304" actId="1076"/>
          <ac:picMkLst>
            <pc:docMk/>
            <pc:sldMk cId="3100398757" sldId="286"/>
            <ac:picMk id="5" creationId="{C56D2148-63CF-B81D-EFB5-2B7F6219FF48}"/>
          </ac:picMkLst>
        </pc:picChg>
        <pc:picChg chg="del">
          <ac:chgData name="Roberto Gallardo" userId="49a044883f185952" providerId="LiveId" clId="{E32CE97C-9B2E-4D90-A77D-B240F65EAD0D}" dt="2023-01-16T18:03:37.692" v="78" actId="478"/>
          <ac:picMkLst>
            <pc:docMk/>
            <pc:sldMk cId="3100398757" sldId="286"/>
            <ac:picMk id="8" creationId="{95507716-2407-BF86-C3FD-E6BD5869DB33}"/>
          </ac:picMkLst>
        </pc:picChg>
      </pc:sldChg>
      <pc:sldChg chg="addSp delSp modSp mod">
        <pc:chgData name="Roberto Gallardo" userId="49a044883f185952" providerId="LiveId" clId="{E32CE97C-9B2E-4D90-A77D-B240F65EAD0D}" dt="2023-01-16T22:45:33.979" v="322" actId="1076"/>
        <pc:sldMkLst>
          <pc:docMk/>
          <pc:sldMk cId="1546475425" sldId="287"/>
        </pc:sldMkLst>
        <pc:picChg chg="add mod">
          <ac:chgData name="Roberto Gallardo" userId="49a044883f185952" providerId="LiveId" clId="{E32CE97C-9B2E-4D90-A77D-B240F65EAD0D}" dt="2023-01-16T22:45:33.979" v="322" actId="1076"/>
          <ac:picMkLst>
            <pc:docMk/>
            <pc:sldMk cId="1546475425" sldId="287"/>
            <ac:picMk id="5" creationId="{91AC35FF-E3CE-C0BE-4BE6-A5EBB740DE3E}"/>
          </ac:picMkLst>
        </pc:picChg>
        <pc:picChg chg="del">
          <ac:chgData name="Roberto Gallardo" userId="49a044883f185952" providerId="LiveId" clId="{E32CE97C-9B2E-4D90-A77D-B240F65EAD0D}" dt="2023-01-16T18:03:39.710" v="79" actId="478"/>
          <ac:picMkLst>
            <pc:docMk/>
            <pc:sldMk cId="1546475425" sldId="287"/>
            <ac:picMk id="8" creationId="{21A5683A-DA0C-40C3-69C8-A9E32864B426}"/>
          </ac:picMkLst>
        </pc:picChg>
      </pc:sldChg>
      <pc:sldChg chg="addSp delSp modSp mod">
        <pc:chgData name="Roberto Gallardo" userId="49a044883f185952" providerId="LiveId" clId="{E32CE97C-9B2E-4D90-A77D-B240F65EAD0D}" dt="2023-01-16T22:48:00.134" v="354" actId="1076"/>
        <pc:sldMkLst>
          <pc:docMk/>
          <pc:sldMk cId="1380517306" sldId="288"/>
        </pc:sldMkLst>
        <pc:picChg chg="add mod">
          <ac:chgData name="Roberto Gallardo" userId="49a044883f185952" providerId="LiveId" clId="{E32CE97C-9B2E-4D90-A77D-B240F65EAD0D}" dt="2023-01-16T22:48:00.134" v="354" actId="1076"/>
          <ac:picMkLst>
            <pc:docMk/>
            <pc:sldMk cId="1380517306" sldId="288"/>
            <ac:picMk id="5" creationId="{1A910B78-8F56-95D5-FDBD-F6FA794165F5}"/>
          </ac:picMkLst>
        </pc:picChg>
        <pc:picChg chg="del">
          <ac:chgData name="Roberto Gallardo" userId="49a044883f185952" providerId="LiveId" clId="{E32CE97C-9B2E-4D90-A77D-B240F65EAD0D}" dt="2023-01-16T18:03:43.409" v="81" actId="478"/>
          <ac:picMkLst>
            <pc:docMk/>
            <pc:sldMk cId="1380517306" sldId="288"/>
            <ac:picMk id="8" creationId="{CE7F72BC-37F2-F863-8CD3-6EF2433ED31C}"/>
          </ac:picMkLst>
        </pc:picChg>
      </pc:sldChg>
      <pc:sldChg chg="addSp delSp modSp mod">
        <pc:chgData name="Roberto Gallardo" userId="49a044883f185952" providerId="LiveId" clId="{E32CE97C-9B2E-4D90-A77D-B240F65EAD0D}" dt="2023-01-16T22:49:02.283" v="371" actId="1076"/>
        <pc:sldMkLst>
          <pc:docMk/>
          <pc:sldMk cId="1388671151" sldId="289"/>
        </pc:sldMkLst>
        <pc:picChg chg="add mod">
          <ac:chgData name="Roberto Gallardo" userId="49a044883f185952" providerId="LiveId" clId="{E32CE97C-9B2E-4D90-A77D-B240F65EAD0D}" dt="2023-01-16T22:49:02.283" v="371" actId="1076"/>
          <ac:picMkLst>
            <pc:docMk/>
            <pc:sldMk cId="1388671151" sldId="289"/>
            <ac:picMk id="5" creationId="{04AF074B-994E-CBCD-0ECE-850DA62911B6}"/>
          </ac:picMkLst>
        </pc:picChg>
        <pc:picChg chg="del">
          <ac:chgData name="Roberto Gallardo" userId="49a044883f185952" providerId="LiveId" clId="{E32CE97C-9B2E-4D90-A77D-B240F65EAD0D}" dt="2023-01-16T18:03:45.183" v="82" actId="478"/>
          <ac:picMkLst>
            <pc:docMk/>
            <pc:sldMk cId="1388671151" sldId="289"/>
            <ac:picMk id="8" creationId="{F3FE0AB7-122D-79DA-B552-C089EEBD7C92}"/>
          </ac:picMkLst>
        </pc:picChg>
      </pc:sldChg>
      <pc:sldChg chg="addSp delSp modSp mod">
        <pc:chgData name="Roberto Gallardo" userId="49a044883f185952" providerId="LiveId" clId="{E32CE97C-9B2E-4D90-A77D-B240F65EAD0D}" dt="2023-01-16T22:51:18.826" v="402" actId="1076"/>
        <pc:sldMkLst>
          <pc:docMk/>
          <pc:sldMk cId="2355376039" sldId="290"/>
        </pc:sldMkLst>
        <pc:picChg chg="del">
          <ac:chgData name="Roberto Gallardo" userId="49a044883f185952" providerId="LiveId" clId="{E32CE97C-9B2E-4D90-A77D-B240F65EAD0D}" dt="2023-01-16T18:03:48.790" v="84" actId="478"/>
          <ac:picMkLst>
            <pc:docMk/>
            <pc:sldMk cId="2355376039" sldId="290"/>
            <ac:picMk id="8" creationId="{292A7343-9E9A-2EB6-6F8A-D85E97F05D89}"/>
          </ac:picMkLst>
        </pc:picChg>
        <pc:picChg chg="add mod">
          <ac:chgData name="Roberto Gallardo" userId="49a044883f185952" providerId="LiveId" clId="{E32CE97C-9B2E-4D90-A77D-B240F65EAD0D}" dt="2023-01-16T22:51:18.826" v="402" actId="1076"/>
          <ac:picMkLst>
            <pc:docMk/>
            <pc:sldMk cId="2355376039" sldId="290"/>
            <ac:picMk id="8" creationId="{952305CB-4C88-1BD0-C98B-27CA96D89E63}"/>
          </ac:picMkLst>
        </pc:picChg>
      </pc:sldChg>
      <pc:sldChg chg="addSp delSp modSp mod">
        <pc:chgData name="Roberto Gallardo" userId="49a044883f185952" providerId="LiveId" clId="{E32CE97C-9B2E-4D90-A77D-B240F65EAD0D}" dt="2023-01-31T22:35:23.197" v="574" actId="27918"/>
        <pc:sldMkLst>
          <pc:docMk/>
          <pc:sldMk cId="3757257295" sldId="291"/>
        </pc:sldMkLst>
        <pc:picChg chg="add mod">
          <ac:chgData name="Roberto Gallardo" userId="49a044883f185952" providerId="LiveId" clId="{E32CE97C-9B2E-4D90-A77D-B240F65EAD0D}" dt="2023-01-16T22:52:19.582" v="424" actId="1037"/>
          <ac:picMkLst>
            <pc:docMk/>
            <pc:sldMk cId="3757257295" sldId="291"/>
            <ac:picMk id="7" creationId="{3ECDE44B-F43E-59BA-10CA-B1CFB754C45F}"/>
          </ac:picMkLst>
        </pc:picChg>
        <pc:picChg chg="del">
          <ac:chgData name="Roberto Gallardo" userId="49a044883f185952" providerId="LiveId" clId="{E32CE97C-9B2E-4D90-A77D-B240F65EAD0D}" dt="2023-01-16T18:03:50.446" v="85" actId="478"/>
          <ac:picMkLst>
            <pc:docMk/>
            <pc:sldMk cId="3757257295" sldId="291"/>
            <ac:picMk id="8" creationId="{348A5F9E-6780-2EBB-936C-EA6FBBA46953}"/>
          </ac:picMkLst>
        </pc:picChg>
      </pc:sldChg>
      <pc:sldChg chg="addSp delSp modSp mod">
        <pc:chgData name="Roberto Gallardo" userId="49a044883f185952" providerId="LiveId" clId="{E32CE97C-9B2E-4D90-A77D-B240F65EAD0D}" dt="2023-01-16T22:46:56.727" v="336" actId="1076"/>
        <pc:sldMkLst>
          <pc:docMk/>
          <pc:sldMk cId="1259856727" sldId="292"/>
        </pc:sldMkLst>
        <pc:picChg chg="add mod">
          <ac:chgData name="Roberto Gallardo" userId="49a044883f185952" providerId="LiveId" clId="{E32CE97C-9B2E-4D90-A77D-B240F65EAD0D}" dt="2023-01-16T22:46:56.727" v="336" actId="1076"/>
          <ac:picMkLst>
            <pc:docMk/>
            <pc:sldMk cId="1259856727" sldId="292"/>
            <ac:picMk id="5" creationId="{E80F9BC2-F703-0171-D209-59D7869CA582}"/>
          </ac:picMkLst>
        </pc:picChg>
        <pc:picChg chg="del">
          <ac:chgData name="Roberto Gallardo" userId="49a044883f185952" providerId="LiveId" clId="{E32CE97C-9B2E-4D90-A77D-B240F65EAD0D}" dt="2023-01-16T18:03:41.611" v="80" actId="478"/>
          <ac:picMkLst>
            <pc:docMk/>
            <pc:sldMk cId="1259856727" sldId="292"/>
            <ac:picMk id="8" creationId="{9B864A74-4648-DD29-217B-8593D0F156D2}"/>
          </ac:picMkLst>
        </pc:picChg>
      </pc:sldChg>
      <pc:sldChg chg="addSp delSp modSp mod">
        <pc:chgData name="Roberto Gallardo" userId="49a044883f185952" providerId="LiveId" clId="{E32CE97C-9B2E-4D90-A77D-B240F65EAD0D}" dt="2023-01-18T00:30:58.355" v="558"/>
        <pc:sldMkLst>
          <pc:docMk/>
          <pc:sldMk cId="3324519687" sldId="293"/>
        </pc:sldMkLst>
        <pc:spChg chg="del">
          <ac:chgData name="Roberto Gallardo" userId="49a044883f185952" providerId="LiveId" clId="{E32CE97C-9B2E-4D90-A77D-B240F65EAD0D}" dt="2023-01-18T00:30:58.081" v="557" actId="478"/>
          <ac:spMkLst>
            <pc:docMk/>
            <pc:sldMk cId="3324519687" sldId="293"/>
            <ac:spMk id="3" creationId="{AF651823-818E-912D-E331-CDEB914505A8}"/>
          </ac:spMkLst>
        </pc:spChg>
        <pc:spChg chg="add mod">
          <ac:chgData name="Roberto Gallardo" userId="49a044883f185952" providerId="LiveId" clId="{E32CE97C-9B2E-4D90-A77D-B240F65EAD0D}" dt="2023-01-18T00:30:58.355" v="558"/>
          <ac:spMkLst>
            <pc:docMk/>
            <pc:sldMk cId="3324519687" sldId="293"/>
            <ac:spMk id="5" creationId="{BF299FA5-E77C-49FE-8DFD-7C8A5DCA38AB}"/>
          </ac:spMkLst>
        </pc:spChg>
        <pc:picChg chg="add mod">
          <ac:chgData name="Roberto Gallardo" userId="49a044883f185952" providerId="LiveId" clId="{E32CE97C-9B2E-4D90-A77D-B240F65EAD0D}" dt="2023-01-16T22:37:15.735" v="202" actId="1076"/>
          <ac:picMkLst>
            <pc:docMk/>
            <pc:sldMk cId="3324519687" sldId="293"/>
            <ac:picMk id="7" creationId="{A51781D8-667F-7226-0419-CE0D577FE304}"/>
          </ac:picMkLst>
        </pc:picChg>
        <pc:picChg chg="del">
          <ac:chgData name="Roberto Gallardo" userId="49a044883f185952" providerId="LiveId" clId="{E32CE97C-9B2E-4D90-A77D-B240F65EAD0D}" dt="2023-01-16T18:03:22.895" v="72" actId="478"/>
          <ac:picMkLst>
            <pc:docMk/>
            <pc:sldMk cId="3324519687" sldId="293"/>
            <ac:picMk id="8" creationId="{D6B83BAD-4EC0-3C11-9371-DD4743DFD5F4}"/>
          </ac:picMkLst>
        </pc:picChg>
      </pc:sldChg>
      <pc:sldChg chg="addSp delSp modSp mod">
        <pc:chgData name="Roberto Gallardo" userId="49a044883f185952" providerId="LiveId" clId="{E32CE97C-9B2E-4D90-A77D-B240F65EAD0D}" dt="2023-01-16T23:02:12.980" v="501" actId="1076"/>
        <pc:sldMkLst>
          <pc:docMk/>
          <pc:sldMk cId="3256182630" sldId="295"/>
        </pc:sldMkLst>
        <pc:picChg chg="add del mod">
          <ac:chgData name="Roberto Gallardo" userId="49a044883f185952" providerId="LiveId" clId="{E32CE97C-9B2E-4D90-A77D-B240F65EAD0D}" dt="2023-01-16T22:57:42.101" v="479" actId="478"/>
          <ac:picMkLst>
            <pc:docMk/>
            <pc:sldMk cId="3256182630" sldId="295"/>
            <ac:picMk id="6" creationId="{59D2D656-8500-91B1-9AF7-D3FEFDB74B2C}"/>
          </ac:picMkLst>
        </pc:picChg>
        <pc:picChg chg="del">
          <ac:chgData name="Roberto Gallardo" userId="49a044883f185952" providerId="LiveId" clId="{E32CE97C-9B2E-4D90-A77D-B240F65EAD0D}" dt="2023-01-16T18:03:19.438" v="70" actId="478"/>
          <ac:picMkLst>
            <pc:docMk/>
            <pc:sldMk cId="3256182630" sldId="295"/>
            <ac:picMk id="6" creationId="{6A9B2405-F879-552B-AA8A-22E25C957211}"/>
          </ac:picMkLst>
        </pc:picChg>
        <pc:picChg chg="add del mod">
          <ac:chgData name="Roberto Gallardo" userId="49a044883f185952" providerId="LiveId" clId="{E32CE97C-9B2E-4D90-A77D-B240F65EAD0D}" dt="2023-01-16T23:00:55.683" v="493" actId="21"/>
          <ac:picMkLst>
            <pc:docMk/>
            <pc:sldMk cId="3256182630" sldId="295"/>
            <ac:picMk id="9" creationId="{7A6C78D7-5386-0698-601E-7B4D7A093386}"/>
          </ac:picMkLst>
        </pc:picChg>
        <pc:picChg chg="add mod">
          <ac:chgData name="Roberto Gallardo" userId="49a044883f185952" providerId="LiveId" clId="{E32CE97C-9B2E-4D90-A77D-B240F65EAD0D}" dt="2023-01-16T23:02:12.980" v="501" actId="1076"/>
          <ac:picMkLst>
            <pc:docMk/>
            <pc:sldMk cId="3256182630" sldId="295"/>
            <ac:picMk id="11" creationId="{3DDB9173-C0A2-0FDE-CC31-20B9F49AD749}"/>
          </ac:picMkLst>
        </pc:picChg>
      </pc:sldChg>
      <pc:sldChg chg="addSp delSp modSp mod">
        <pc:chgData name="Roberto Gallardo" userId="49a044883f185952" providerId="LiveId" clId="{E32CE97C-9B2E-4D90-A77D-B240F65EAD0D}" dt="2023-01-16T23:00:57.404" v="494"/>
        <pc:sldMkLst>
          <pc:docMk/>
          <pc:sldMk cId="4057156843" sldId="296"/>
        </pc:sldMkLst>
        <pc:picChg chg="add del mod">
          <ac:chgData name="Roberto Gallardo" userId="49a044883f185952" providerId="LiveId" clId="{E32CE97C-9B2E-4D90-A77D-B240F65EAD0D}" dt="2023-01-16T22:58:05.763" v="488" actId="478"/>
          <ac:picMkLst>
            <pc:docMk/>
            <pc:sldMk cId="4057156843" sldId="296"/>
            <ac:picMk id="6" creationId="{A9AC271D-3C9A-E36E-1C82-6E47288B105D}"/>
          </ac:picMkLst>
        </pc:picChg>
        <pc:picChg chg="del">
          <ac:chgData name="Roberto Gallardo" userId="49a044883f185952" providerId="LiveId" clId="{E32CE97C-9B2E-4D90-A77D-B240F65EAD0D}" dt="2023-01-16T18:03:20.816" v="71" actId="478"/>
          <ac:picMkLst>
            <pc:docMk/>
            <pc:sldMk cId="4057156843" sldId="296"/>
            <ac:picMk id="7" creationId="{EC92559A-9192-C8D2-3961-A09CF0C86019}"/>
          </ac:picMkLst>
        </pc:picChg>
        <pc:picChg chg="add del mod">
          <ac:chgData name="Roberto Gallardo" userId="49a044883f185952" providerId="LiveId" clId="{E32CE97C-9B2E-4D90-A77D-B240F65EAD0D}" dt="2023-01-16T22:58:16.420" v="492" actId="478"/>
          <ac:picMkLst>
            <pc:docMk/>
            <pc:sldMk cId="4057156843" sldId="296"/>
            <ac:picMk id="9" creationId="{53A887B7-144B-107A-2DA0-A98367F3F1D4}"/>
          </ac:picMkLst>
        </pc:picChg>
        <pc:picChg chg="add mod">
          <ac:chgData name="Roberto Gallardo" userId="49a044883f185952" providerId="LiveId" clId="{E32CE97C-9B2E-4D90-A77D-B240F65EAD0D}" dt="2023-01-16T23:00:57.404" v="494"/>
          <ac:picMkLst>
            <pc:docMk/>
            <pc:sldMk cId="4057156843" sldId="296"/>
            <ac:picMk id="10" creationId="{0806E52E-78DF-6398-ECDC-6954DCDCCCD7}"/>
          </ac:picMkLst>
        </pc:picChg>
      </pc:sldChg>
      <pc:sldChg chg="addSp delSp modSp mod">
        <pc:chgData name="Roberto Gallardo" userId="49a044883f185952" providerId="LiveId" clId="{E32CE97C-9B2E-4D90-A77D-B240F65EAD0D}" dt="2023-01-16T23:02:48.816" v="510" actId="1076"/>
        <pc:sldMkLst>
          <pc:docMk/>
          <pc:sldMk cId="2080110827" sldId="297"/>
        </pc:sldMkLst>
        <pc:picChg chg="add del mod">
          <ac:chgData name="Roberto Gallardo" userId="49a044883f185952" providerId="LiveId" clId="{E32CE97C-9B2E-4D90-A77D-B240F65EAD0D}" dt="2023-01-16T23:02:28.451" v="502" actId="478"/>
          <ac:picMkLst>
            <pc:docMk/>
            <pc:sldMk cId="2080110827" sldId="297"/>
            <ac:picMk id="6" creationId="{1CC97DDC-B788-C098-A01E-1C9CD8BADEE6}"/>
          </ac:picMkLst>
        </pc:picChg>
        <pc:picChg chg="del">
          <ac:chgData name="Roberto Gallardo" userId="49a044883f185952" providerId="LiveId" clId="{E32CE97C-9B2E-4D90-A77D-B240F65EAD0D}" dt="2023-01-16T18:03:17.289" v="69" actId="478"/>
          <ac:picMkLst>
            <pc:docMk/>
            <pc:sldMk cId="2080110827" sldId="297"/>
            <ac:picMk id="7" creationId="{ECDD200D-BA62-C2CB-B651-79A4ECAEADFF}"/>
          </ac:picMkLst>
        </pc:picChg>
        <pc:picChg chg="add mod">
          <ac:chgData name="Roberto Gallardo" userId="49a044883f185952" providerId="LiveId" clId="{E32CE97C-9B2E-4D90-A77D-B240F65EAD0D}" dt="2023-01-16T23:02:48.816" v="510" actId="1076"/>
          <ac:picMkLst>
            <pc:docMk/>
            <pc:sldMk cId="2080110827" sldId="297"/>
            <ac:picMk id="8" creationId="{129DB15C-6CAC-5DC4-EF99-93E21E349676}"/>
          </ac:picMkLst>
        </pc:picChg>
      </pc:sldChg>
      <pc:sldChg chg="addSp delSp modSp mod">
        <pc:chgData name="Roberto Gallardo" userId="49a044883f185952" providerId="LiveId" clId="{E32CE97C-9B2E-4D90-A77D-B240F65EAD0D}" dt="2023-01-16T23:04:14.864" v="523" actId="1076"/>
        <pc:sldMkLst>
          <pc:docMk/>
          <pc:sldMk cId="1532666867" sldId="298"/>
        </pc:sldMkLst>
        <pc:picChg chg="add del mod">
          <ac:chgData name="Roberto Gallardo" userId="49a044883f185952" providerId="LiveId" clId="{E32CE97C-9B2E-4D90-A77D-B240F65EAD0D}" dt="2023-01-16T23:02:54" v="511" actId="478"/>
          <ac:picMkLst>
            <pc:docMk/>
            <pc:sldMk cId="1532666867" sldId="298"/>
            <ac:picMk id="6" creationId="{3049414A-B1BA-102C-7A18-1AAAF9D0FB38}"/>
          </ac:picMkLst>
        </pc:picChg>
        <pc:picChg chg="del">
          <ac:chgData name="Roberto Gallardo" userId="49a044883f185952" providerId="LiveId" clId="{E32CE97C-9B2E-4D90-A77D-B240F65EAD0D}" dt="2023-01-16T18:03:15.857" v="68" actId="478"/>
          <ac:picMkLst>
            <pc:docMk/>
            <pc:sldMk cId="1532666867" sldId="298"/>
            <ac:picMk id="6" creationId="{8BDD2F68-198D-8364-A6DE-C0752DEE11DC}"/>
          </ac:picMkLst>
        </pc:picChg>
        <pc:picChg chg="add del mod">
          <ac:chgData name="Roberto Gallardo" userId="49a044883f185952" providerId="LiveId" clId="{E32CE97C-9B2E-4D90-A77D-B240F65EAD0D}" dt="2023-01-16T23:03:12.303" v="515" actId="478"/>
          <ac:picMkLst>
            <pc:docMk/>
            <pc:sldMk cId="1532666867" sldId="298"/>
            <ac:picMk id="8" creationId="{98B6C519-D901-0C4E-1D0E-4A9A6F48E5C1}"/>
          </ac:picMkLst>
        </pc:picChg>
        <pc:picChg chg="add mod">
          <ac:chgData name="Roberto Gallardo" userId="49a044883f185952" providerId="LiveId" clId="{E32CE97C-9B2E-4D90-A77D-B240F65EAD0D}" dt="2023-01-16T23:04:14.864" v="523" actId="1076"/>
          <ac:picMkLst>
            <pc:docMk/>
            <pc:sldMk cId="1532666867" sldId="298"/>
            <ac:picMk id="10" creationId="{D54607AD-0D88-D9E3-EA04-8EE55CEDD627}"/>
          </ac:picMkLst>
        </pc:picChg>
      </pc:sldChg>
      <pc:sldChg chg="addSp delSp modSp mod">
        <pc:chgData name="Roberto Gallardo" userId="49a044883f185952" providerId="LiveId" clId="{E32CE97C-9B2E-4D90-A77D-B240F65EAD0D}" dt="2023-01-16T22:56:49.582" v="478" actId="27918"/>
        <pc:sldMkLst>
          <pc:docMk/>
          <pc:sldMk cId="1951376777" sldId="299"/>
        </pc:sldMkLst>
        <pc:picChg chg="add mod">
          <ac:chgData name="Roberto Gallardo" userId="49a044883f185952" providerId="LiveId" clId="{E32CE97C-9B2E-4D90-A77D-B240F65EAD0D}" dt="2023-01-16T22:50:07.039" v="386" actId="1076"/>
          <ac:picMkLst>
            <pc:docMk/>
            <pc:sldMk cId="1951376777" sldId="299"/>
            <ac:picMk id="5" creationId="{5BE97C1C-30AF-C543-BFB0-E678155693A7}"/>
          </ac:picMkLst>
        </pc:picChg>
        <pc:picChg chg="del">
          <ac:chgData name="Roberto Gallardo" userId="49a044883f185952" providerId="LiveId" clId="{E32CE97C-9B2E-4D90-A77D-B240F65EAD0D}" dt="2023-01-16T18:03:46.802" v="83" actId="478"/>
          <ac:picMkLst>
            <pc:docMk/>
            <pc:sldMk cId="1951376777" sldId="299"/>
            <ac:picMk id="5" creationId="{CB9F2603-C485-DCF5-9F11-C81F07C6BB92}"/>
          </ac:picMkLst>
        </pc:picChg>
      </pc:sldChg>
      <pc:sldChg chg="del">
        <pc:chgData name="Roberto Gallardo" userId="49a044883f185952" providerId="LiveId" clId="{E32CE97C-9B2E-4D90-A77D-B240F65EAD0D}" dt="2023-01-17T23:31:41.837" v="531" actId="47"/>
        <pc:sldMkLst>
          <pc:docMk/>
          <pc:sldMk cId="230398305" sldId="301"/>
        </pc:sldMkLst>
      </pc:sldChg>
      <pc:sldChg chg="add">
        <pc:chgData name="Roberto Gallardo" userId="49a044883f185952" providerId="LiveId" clId="{E32CE97C-9B2E-4D90-A77D-B240F65EAD0D}" dt="2023-01-17T23:31:40.103" v="530"/>
        <pc:sldMkLst>
          <pc:docMk/>
          <pc:sldMk cId="1515423683" sldId="302"/>
        </pc:sldMkLst>
      </pc:sldChg>
      <pc:sldChg chg="add del">
        <pc:chgData name="Roberto Gallardo" userId="49a044883f185952" providerId="LiveId" clId="{E32CE97C-9B2E-4D90-A77D-B240F65EAD0D}" dt="2023-01-17T23:35:29.723" v="534" actId="47"/>
        <pc:sldMkLst>
          <pc:docMk/>
          <pc:sldMk cId="1053083297" sldId="303"/>
        </pc:sldMkLst>
      </pc:sldChg>
      <pc:sldChg chg="add mod">
        <pc:chgData name="Roberto Gallardo" userId="49a044883f185952" providerId="LiveId" clId="{E32CE97C-9B2E-4D90-A77D-B240F65EAD0D}" dt="2023-01-17T23:37:59.484" v="542" actId="27918"/>
        <pc:sldMkLst>
          <pc:docMk/>
          <pc:sldMk cId="2841628872" sldId="303"/>
        </pc:sldMkLst>
      </pc:sldChg>
      <pc:sldChg chg="add del">
        <pc:chgData name="Roberto Gallardo" userId="49a044883f185952" providerId="LiveId" clId="{E32CE97C-9B2E-4D90-A77D-B240F65EAD0D}" dt="2023-01-17T23:35:29.723" v="534" actId="47"/>
        <pc:sldMkLst>
          <pc:docMk/>
          <pc:sldMk cId="2841628872" sldId="304"/>
        </pc:sldMkLst>
      </pc:sldChg>
      <pc:sldChg chg="add mod">
        <pc:chgData name="Roberto Gallardo" userId="49a044883f185952" providerId="LiveId" clId="{E32CE97C-9B2E-4D90-A77D-B240F65EAD0D}" dt="2023-01-17T23:38:27.229" v="549" actId="27918"/>
        <pc:sldMkLst>
          <pc:docMk/>
          <pc:sldMk cId="3084076302" sldId="304"/>
        </pc:sldMkLst>
      </pc:sldChg>
      <pc:sldChg chg="add mod">
        <pc:chgData name="Roberto Gallardo" userId="49a044883f185952" providerId="LiveId" clId="{E32CE97C-9B2E-4D90-A77D-B240F65EAD0D}" dt="2023-01-17T23:39:06.887" v="556" actId="27918"/>
        <pc:sldMkLst>
          <pc:docMk/>
          <pc:sldMk cId="473712435" sldId="305"/>
        </pc:sldMkLst>
      </pc:sldChg>
    </pc:docChg>
  </pc:docChgLst>
  <pc:docChgLst>
    <pc:chgData name="Roberto Gallardo" userId="49a044883f185952" providerId="LiveId" clId="{34201A6A-4C5F-473D-BD2F-4FB52A50645A}"/>
    <pc:docChg chg="undo custSel addSld delSld modSld">
      <pc:chgData name="Roberto Gallardo" userId="49a044883f185952" providerId="LiveId" clId="{34201A6A-4C5F-473D-BD2F-4FB52A50645A}" dt="2023-01-16T16:48:42.927" v="464" actId="27918"/>
      <pc:docMkLst>
        <pc:docMk/>
      </pc:docMkLst>
      <pc:sldChg chg="modSp mod">
        <pc:chgData name="Roberto Gallardo" userId="49a044883f185952" providerId="LiveId" clId="{34201A6A-4C5F-473D-BD2F-4FB52A50645A}" dt="2023-01-16T15:30:41.511" v="13" actId="20577"/>
        <pc:sldMkLst>
          <pc:docMk/>
          <pc:sldMk cId="2846901679" sldId="256"/>
        </pc:sldMkLst>
        <pc:spChg chg="mod">
          <ac:chgData name="Roberto Gallardo" userId="49a044883f185952" providerId="LiveId" clId="{34201A6A-4C5F-473D-BD2F-4FB52A50645A}" dt="2023-01-16T15:30:41.511" v="13" actId="20577"/>
          <ac:spMkLst>
            <pc:docMk/>
            <pc:sldMk cId="2846901679" sldId="256"/>
            <ac:spMk id="7" creationId="{B1E0ABEC-554C-720A-2772-F0324C8E93CA}"/>
          </ac:spMkLst>
        </pc:spChg>
      </pc:sldChg>
      <pc:sldChg chg="mod">
        <pc:chgData name="Roberto Gallardo" userId="49a044883f185952" providerId="LiveId" clId="{34201A6A-4C5F-473D-BD2F-4FB52A50645A}" dt="2023-01-16T15:45:31.732" v="58" actId="27918"/>
        <pc:sldMkLst>
          <pc:docMk/>
          <pc:sldMk cId="3231157596" sldId="257"/>
        </pc:sldMkLst>
      </pc:sldChg>
      <pc:sldChg chg="mod">
        <pc:chgData name="Roberto Gallardo" userId="49a044883f185952" providerId="LiveId" clId="{34201A6A-4C5F-473D-BD2F-4FB52A50645A}" dt="2023-01-16T15:44:10.990" v="46" actId="27918"/>
        <pc:sldMkLst>
          <pc:docMk/>
          <pc:sldMk cId="3702837515" sldId="258"/>
        </pc:sldMkLst>
      </pc:sldChg>
      <pc:sldChg chg="mod">
        <pc:chgData name="Roberto Gallardo" userId="49a044883f185952" providerId="LiveId" clId="{34201A6A-4C5F-473D-BD2F-4FB52A50645A}" dt="2023-01-16T15:44:52.171" v="52" actId="27918"/>
        <pc:sldMkLst>
          <pc:docMk/>
          <pc:sldMk cId="2519083202" sldId="259"/>
        </pc:sldMkLst>
      </pc:sldChg>
      <pc:sldChg chg="mod">
        <pc:chgData name="Roberto Gallardo" userId="49a044883f185952" providerId="LiveId" clId="{34201A6A-4C5F-473D-BD2F-4FB52A50645A}" dt="2023-01-16T15:43:22.589" v="40" actId="27918"/>
        <pc:sldMkLst>
          <pc:docMk/>
          <pc:sldMk cId="3877078759" sldId="260"/>
        </pc:sldMkLst>
      </pc:sldChg>
      <pc:sldChg chg="mod">
        <pc:chgData name="Roberto Gallardo" userId="49a044883f185952" providerId="LiveId" clId="{34201A6A-4C5F-473D-BD2F-4FB52A50645A}" dt="2023-01-16T15:46:52.823" v="70" actId="27918"/>
        <pc:sldMkLst>
          <pc:docMk/>
          <pc:sldMk cId="1175010214" sldId="261"/>
        </pc:sldMkLst>
      </pc:sldChg>
      <pc:sldChg chg="addSp delSp modSp mod">
        <pc:chgData name="Roberto Gallardo" userId="49a044883f185952" providerId="LiveId" clId="{34201A6A-4C5F-473D-BD2F-4FB52A50645A}" dt="2023-01-16T15:47:38.279" v="80" actId="1076"/>
        <pc:sldMkLst>
          <pc:docMk/>
          <pc:sldMk cId="1418533539" sldId="271"/>
        </pc:sldMkLst>
        <pc:picChg chg="del">
          <ac:chgData name="Roberto Gallardo" userId="49a044883f185952" providerId="LiveId" clId="{34201A6A-4C5F-473D-BD2F-4FB52A50645A}" dt="2023-01-16T15:31:55.421" v="14" actId="478"/>
          <ac:picMkLst>
            <pc:docMk/>
            <pc:sldMk cId="1418533539" sldId="271"/>
            <ac:picMk id="6" creationId="{FACE4D62-196F-A615-59EB-291A7142E480}"/>
          </ac:picMkLst>
        </pc:picChg>
        <pc:picChg chg="add mod">
          <ac:chgData name="Roberto Gallardo" userId="49a044883f185952" providerId="LiveId" clId="{34201A6A-4C5F-473D-BD2F-4FB52A50645A}" dt="2023-01-16T15:47:38.279" v="80" actId="1076"/>
          <ac:picMkLst>
            <pc:docMk/>
            <pc:sldMk cId="1418533539" sldId="271"/>
            <ac:picMk id="7" creationId="{163E5F35-A7DD-BA19-FE7A-814841572ADA}"/>
          </ac:picMkLst>
        </pc:picChg>
      </pc:sldChg>
      <pc:sldChg chg="mod">
        <pc:chgData name="Roberto Gallardo" userId="49a044883f185952" providerId="LiveId" clId="{34201A6A-4C5F-473D-BD2F-4FB52A50645A}" dt="2023-01-16T15:46:07.759" v="64" actId="27918"/>
        <pc:sldMkLst>
          <pc:docMk/>
          <pc:sldMk cId="2653937722" sldId="272"/>
        </pc:sldMkLst>
      </pc:sldChg>
      <pc:sldChg chg="mod">
        <pc:chgData name="Roberto Gallardo" userId="49a044883f185952" providerId="LiveId" clId="{34201A6A-4C5F-473D-BD2F-4FB52A50645A}" dt="2023-01-16T16:40:57.686" v="398" actId="27918"/>
        <pc:sldMkLst>
          <pc:docMk/>
          <pc:sldMk cId="2076698419" sldId="273"/>
        </pc:sldMkLst>
      </pc:sldChg>
      <pc:sldChg chg="mod">
        <pc:chgData name="Roberto Gallardo" userId="49a044883f185952" providerId="LiveId" clId="{34201A6A-4C5F-473D-BD2F-4FB52A50645A}" dt="2023-01-16T16:48:03.301" v="458" actId="27918"/>
        <pc:sldMkLst>
          <pc:docMk/>
          <pc:sldMk cId="3802335161" sldId="274"/>
        </pc:sldMkLst>
      </pc:sldChg>
      <pc:sldChg chg="mod">
        <pc:chgData name="Roberto Gallardo" userId="49a044883f185952" providerId="LiveId" clId="{34201A6A-4C5F-473D-BD2F-4FB52A50645A}" dt="2023-01-16T16:48:42.927" v="464" actId="27918"/>
        <pc:sldMkLst>
          <pc:docMk/>
          <pc:sldMk cId="4292554322" sldId="275"/>
        </pc:sldMkLst>
      </pc:sldChg>
      <pc:sldChg chg="modSp mod">
        <pc:chgData name="Roberto Gallardo" userId="49a044883f185952" providerId="LiveId" clId="{34201A6A-4C5F-473D-BD2F-4FB52A50645A}" dt="2023-01-16T16:47:39.781" v="454" actId="14100"/>
        <pc:sldMkLst>
          <pc:docMk/>
          <pc:sldMk cId="513409896" sldId="276"/>
        </pc:sldMkLst>
        <pc:spChg chg="mod">
          <ac:chgData name="Roberto Gallardo" userId="49a044883f185952" providerId="LiveId" clId="{34201A6A-4C5F-473D-BD2F-4FB52A50645A}" dt="2023-01-16T16:47:28.997" v="434" actId="1076"/>
          <ac:spMkLst>
            <pc:docMk/>
            <pc:sldMk cId="513409896" sldId="276"/>
            <ac:spMk id="21" creationId="{9A68ADBE-AECC-EE60-7E94-3675B33E08AE}"/>
          </ac:spMkLst>
        </pc:spChg>
        <pc:cxnChg chg="mod">
          <ac:chgData name="Roberto Gallardo" userId="49a044883f185952" providerId="LiveId" clId="{34201A6A-4C5F-473D-BD2F-4FB52A50645A}" dt="2023-01-16T16:47:20.274" v="432" actId="1036"/>
          <ac:cxnSpMkLst>
            <pc:docMk/>
            <pc:sldMk cId="513409896" sldId="276"/>
            <ac:cxnSpMk id="22" creationId="{1B423FA0-E4B3-6570-929B-A9283D503787}"/>
          </ac:cxnSpMkLst>
        </pc:cxnChg>
        <pc:cxnChg chg="mod">
          <ac:chgData name="Roberto Gallardo" userId="49a044883f185952" providerId="LiveId" clId="{34201A6A-4C5F-473D-BD2F-4FB52A50645A}" dt="2023-01-16T16:47:33.523" v="453" actId="1036"/>
          <ac:cxnSpMkLst>
            <pc:docMk/>
            <pc:sldMk cId="513409896" sldId="276"/>
            <ac:cxnSpMk id="23" creationId="{D616797E-0044-3804-BA5A-23B8EB309CA5}"/>
          </ac:cxnSpMkLst>
        </pc:cxnChg>
        <pc:cxnChg chg="mod">
          <ac:chgData name="Roberto Gallardo" userId="49a044883f185952" providerId="LiveId" clId="{34201A6A-4C5F-473D-BD2F-4FB52A50645A}" dt="2023-01-16T16:47:39.781" v="454" actId="14100"/>
          <ac:cxnSpMkLst>
            <pc:docMk/>
            <pc:sldMk cId="513409896" sldId="276"/>
            <ac:cxnSpMk id="24" creationId="{20A6256E-6780-BAE0-B803-D02FE024579F}"/>
          </ac:cxnSpMkLst>
        </pc:cxnChg>
        <pc:cxnChg chg="mod">
          <ac:chgData name="Roberto Gallardo" userId="49a044883f185952" providerId="LiveId" clId="{34201A6A-4C5F-473D-BD2F-4FB52A50645A}" dt="2023-01-16T16:47:26.173" v="433" actId="14100"/>
          <ac:cxnSpMkLst>
            <pc:docMk/>
            <pc:sldMk cId="513409896" sldId="276"/>
            <ac:cxnSpMk id="25" creationId="{62B7492E-2C75-E0CD-947E-C582F412F7D7}"/>
          </ac:cxnSpMkLst>
        </pc:cxnChg>
      </pc:sldChg>
      <pc:sldChg chg="mod">
        <pc:chgData name="Roberto Gallardo" userId="49a044883f185952" providerId="LiveId" clId="{34201A6A-4C5F-473D-BD2F-4FB52A50645A}" dt="2023-01-16T16:10:18.276" v="393" actId="27918"/>
        <pc:sldMkLst>
          <pc:docMk/>
          <pc:sldMk cId="349244952" sldId="278"/>
        </pc:sldMkLst>
      </pc:sldChg>
      <pc:sldChg chg="addSp delSp modSp mod">
        <pc:chgData name="Roberto Gallardo" userId="49a044883f185952" providerId="LiveId" clId="{34201A6A-4C5F-473D-BD2F-4FB52A50645A}" dt="2023-01-16T15:54:34.187" v="187" actId="1037"/>
        <pc:sldMkLst>
          <pc:docMk/>
          <pc:sldMk cId="2124848710" sldId="281"/>
        </pc:sldMkLst>
        <pc:picChg chg="del">
          <ac:chgData name="Roberto Gallardo" userId="49a044883f185952" providerId="LiveId" clId="{34201A6A-4C5F-473D-BD2F-4FB52A50645A}" dt="2023-01-16T15:32:07.757" v="20" actId="478"/>
          <ac:picMkLst>
            <pc:docMk/>
            <pc:sldMk cId="2124848710" sldId="281"/>
            <ac:picMk id="5" creationId="{FB27A213-C0B7-6BD5-7FED-23D21C6A08C4}"/>
          </ac:picMkLst>
        </pc:picChg>
        <pc:picChg chg="add mod">
          <ac:chgData name="Roberto Gallardo" userId="49a044883f185952" providerId="LiveId" clId="{34201A6A-4C5F-473D-BD2F-4FB52A50645A}" dt="2023-01-16T15:54:34.187" v="187" actId="1037"/>
          <ac:picMkLst>
            <pc:docMk/>
            <pc:sldMk cId="2124848710" sldId="281"/>
            <ac:picMk id="8" creationId="{9153084F-FC00-0CE4-66C8-0E07E1623826}"/>
          </ac:picMkLst>
        </pc:picChg>
      </pc:sldChg>
      <pc:sldChg chg="addSp delSp modSp mod">
        <pc:chgData name="Roberto Gallardo" userId="49a044883f185952" providerId="LiveId" clId="{34201A6A-4C5F-473D-BD2F-4FB52A50645A}" dt="2023-01-16T15:55:42.379" v="203" actId="1076"/>
        <pc:sldMkLst>
          <pc:docMk/>
          <pc:sldMk cId="2028175529" sldId="282"/>
        </pc:sldMkLst>
        <pc:picChg chg="add mod">
          <ac:chgData name="Roberto Gallardo" userId="49a044883f185952" providerId="LiveId" clId="{34201A6A-4C5F-473D-BD2F-4FB52A50645A}" dt="2023-01-16T15:55:42.379" v="203" actId="1076"/>
          <ac:picMkLst>
            <pc:docMk/>
            <pc:sldMk cId="2028175529" sldId="282"/>
            <ac:picMk id="5" creationId="{66F5E906-151A-8A14-F31C-BFF6F6AC1A90}"/>
          </ac:picMkLst>
        </pc:picChg>
        <pc:picChg chg="del">
          <ac:chgData name="Roberto Gallardo" userId="49a044883f185952" providerId="LiveId" clId="{34201A6A-4C5F-473D-BD2F-4FB52A50645A}" dt="2023-01-16T15:32:09.862" v="21" actId="478"/>
          <ac:picMkLst>
            <pc:docMk/>
            <pc:sldMk cId="2028175529" sldId="282"/>
            <ac:picMk id="8" creationId="{94976C04-A24B-F3C5-B9C0-27F15B00E593}"/>
          </ac:picMkLst>
        </pc:picChg>
      </pc:sldChg>
      <pc:sldChg chg="addSp delSp modSp mod">
        <pc:chgData name="Roberto Gallardo" userId="49a044883f185952" providerId="LiveId" clId="{34201A6A-4C5F-473D-BD2F-4FB52A50645A}" dt="2023-01-16T15:57:14.678" v="221" actId="1076"/>
        <pc:sldMkLst>
          <pc:docMk/>
          <pc:sldMk cId="1326517747" sldId="283"/>
        </pc:sldMkLst>
        <pc:picChg chg="add mod">
          <ac:chgData name="Roberto Gallardo" userId="49a044883f185952" providerId="LiveId" clId="{34201A6A-4C5F-473D-BD2F-4FB52A50645A}" dt="2023-01-16T15:57:14.678" v="221" actId="1076"/>
          <ac:picMkLst>
            <pc:docMk/>
            <pc:sldMk cId="1326517747" sldId="283"/>
            <ac:picMk id="5" creationId="{1D8CBC8A-DA84-2A40-2362-0658B5BBF047}"/>
          </ac:picMkLst>
        </pc:picChg>
        <pc:picChg chg="del">
          <ac:chgData name="Roberto Gallardo" userId="49a044883f185952" providerId="LiveId" clId="{34201A6A-4C5F-473D-BD2F-4FB52A50645A}" dt="2023-01-16T15:32:11.357" v="22" actId="478"/>
          <ac:picMkLst>
            <pc:docMk/>
            <pc:sldMk cId="1326517747" sldId="283"/>
            <ac:picMk id="8" creationId="{033B3FE1-9C3F-6EF0-C136-37EF9E1F1D30}"/>
          </ac:picMkLst>
        </pc:picChg>
      </pc:sldChg>
      <pc:sldChg chg="addSp delSp modSp mod">
        <pc:chgData name="Roberto Gallardo" userId="49a044883f185952" providerId="LiveId" clId="{34201A6A-4C5F-473D-BD2F-4FB52A50645A}" dt="2023-01-16T15:58:25.892" v="239" actId="1076"/>
        <pc:sldMkLst>
          <pc:docMk/>
          <pc:sldMk cId="783739251" sldId="284"/>
        </pc:sldMkLst>
        <pc:picChg chg="add mod">
          <ac:chgData name="Roberto Gallardo" userId="49a044883f185952" providerId="LiveId" clId="{34201A6A-4C5F-473D-BD2F-4FB52A50645A}" dt="2023-01-16T15:58:25.892" v="239" actId="1076"/>
          <ac:picMkLst>
            <pc:docMk/>
            <pc:sldMk cId="783739251" sldId="284"/>
            <ac:picMk id="5" creationId="{56A01DA7-29EC-A2CD-67AC-FA3383E14F1A}"/>
          </ac:picMkLst>
        </pc:picChg>
        <pc:picChg chg="del">
          <ac:chgData name="Roberto Gallardo" userId="49a044883f185952" providerId="LiveId" clId="{34201A6A-4C5F-473D-BD2F-4FB52A50645A}" dt="2023-01-16T15:32:12.853" v="23" actId="478"/>
          <ac:picMkLst>
            <pc:docMk/>
            <pc:sldMk cId="783739251" sldId="284"/>
            <ac:picMk id="8" creationId="{D815B327-B2B1-C919-C7A3-309DB3D75C16}"/>
          </ac:picMkLst>
        </pc:picChg>
      </pc:sldChg>
      <pc:sldChg chg="addSp delSp modSp add del mod">
        <pc:chgData name="Roberto Gallardo" userId="49a044883f185952" providerId="LiveId" clId="{34201A6A-4C5F-473D-BD2F-4FB52A50645A}" dt="2023-01-16T15:59:35.119" v="255" actId="1076"/>
        <pc:sldMkLst>
          <pc:docMk/>
          <pc:sldMk cId="1676122233" sldId="285"/>
        </pc:sldMkLst>
        <pc:picChg chg="add mod">
          <ac:chgData name="Roberto Gallardo" userId="49a044883f185952" providerId="LiveId" clId="{34201A6A-4C5F-473D-BD2F-4FB52A50645A}" dt="2023-01-16T15:59:35.119" v="255" actId="1076"/>
          <ac:picMkLst>
            <pc:docMk/>
            <pc:sldMk cId="1676122233" sldId="285"/>
            <ac:picMk id="5" creationId="{EA4F6CC3-0588-CCCE-1FDF-25F2BB21661A}"/>
          </ac:picMkLst>
        </pc:picChg>
        <pc:picChg chg="del">
          <ac:chgData name="Roberto Gallardo" userId="49a044883f185952" providerId="LiveId" clId="{34201A6A-4C5F-473D-BD2F-4FB52A50645A}" dt="2023-01-16T15:32:18.062" v="26" actId="478"/>
          <ac:picMkLst>
            <pc:docMk/>
            <pc:sldMk cId="1676122233" sldId="285"/>
            <ac:picMk id="8" creationId="{904E4106-2EEF-7FB4-8C31-15755E7953DE}"/>
          </ac:picMkLst>
        </pc:picChg>
      </pc:sldChg>
      <pc:sldChg chg="addSp delSp modSp mod">
        <pc:chgData name="Roberto Gallardo" userId="49a044883f185952" providerId="LiveId" clId="{34201A6A-4C5F-473D-BD2F-4FB52A50645A}" dt="2023-01-16T16:00:50.971" v="271" actId="1076"/>
        <pc:sldMkLst>
          <pc:docMk/>
          <pc:sldMk cId="3100398757" sldId="286"/>
        </pc:sldMkLst>
        <pc:picChg chg="add mod">
          <ac:chgData name="Roberto Gallardo" userId="49a044883f185952" providerId="LiveId" clId="{34201A6A-4C5F-473D-BD2F-4FB52A50645A}" dt="2023-01-16T16:00:50.971" v="271" actId="1076"/>
          <ac:picMkLst>
            <pc:docMk/>
            <pc:sldMk cId="3100398757" sldId="286"/>
            <ac:picMk id="5" creationId="{190E412C-AB2D-2EAE-DCC8-9C46E6B3C279}"/>
          </ac:picMkLst>
        </pc:picChg>
        <pc:picChg chg="del">
          <ac:chgData name="Roberto Gallardo" userId="49a044883f185952" providerId="LiveId" clId="{34201A6A-4C5F-473D-BD2F-4FB52A50645A}" dt="2023-01-16T15:32:19.822" v="27" actId="478"/>
          <ac:picMkLst>
            <pc:docMk/>
            <pc:sldMk cId="3100398757" sldId="286"/>
            <ac:picMk id="8" creationId="{470680D7-D741-1B4E-D3AF-14882434BB99}"/>
          </ac:picMkLst>
        </pc:picChg>
      </pc:sldChg>
      <pc:sldChg chg="addSp delSp modSp mod">
        <pc:chgData name="Roberto Gallardo" userId="49a044883f185952" providerId="LiveId" clId="{34201A6A-4C5F-473D-BD2F-4FB52A50645A}" dt="2023-01-16T16:01:57.756" v="287" actId="1076"/>
        <pc:sldMkLst>
          <pc:docMk/>
          <pc:sldMk cId="1546475425" sldId="287"/>
        </pc:sldMkLst>
        <pc:picChg chg="add mod">
          <ac:chgData name="Roberto Gallardo" userId="49a044883f185952" providerId="LiveId" clId="{34201A6A-4C5F-473D-BD2F-4FB52A50645A}" dt="2023-01-16T16:01:57.756" v="287" actId="1076"/>
          <ac:picMkLst>
            <pc:docMk/>
            <pc:sldMk cId="1546475425" sldId="287"/>
            <ac:picMk id="5" creationId="{5A858AD0-E725-2D3F-BDE4-B4BDB92FD3C4}"/>
          </ac:picMkLst>
        </pc:picChg>
        <pc:picChg chg="del">
          <ac:chgData name="Roberto Gallardo" userId="49a044883f185952" providerId="LiveId" clId="{34201A6A-4C5F-473D-BD2F-4FB52A50645A}" dt="2023-01-16T15:32:21.949" v="28" actId="478"/>
          <ac:picMkLst>
            <pc:docMk/>
            <pc:sldMk cId="1546475425" sldId="287"/>
            <ac:picMk id="8" creationId="{A9B8342A-9624-20BF-BA75-F4D3E782C107}"/>
          </ac:picMkLst>
        </pc:picChg>
      </pc:sldChg>
      <pc:sldChg chg="addSp delSp modSp mod">
        <pc:chgData name="Roberto Gallardo" userId="49a044883f185952" providerId="LiveId" clId="{34201A6A-4C5F-473D-BD2F-4FB52A50645A}" dt="2023-01-16T16:04:53.890" v="323" actId="27918"/>
        <pc:sldMkLst>
          <pc:docMk/>
          <pc:sldMk cId="1380517306" sldId="288"/>
        </pc:sldMkLst>
        <pc:picChg chg="add mod">
          <ac:chgData name="Roberto Gallardo" userId="49a044883f185952" providerId="LiveId" clId="{34201A6A-4C5F-473D-BD2F-4FB52A50645A}" dt="2023-01-16T16:04:10.020" v="318" actId="1076"/>
          <ac:picMkLst>
            <pc:docMk/>
            <pc:sldMk cId="1380517306" sldId="288"/>
            <ac:picMk id="5" creationId="{315C537A-B307-EABD-F0A8-70F3D38AF27D}"/>
          </ac:picMkLst>
        </pc:picChg>
        <pc:picChg chg="del">
          <ac:chgData name="Roberto Gallardo" userId="49a044883f185952" providerId="LiveId" clId="{34201A6A-4C5F-473D-BD2F-4FB52A50645A}" dt="2023-01-16T15:32:25.678" v="30" actId="478"/>
          <ac:picMkLst>
            <pc:docMk/>
            <pc:sldMk cId="1380517306" sldId="288"/>
            <ac:picMk id="8" creationId="{AE4C90AF-5FA5-4B57-6616-1799974E20BA}"/>
          </ac:picMkLst>
        </pc:picChg>
      </pc:sldChg>
      <pc:sldChg chg="addSp delSp modSp mod">
        <pc:chgData name="Roberto Gallardo" userId="49a044883f185952" providerId="LiveId" clId="{34201A6A-4C5F-473D-BD2F-4FB52A50645A}" dt="2023-01-16T16:06:11.169" v="339" actId="1076"/>
        <pc:sldMkLst>
          <pc:docMk/>
          <pc:sldMk cId="1388671151" sldId="289"/>
        </pc:sldMkLst>
        <pc:picChg chg="add mod">
          <ac:chgData name="Roberto Gallardo" userId="49a044883f185952" providerId="LiveId" clId="{34201A6A-4C5F-473D-BD2F-4FB52A50645A}" dt="2023-01-16T16:06:11.169" v="339" actId="1076"/>
          <ac:picMkLst>
            <pc:docMk/>
            <pc:sldMk cId="1388671151" sldId="289"/>
            <ac:picMk id="5" creationId="{671A475F-205F-0708-35EE-7704CA8CC6A5}"/>
          </ac:picMkLst>
        </pc:picChg>
        <pc:picChg chg="del">
          <ac:chgData name="Roberto Gallardo" userId="49a044883f185952" providerId="LiveId" clId="{34201A6A-4C5F-473D-BD2F-4FB52A50645A}" dt="2023-01-16T15:32:28.037" v="31" actId="478"/>
          <ac:picMkLst>
            <pc:docMk/>
            <pc:sldMk cId="1388671151" sldId="289"/>
            <ac:picMk id="8" creationId="{A72E2CDE-182F-1AA1-C01B-EDD0B9EE364C}"/>
          </ac:picMkLst>
        </pc:picChg>
      </pc:sldChg>
      <pc:sldChg chg="addSp delSp modSp mod">
        <pc:chgData name="Roberto Gallardo" userId="49a044883f185952" providerId="LiveId" clId="{34201A6A-4C5F-473D-BD2F-4FB52A50645A}" dt="2023-01-16T16:08:44.465" v="369" actId="1076"/>
        <pc:sldMkLst>
          <pc:docMk/>
          <pc:sldMk cId="2355376039" sldId="290"/>
        </pc:sldMkLst>
        <pc:picChg chg="del">
          <ac:chgData name="Roberto Gallardo" userId="49a044883f185952" providerId="LiveId" clId="{34201A6A-4C5F-473D-BD2F-4FB52A50645A}" dt="2023-01-16T15:32:31.842" v="33" actId="478"/>
          <ac:picMkLst>
            <pc:docMk/>
            <pc:sldMk cId="2355376039" sldId="290"/>
            <ac:picMk id="8" creationId="{D6D3637F-15B1-7D14-C40B-AA2B5BBEAE9C}"/>
          </ac:picMkLst>
        </pc:picChg>
        <pc:picChg chg="add mod">
          <ac:chgData name="Roberto Gallardo" userId="49a044883f185952" providerId="LiveId" clId="{34201A6A-4C5F-473D-BD2F-4FB52A50645A}" dt="2023-01-16T16:08:44.465" v="369" actId="1076"/>
          <ac:picMkLst>
            <pc:docMk/>
            <pc:sldMk cId="2355376039" sldId="290"/>
            <ac:picMk id="9" creationId="{9E051D75-6DDE-0567-3E39-C2B074D0095A}"/>
          </ac:picMkLst>
        </pc:picChg>
      </pc:sldChg>
      <pc:sldChg chg="addSp delSp modSp mod">
        <pc:chgData name="Roberto Gallardo" userId="49a044883f185952" providerId="LiveId" clId="{34201A6A-4C5F-473D-BD2F-4FB52A50645A}" dt="2023-01-16T16:09:51.830" v="389" actId="1076"/>
        <pc:sldMkLst>
          <pc:docMk/>
          <pc:sldMk cId="3757257295" sldId="291"/>
        </pc:sldMkLst>
        <pc:picChg chg="add mod">
          <ac:chgData name="Roberto Gallardo" userId="49a044883f185952" providerId="LiveId" clId="{34201A6A-4C5F-473D-BD2F-4FB52A50645A}" dt="2023-01-16T16:09:51.830" v="389" actId="1076"/>
          <ac:picMkLst>
            <pc:docMk/>
            <pc:sldMk cId="3757257295" sldId="291"/>
            <ac:picMk id="7" creationId="{E6A0B221-42D4-1C8E-4990-FD0957B57556}"/>
          </ac:picMkLst>
        </pc:picChg>
        <pc:picChg chg="del">
          <ac:chgData name="Roberto Gallardo" userId="49a044883f185952" providerId="LiveId" clId="{34201A6A-4C5F-473D-BD2F-4FB52A50645A}" dt="2023-01-16T15:32:34.551" v="34" actId="478"/>
          <ac:picMkLst>
            <pc:docMk/>
            <pc:sldMk cId="3757257295" sldId="291"/>
            <ac:picMk id="8" creationId="{156AEE47-CC26-3634-78D8-8C1608170444}"/>
          </ac:picMkLst>
        </pc:picChg>
      </pc:sldChg>
      <pc:sldChg chg="addSp delSp modSp mod">
        <pc:chgData name="Roberto Gallardo" userId="49a044883f185952" providerId="LiveId" clId="{34201A6A-4C5F-473D-BD2F-4FB52A50645A}" dt="2023-01-16T16:03:08.263" v="303" actId="1076"/>
        <pc:sldMkLst>
          <pc:docMk/>
          <pc:sldMk cId="1259856727" sldId="292"/>
        </pc:sldMkLst>
        <pc:picChg chg="add mod">
          <ac:chgData name="Roberto Gallardo" userId="49a044883f185952" providerId="LiveId" clId="{34201A6A-4C5F-473D-BD2F-4FB52A50645A}" dt="2023-01-16T16:03:08.263" v="303" actId="1076"/>
          <ac:picMkLst>
            <pc:docMk/>
            <pc:sldMk cId="1259856727" sldId="292"/>
            <ac:picMk id="5" creationId="{7991B787-2955-26E5-638C-03EB53054716}"/>
          </ac:picMkLst>
        </pc:picChg>
        <pc:picChg chg="del">
          <ac:chgData name="Roberto Gallardo" userId="49a044883f185952" providerId="LiveId" clId="{34201A6A-4C5F-473D-BD2F-4FB52A50645A}" dt="2023-01-16T15:32:23.982" v="29" actId="478"/>
          <ac:picMkLst>
            <pc:docMk/>
            <pc:sldMk cId="1259856727" sldId="292"/>
            <ac:picMk id="8" creationId="{331580CE-AA9E-AFEC-4861-10F13955BFE5}"/>
          </ac:picMkLst>
        </pc:picChg>
      </pc:sldChg>
      <pc:sldChg chg="addSp delSp modSp mod">
        <pc:chgData name="Roberto Gallardo" userId="49a044883f185952" providerId="LiveId" clId="{34201A6A-4C5F-473D-BD2F-4FB52A50645A}" dt="2023-01-16T15:53:22.742" v="164" actId="1076"/>
        <pc:sldMkLst>
          <pc:docMk/>
          <pc:sldMk cId="3324519687" sldId="293"/>
        </pc:sldMkLst>
        <pc:picChg chg="add mod">
          <ac:chgData name="Roberto Gallardo" userId="49a044883f185952" providerId="LiveId" clId="{34201A6A-4C5F-473D-BD2F-4FB52A50645A}" dt="2023-01-16T15:53:22.742" v="164" actId="1076"/>
          <ac:picMkLst>
            <pc:docMk/>
            <pc:sldMk cId="3324519687" sldId="293"/>
            <ac:picMk id="7" creationId="{343C37E9-F1BB-1C21-F347-49E123FD807D}"/>
          </ac:picMkLst>
        </pc:picChg>
        <pc:picChg chg="del">
          <ac:chgData name="Roberto Gallardo" userId="49a044883f185952" providerId="LiveId" clId="{34201A6A-4C5F-473D-BD2F-4FB52A50645A}" dt="2023-01-16T15:32:05.917" v="19" actId="478"/>
          <ac:picMkLst>
            <pc:docMk/>
            <pc:sldMk cId="3324519687" sldId="293"/>
            <ac:picMk id="8" creationId="{FD1333ED-1131-3861-958C-4C42B9D3BC9F}"/>
          </ac:picMkLst>
        </pc:picChg>
      </pc:sldChg>
      <pc:sldChg chg="addSp delSp modSp mod">
        <pc:chgData name="Roberto Gallardo" userId="49a044883f185952" providerId="LiveId" clId="{34201A6A-4C5F-473D-BD2F-4FB52A50645A}" dt="2023-01-16T15:50:59.120" v="133" actId="1076"/>
        <pc:sldMkLst>
          <pc:docMk/>
          <pc:sldMk cId="3256182630" sldId="295"/>
        </pc:sldMkLst>
        <pc:picChg chg="del">
          <ac:chgData name="Roberto Gallardo" userId="49a044883f185952" providerId="LiveId" clId="{34201A6A-4C5F-473D-BD2F-4FB52A50645A}" dt="2023-01-16T15:32:00.769" v="16" actId="478"/>
          <ac:picMkLst>
            <pc:docMk/>
            <pc:sldMk cId="3256182630" sldId="295"/>
            <ac:picMk id="6" creationId="{525C02B9-4D86-DE25-3429-FF01BD8E8E7E}"/>
          </ac:picMkLst>
        </pc:picChg>
        <pc:picChg chg="add del mod">
          <ac:chgData name="Roberto Gallardo" userId="49a044883f185952" providerId="LiveId" clId="{34201A6A-4C5F-473D-BD2F-4FB52A50645A}" dt="2023-01-16T15:50:01.318" v="119" actId="478"/>
          <ac:picMkLst>
            <pc:docMk/>
            <pc:sldMk cId="3256182630" sldId="295"/>
            <ac:picMk id="7" creationId="{21EBA857-5816-D412-AA3F-8582F2344F57}"/>
          </ac:picMkLst>
        </pc:picChg>
        <pc:picChg chg="add mod">
          <ac:chgData name="Roberto Gallardo" userId="49a044883f185952" providerId="LiveId" clId="{34201A6A-4C5F-473D-BD2F-4FB52A50645A}" dt="2023-01-16T15:50:59.120" v="133" actId="1076"/>
          <ac:picMkLst>
            <pc:docMk/>
            <pc:sldMk cId="3256182630" sldId="295"/>
            <ac:picMk id="10" creationId="{D24F2621-9537-754E-8330-EDA9970A38CE}"/>
          </ac:picMkLst>
        </pc:picChg>
      </pc:sldChg>
      <pc:sldChg chg="addSp delSp modSp mod">
        <pc:chgData name="Roberto Gallardo" userId="49a044883f185952" providerId="LiveId" clId="{34201A6A-4C5F-473D-BD2F-4FB52A50645A}" dt="2023-01-16T15:52:08.468" v="149" actId="1076"/>
        <pc:sldMkLst>
          <pc:docMk/>
          <pc:sldMk cId="4057156843" sldId="296"/>
        </pc:sldMkLst>
        <pc:picChg chg="add mod">
          <ac:chgData name="Roberto Gallardo" userId="49a044883f185952" providerId="LiveId" clId="{34201A6A-4C5F-473D-BD2F-4FB52A50645A}" dt="2023-01-16T15:52:08.468" v="149" actId="1076"/>
          <ac:picMkLst>
            <pc:docMk/>
            <pc:sldMk cId="4057156843" sldId="296"/>
            <ac:picMk id="6" creationId="{4E5D142A-BA43-1AC6-1399-15E707652433}"/>
          </ac:picMkLst>
        </pc:picChg>
        <pc:picChg chg="del">
          <ac:chgData name="Roberto Gallardo" userId="49a044883f185952" providerId="LiveId" clId="{34201A6A-4C5F-473D-BD2F-4FB52A50645A}" dt="2023-01-16T15:32:04.277" v="18" actId="478"/>
          <ac:picMkLst>
            <pc:docMk/>
            <pc:sldMk cId="4057156843" sldId="296"/>
            <ac:picMk id="7" creationId="{FF4602A0-2D1D-4AA7-AD4F-14D511613A60}"/>
          </ac:picMkLst>
        </pc:picChg>
      </pc:sldChg>
      <pc:sldChg chg="addSp delSp modSp mod">
        <pc:chgData name="Roberto Gallardo" userId="49a044883f185952" providerId="LiveId" clId="{34201A6A-4C5F-473D-BD2F-4FB52A50645A}" dt="2023-01-16T15:48:27.643" v="98" actId="1076"/>
        <pc:sldMkLst>
          <pc:docMk/>
          <pc:sldMk cId="2080110827" sldId="297"/>
        </pc:sldMkLst>
        <pc:picChg chg="add mod">
          <ac:chgData name="Roberto Gallardo" userId="49a044883f185952" providerId="LiveId" clId="{34201A6A-4C5F-473D-BD2F-4FB52A50645A}" dt="2023-01-16T15:48:27.643" v="98" actId="1076"/>
          <ac:picMkLst>
            <pc:docMk/>
            <pc:sldMk cId="2080110827" sldId="297"/>
            <ac:picMk id="6" creationId="{C7E3F7D3-EFB9-87FF-79A9-2A968B7EB5AA}"/>
          </ac:picMkLst>
        </pc:picChg>
        <pc:picChg chg="del">
          <ac:chgData name="Roberto Gallardo" userId="49a044883f185952" providerId="LiveId" clId="{34201A6A-4C5F-473D-BD2F-4FB52A50645A}" dt="2023-01-16T15:32:02.326" v="17" actId="478"/>
          <ac:picMkLst>
            <pc:docMk/>
            <pc:sldMk cId="2080110827" sldId="297"/>
            <ac:picMk id="7" creationId="{DB4F051A-9B70-B730-2642-966C496E35FA}"/>
          </ac:picMkLst>
        </pc:picChg>
      </pc:sldChg>
      <pc:sldChg chg="addSp delSp modSp mod">
        <pc:chgData name="Roberto Gallardo" userId="49a044883f185952" providerId="LiveId" clId="{34201A6A-4C5F-473D-BD2F-4FB52A50645A}" dt="2023-01-16T15:48:09.075" v="91" actId="1076"/>
        <pc:sldMkLst>
          <pc:docMk/>
          <pc:sldMk cId="1532666867" sldId="298"/>
        </pc:sldMkLst>
        <pc:picChg chg="del">
          <ac:chgData name="Roberto Gallardo" userId="49a044883f185952" providerId="LiveId" clId="{34201A6A-4C5F-473D-BD2F-4FB52A50645A}" dt="2023-01-16T15:31:56.950" v="15" actId="478"/>
          <ac:picMkLst>
            <pc:docMk/>
            <pc:sldMk cId="1532666867" sldId="298"/>
            <ac:picMk id="6" creationId="{7B339876-341F-790C-BE75-F1E31A2A8E75}"/>
          </ac:picMkLst>
        </pc:picChg>
        <pc:picChg chg="add del mod">
          <ac:chgData name="Roberto Gallardo" userId="49a044883f185952" providerId="LiveId" clId="{34201A6A-4C5F-473D-BD2F-4FB52A50645A}" dt="2023-01-16T15:47:51.526" v="84" actId="478"/>
          <ac:picMkLst>
            <pc:docMk/>
            <pc:sldMk cId="1532666867" sldId="298"/>
            <ac:picMk id="7" creationId="{FE26A916-235D-EE6C-EFCD-040465E1B494}"/>
          </ac:picMkLst>
        </pc:picChg>
        <pc:picChg chg="add mod">
          <ac:chgData name="Roberto Gallardo" userId="49a044883f185952" providerId="LiveId" clId="{34201A6A-4C5F-473D-BD2F-4FB52A50645A}" dt="2023-01-16T15:48:09.075" v="91" actId="1076"/>
          <ac:picMkLst>
            <pc:docMk/>
            <pc:sldMk cId="1532666867" sldId="298"/>
            <ac:picMk id="9" creationId="{33A38FA1-243E-FE08-295B-B9072BCBB366}"/>
          </ac:picMkLst>
        </pc:picChg>
      </pc:sldChg>
      <pc:sldChg chg="addSp delSp modSp mod">
        <pc:chgData name="Roberto Gallardo" userId="49a044883f185952" providerId="LiveId" clId="{34201A6A-4C5F-473D-BD2F-4FB52A50645A}" dt="2023-01-16T16:07:33.220" v="354" actId="1076"/>
        <pc:sldMkLst>
          <pc:docMk/>
          <pc:sldMk cId="1951376777" sldId="299"/>
        </pc:sldMkLst>
        <pc:picChg chg="del">
          <ac:chgData name="Roberto Gallardo" userId="49a044883f185952" providerId="LiveId" clId="{34201A6A-4C5F-473D-BD2F-4FB52A50645A}" dt="2023-01-16T15:32:29.697" v="32" actId="478"/>
          <ac:picMkLst>
            <pc:docMk/>
            <pc:sldMk cId="1951376777" sldId="299"/>
            <ac:picMk id="5" creationId="{38E0CDF2-020F-11EC-D7C3-3DA547AAEA6B}"/>
          </ac:picMkLst>
        </pc:picChg>
        <pc:picChg chg="add mod">
          <ac:chgData name="Roberto Gallardo" userId="49a044883f185952" providerId="LiveId" clId="{34201A6A-4C5F-473D-BD2F-4FB52A50645A}" dt="2023-01-16T16:07:33.220" v="354" actId="1076"/>
          <ac:picMkLst>
            <pc:docMk/>
            <pc:sldMk cId="1951376777" sldId="299"/>
            <ac:picMk id="8" creationId="{99F71FF4-9B01-9B33-1C81-34C03D3196F9}"/>
          </ac:picMkLst>
        </pc:picChg>
      </pc:sldChg>
    </pc:docChg>
  </pc:docChgLst>
  <pc:docChgLst>
    <pc:chgData name="Roberto Gallardo" userId="49a044883f185952" providerId="LiveId" clId="{B58D14F3-8FFA-49A4-95B8-8353A105954B}"/>
    <pc:docChg chg="custSel modSld">
      <pc:chgData name="Roberto Gallardo" userId="49a044883f185952" providerId="LiveId" clId="{B58D14F3-8FFA-49A4-95B8-8353A105954B}" dt="2023-01-15T19:48:28.958" v="472" actId="27918"/>
      <pc:docMkLst>
        <pc:docMk/>
      </pc:docMkLst>
      <pc:sldChg chg="modSp mod">
        <pc:chgData name="Roberto Gallardo" userId="49a044883f185952" providerId="LiveId" clId="{B58D14F3-8FFA-49A4-95B8-8353A105954B}" dt="2023-01-15T18:28:50.842" v="29" actId="6549"/>
        <pc:sldMkLst>
          <pc:docMk/>
          <pc:sldMk cId="2846901679" sldId="256"/>
        </pc:sldMkLst>
        <pc:spChg chg="mod">
          <ac:chgData name="Roberto Gallardo" userId="49a044883f185952" providerId="LiveId" clId="{B58D14F3-8FFA-49A4-95B8-8353A105954B}" dt="2023-01-15T18:28:50.842" v="29" actId="6549"/>
          <ac:spMkLst>
            <pc:docMk/>
            <pc:sldMk cId="2846901679" sldId="256"/>
            <ac:spMk id="7" creationId="{B1E0ABEC-554C-720A-2772-F0324C8E93CA}"/>
          </ac:spMkLst>
        </pc:spChg>
      </pc:sldChg>
      <pc:sldChg chg="mod">
        <pc:chgData name="Roberto Gallardo" userId="49a044883f185952" providerId="LiveId" clId="{B58D14F3-8FFA-49A4-95B8-8353A105954B}" dt="2023-01-15T18:56:15.560" v="53" actId="27918"/>
        <pc:sldMkLst>
          <pc:docMk/>
          <pc:sldMk cId="3231157596" sldId="257"/>
        </pc:sldMkLst>
      </pc:sldChg>
      <pc:sldChg chg="mod">
        <pc:chgData name="Roberto Gallardo" userId="49a044883f185952" providerId="LiveId" clId="{B58D14F3-8FFA-49A4-95B8-8353A105954B}" dt="2023-01-15T18:54:43.155" v="41" actId="27918"/>
        <pc:sldMkLst>
          <pc:docMk/>
          <pc:sldMk cId="3702837515" sldId="258"/>
        </pc:sldMkLst>
      </pc:sldChg>
      <pc:sldChg chg="mod">
        <pc:chgData name="Roberto Gallardo" userId="49a044883f185952" providerId="LiveId" clId="{B58D14F3-8FFA-49A4-95B8-8353A105954B}" dt="2023-01-15T18:55:31.773" v="47" actId="27918"/>
        <pc:sldMkLst>
          <pc:docMk/>
          <pc:sldMk cId="2519083202" sldId="259"/>
        </pc:sldMkLst>
      </pc:sldChg>
      <pc:sldChg chg="mod">
        <pc:chgData name="Roberto Gallardo" userId="49a044883f185952" providerId="LiveId" clId="{B58D14F3-8FFA-49A4-95B8-8353A105954B}" dt="2023-01-15T18:53:12.060" v="35" actId="27918"/>
        <pc:sldMkLst>
          <pc:docMk/>
          <pc:sldMk cId="3877078759" sldId="260"/>
        </pc:sldMkLst>
      </pc:sldChg>
      <pc:sldChg chg="mod">
        <pc:chgData name="Roberto Gallardo" userId="49a044883f185952" providerId="LiveId" clId="{B58D14F3-8FFA-49A4-95B8-8353A105954B}" dt="2023-01-15T18:58:01.015" v="65" actId="27918"/>
        <pc:sldMkLst>
          <pc:docMk/>
          <pc:sldMk cId="1175010214" sldId="261"/>
        </pc:sldMkLst>
      </pc:sldChg>
      <pc:sldChg chg="addSp delSp modSp mod">
        <pc:chgData name="Roberto Gallardo" userId="49a044883f185952" providerId="LiveId" clId="{B58D14F3-8FFA-49A4-95B8-8353A105954B}" dt="2023-01-15T19:02:33.214" v="92" actId="1076"/>
        <pc:sldMkLst>
          <pc:docMk/>
          <pc:sldMk cId="1418533539" sldId="271"/>
        </pc:sldMkLst>
        <pc:picChg chg="add del mod">
          <ac:chgData name="Roberto Gallardo" userId="49a044883f185952" providerId="LiveId" clId="{B58D14F3-8FFA-49A4-95B8-8353A105954B}" dt="2023-01-15T19:02:05.314" v="84" actId="478"/>
          <ac:picMkLst>
            <pc:docMk/>
            <pc:sldMk cId="1418533539" sldId="271"/>
            <ac:picMk id="6" creationId="{1FAA1AB7-59D9-85D9-F7A0-6A252D88C855}"/>
          </ac:picMkLst>
        </pc:picChg>
        <pc:picChg chg="del">
          <ac:chgData name="Roberto Gallardo" userId="49a044883f185952" providerId="LiveId" clId="{B58D14F3-8FFA-49A4-95B8-8353A105954B}" dt="2023-01-15T18:58:13.493" v="66" actId="478"/>
          <ac:picMkLst>
            <pc:docMk/>
            <pc:sldMk cId="1418533539" sldId="271"/>
            <ac:picMk id="7" creationId="{2F15C3FC-B04E-31FA-10E5-0CC0CA675769}"/>
          </ac:picMkLst>
        </pc:picChg>
        <pc:picChg chg="add mod">
          <ac:chgData name="Roberto Gallardo" userId="49a044883f185952" providerId="LiveId" clId="{B58D14F3-8FFA-49A4-95B8-8353A105954B}" dt="2023-01-15T19:02:33.214" v="92" actId="1076"/>
          <ac:picMkLst>
            <pc:docMk/>
            <pc:sldMk cId="1418533539" sldId="271"/>
            <ac:picMk id="9" creationId="{5E7800F7-9CC1-0036-BBE3-DF2C21CF61EC}"/>
          </ac:picMkLst>
        </pc:picChg>
      </pc:sldChg>
      <pc:sldChg chg="mod">
        <pc:chgData name="Roberto Gallardo" userId="49a044883f185952" providerId="LiveId" clId="{B58D14F3-8FFA-49A4-95B8-8353A105954B}" dt="2023-01-15T18:56:59.333" v="59" actId="27918"/>
        <pc:sldMkLst>
          <pc:docMk/>
          <pc:sldMk cId="2653937722" sldId="272"/>
        </pc:sldMkLst>
      </pc:sldChg>
      <pc:sldChg chg="mod">
        <pc:chgData name="Roberto Gallardo" userId="49a044883f185952" providerId="LiveId" clId="{B58D14F3-8FFA-49A4-95B8-8353A105954B}" dt="2023-01-15T19:45:33.208" v="428" actId="27918"/>
        <pc:sldMkLst>
          <pc:docMk/>
          <pc:sldMk cId="2076698419" sldId="273"/>
        </pc:sldMkLst>
      </pc:sldChg>
      <pc:sldChg chg="mod">
        <pc:chgData name="Roberto Gallardo" userId="49a044883f185952" providerId="LiveId" clId="{B58D14F3-8FFA-49A4-95B8-8353A105954B}" dt="2023-01-15T19:47:54.716" v="466" actId="27918"/>
        <pc:sldMkLst>
          <pc:docMk/>
          <pc:sldMk cId="3802335161" sldId="274"/>
        </pc:sldMkLst>
      </pc:sldChg>
      <pc:sldChg chg="mod">
        <pc:chgData name="Roberto Gallardo" userId="49a044883f185952" providerId="LiveId" clId="{B58D14F3-8FFA-49A4-95B8-8353A105954B}" dt="2023-01-15T19:48:28.958" v="472" actId="27918"/>
        <pc:sldMkLst>
          <pc:docMk/>
          <pc:sldMk cId="4292554322" sldId="275"/>
        </pc:sldMkLst>
      </pc:sldChg>
      <pc:sldChg chg="modSp mod">
        <pc:chgData name="Roberto Gallardo" userId="49a044883f185952" providerId="LiveId" clId="{B58D14F3-8FFA-49A4-95B8-8353A105954B}" dt="2023-01-15T19:47:04.949" v="462" actId="1036"/>
        <pc:sldMkLst>
          <pc:docMk/>
          <pc:sldMk cId="513409896" sldId="276"/>
        </pc:sldMkLst>
        <pc:spChg chg="mod">
          <ac:chgData name="Roberto Gallardo" userId="49a044883f185952" providerId="LiveId" clId="{B58D14F3-8FFA-49A4-95B8-8353A105954B}" dt="2023-01-15T19:46:44.053" v="448" actId="1036"/>
          <ac:spMkLst>
            <pc:docMk/>
            <pc:sldMk cId="513409896" sldId="276"/>
            <ac:spMk id="21" creationId="{9A68ADBE-AECC-EE60-7E94-3675B33E08AE}"/>
          </ac:spMkLst>
        </pc:spChg>
        <pc:cxnChg chg="mod">
          <ac:chgData name="Roberto Gallardo" userId="49a044883f185952" providerId="LiveId" clId="{B58D14F3-8FFA-49A4-95B8-8353A105954B}" dt="2023-01-15T19:46:38.902" v="442" actId="1036"/>
          <ac:cxnSpMkLst>
            <pc:docMk/>
            <pc:sldMk cId="513409896" sldId="276"/>
            <ac:cxnSpMk id="22" creationId="{1B423FA0-E4B3-6570-929B-A9283D503787}"/>
          </ac:cxnSpMkLst>
        </pc:cxnChg>
        <pc:cxnChg chg="mod">
          <ac:chgData name="Roberto Gallardo" userId="49a044883f185952" providerId="LiveId" clId="{B58D14F3-8FFA-49A4-95B8-8353A105954B}" dt="2023-01-15T19:47:04.949" v="462" actId="1036"/>
          <ac:cxnSpMkLst>
            <pc:docMk/>
            <pc:sldMk cId="513409896" sldId="276"/>
            <ac:cxnSpMk id="23" creationId="{D616797E-0044-3804-BA5A-23B8EB309CA5}"/>
          </ac:cxnSpMkLst>
        </pc:cxnChg>
        <pc:cxnChg chg="mod">
          <ac:chgData name="Roberto Gallardo" userId="49a044883f185952" providerId="LiveId" clId="{B58D14F3-8FFA-49A4-95B8-8353A105954B}" dt="2023-01-15T19:47:04.949" v="462" actId="1036"/>
          <ac:cxnSpMkLst>
            <pc:docMk/>
            <pc:sldMk cId="513409896" sldId="276"/>
            <ac:cxnSpMk id="24" creationId="{20A6256E-6780-BAE0-B803-D02FE024579F}"/>
          </ac:cxnSpMkLst>
        </pc:cxnChg>
        <pc:cxnChg chg="mod">
          <ac:chgData name="Roberto Gallardo" userId="49a044883f185952" providerId="LiveId" clId="{B58D14F3-8FFA-49A4-95B8-8353A105954B}" dt="2023-01-15T19:46:38.902" v="442" actId="1036"/>
          <ac:cxnSpMkLst>
            <pc:docMk/>
            <pc:sldMk cId="513409896" sldId="276"/>
            <ac:cxnSpMk id="25" creationId="{62B7492E-2C75-E0CD-947E-C582F412F7D7}"/>
          </ac:cxnSpMkLst>
        </pc:cxnChg>
      </pc:sldChg>
      <pc:sldChg chg="mod">
        <pc:chgData name="Roberto Gallardo" userId="49a044883f185952" providerId="LiveId" clId="{B58D14F3-8FFA-49A4-95B8-8353A105954B}" dt="2023-01-15T19:44:53.268" v="423" actId="27918"/>
        <pc:sldMkLst>
          <pc:docMk/>
          <pc:sldMk cId="349244952" sldId="278"/>
        </pc:sldMkLst>
      </pc:sldChg>
      <pc:sldChg chg="addSp delSp modSp mod">
        <pc:chgData name="Roberto Gallardo" userId="49a044883f185952" providerId="LiveId" clId="{B58D14F3-8FFA-49A4-95B8-8353A105954B}" dt="2023-01-15T19:26:24.283" v="211" actId="1076"/>
        <pc:sldMkLst>
          <pc:docMk/>
          <pc:sldMk cId="2124848710" sldId="281"/>
        </pc:sldMkLst>
        <pc:picChg chg="del">
          <ac:chgData name="Roberto Gallardo" userId="49a044883f185952" providerId="LiveId" clId="{B58D14F3-8FFA-49A4-95B8-8353A105954B}" dt="2023-01-15T19:02:52.178" v="98" actId="478"/>
          <ac:picMkLst>
            <pc:docMk/>
            <pc:sldMk cId="2124848710" sldId="281"/>
            <ac:picMk id="5" creationId="{556F29F2-6997-7A0D-E7B2-05855ADA3C54}"/>
          </ac:picMkLst>
        </pc:picChg>
        <pc:picChg chg="add mod">
          <ac:chgData name="Roberto Gallardo" userId="49a044883f185952" providerId="LiveId" clId="{B58D14F3-8FFA-49A4-95B8-8353A105954B}" dt="2023-01-15T19:26:24.283" v="211" actId="1076"/>
          <ac:picMkLst>
            <pc:docMk/>
            <pc:sldMk cId="2124848710" sldId="281"/>
            <ac:picMk id="8" creationId="{59CC8532-F288-791A-EFE6-B1A2416FC756}"/>
          </ac:picMkLst>
        </pc:picChg>
      </pc:sldChg>
      <pc:sldChg chg="addSp delSp modSp mod">
        <pc:chgData name="Roberto Gallardo" userId="49a044883f185952" providerId="LiveId" clId="{B58D14F3-8FFA-49A4-95B8-8353A105954B}" dt="2023-01-15T19:28:38.988" v="229" actId="1076"/>
        <pc:sldMkLst>
          <pc:docMk/>
          <pc:sldMk cId="2028175529" sldId="282"/>
        </pc:sldMkLst>
        <pc:picChg chg="add mod">
          <ac:chgData name="Roberto Gallardo" userId="49a044883f185952" providerId="LiveId" clId="{B58D14F3-8FFA-49A4-95B8-8353A105954B}" dt="2023-01-15T19:28:38.988" v="229" actId="1076"/>
          <ac:picMkLst>
            <pc:docMk/>
            <pc:sldMk cId="2028175529" sldId="282"/>
            <ac:picMk id="5" creationId="{C32BC25F-56EF-64BD-519C-17FB66BF21A9}"/>
          </ac:picMkLst>
        </pc:picChg>
        <pc:picChg chg="del">
          <ac:chgData name="Roberto Gallardo" userId="49a044883f185952" providerId="LiveId" clId="{B58D14F3-8FFA-49A4-95B8-8353A105954B}" dt="2023-01-15T19:02:54.259" v="99" actId="478"/>
          <ac:picMkLst>
            <pc:docMk/>
            <pc:sldMk cId="2028175529" sldId="282"/>
            <ac:picMk id="8" creationId="{41D36A96-EA9A-CCB2-E305-0B946C042E36}"/>
          </ac:picMkLst>
        </pc:picChg>
      </pc:sldChg>
      <pc:sldChg chg="addSp delSp modSp mod">
        <pc:chgData name="Roberto Gallardo" userId="49a044883f185952" providerId="LiveId" clId="{B58D14F3-8FFA-49A4-95B8-8353A105954B}" dt="2023-01-15T19:29:58.008" v="246" actId="1076"/>
        <pc:sldMkLst>
          <pc:docMk/>
          <pc:sldMk cId="1326517747" sldId="283"/>
        </pc:sldMkLst>
        <pc:picChg chg="add mod">
          <ac:chgData name="Roberto Gallardo" userId="49a044883f185952" providerId="LiveId" clId="{B58D14F3-8FFA-49A4-95B8-8353A105954B}" dt="2023-01-15T19:29:58.008" v="246" actId="1076"/>
          <ac:picMkLst>
            <pc:docMk/>
            <pc:sldMk cId="1326517747" sldId="283"/>
            <ac:picMk id="5" creationId="{F66195C6-879A-5A62-C42A-A2106922316E}"/>
          </ac:picMkLst>
        </pc:picChg>
        <pc:picChg chg="del">
          <ac:chgData name="Roberto Gallardo" userId="49a044883f185952" providerId="LiveId" clId="{B58D14F3-8FFA-49A4-95B8-8353A105954B}" dt="2023-01-15T19:02:55.860" v="100" actId="478"/>
          <ac:picMkLst>
            <pc:docMk/>
            <pc:sldMk cId="1326517747" sldId="283"/>
            <ac:picMk id="8" creationId="{8EC4580D-8F08-40A8-A137-3545A4069AA9}"/>
          </ac:picMkLst>
        </pc:picChg>
      </pc:sldChg>
      <pc:sldChg chg="addSp delSp modSp mod">
        <pc:chgData name="Roberto Gallardo" userId="49a044883f185952" providerId="LiveId" clId="{B58D14F3-8FFA-49A4-95B8-8353A105954B}" dt="2023-01-15T19:31:25.626" v="263" actId="1076"/>
        <pc:sldMkLst>
          <pc:docMk/>
          <pc:sldMk cId="783739251" sldId="284"/>
        </pc:sldMkLst>
        <pc:picChg chg="add mod">
          <ac:chgData name="Roberto Gallardo" userId="49a044883f185952" providerId="LiveId" clId="{B58D14F3-8FFA-49A4-95B8-8353A105954B}" dt="2023-01-15T19:31:25.626" v="263" actId="1076"/>
          <ac:picMkLst>
            <pc:docMk/>
            <pc:sldMk cId="783739251" sldId="284"/>
            <ac:picMk id="5" creationId="{D266E385-4DFE-4CA1-3BA2-8FC8AB6D06B8}"/>
          </ac:picMkLst>
        </pc:picChg>
        <pc:picChg chg="del">
          <ac:chgData name="Roberto Gallardo" userId="49a044883f185952" providerId="LiveId" clId="{B58D14F3-8FFA-49A4-95B8-8353A105954B}" dt="2023-01-15T19:02:57.544" v="101" actId="478"/>
          <ac:picMkLst>
            <pc:docMk/>
            <pc:sldMk cId="783739251" sldId="284"/>
            <ac:picMk id="8" creationId="{AFF3357F-A78F-9022-EB5F-1692DE80E88B}"/>
          </ac:picMkLst>
        </pc:picChg>
      </pc:sldChg>
      <pc:sldChg chg="addSp delSp modSp mod">
        <pc:chgData name="Roberto Gallardo" userId="49a044883f185952" providerId="LiveId" clId="{B58D14F3-8FFA-49A4-95B8-8353A105954B}" dt="2023-01-15T19:32:55.389" v="281" actId="1076"/>
        <pc:sldMkLst>
          <pc:docMk/>
          <pc:sldMk cId="1676122233" sldId="285"/>
        </pc:sldMkLst>
        <pc:picChg chg="add mod">
          <ac:chgData name="Roberto Gallardo" userId="49a044883f185952" providerId="LiveId" clId="{B58D14F3-8FFA-49A4-95B8-8353A105954B}" dt="2023-01-15T19:32:55.389" v="281" actId="1076"/>
          <ac:picMkLst>
            <pc:docMk/>
            <pc:sldMk cId="1676122233" sldId="285"/>
            <ac:picMk id="5" creationId="{617C5CCF-BB89-47AC-8CDC-827301D32F80}"/>
          </ac:picMkLst>
        </pc:picChg>
        <pc:picChg chg="del">
          <ac:chgData name="Roberto Gallardo" userId="49a044883f185952" providerId="LiveId" clId="{B58D14F3-8FFA-49A4-95B8-8353A105954B}" dt="2023-01-15T19:03:00.242" v="102" actId="478"/>
          <ac:picMkLst>
            <pc:docMk/>
            <pc:sldMk cId="1676122233" sldId="285"/>
            <ac:picMk id="8" creationId="{BB4A4BAA-6F00-6508-3C3D-2A227BD886F7}"/>
          </ac:picMkLst>
        </pc:picChg>
      </pc:sldChg>
      <pc:sldChg chg="addSp delSp modSp mod">
        <pc:chgData name="Roberto Gallardo" userId="49a044883f185952" providerId="LiveId" clId="{B58D14F3-8FFA-49A4-95B8-8353A105954B}" dt="2023-01-15T19:34:12.404" v="298" actId="1076"/>
        <pc:sldMkLst>
          <pc:docMk/>
          <pc:sldMk cId="3100398757" sldId="286"/>
        </pc:sldMkLst>
        <pc:picChg chg="add mod">
          <ac:chgData name="Roberto Gallardo" userId="49a044883f185952" providerId="LiveId" clId="{B58D14F3-8FFA-49A4-95B8-8353A105954B}" dt="2023-01-15T19:34:12.404" v="298" actId="1076"/>
          <ac:picMkLst>
            <pc:docMk/>
            <pc:sldMk cId="3100398757" sldId="286"/>
            <ac:picMk id="5" creationId="{828FE092-91FC-0861-5279-E886D1A66A69}"/>
          </ac:picMkLst>
        </pc:picChg>
        <pc:picChg chg="del">
          <ac:chgData name="Roberto Gallardo" userId="49a044883f185952" providerId="LiveId" clId="{B58D14F3-8FFA-49A4-95B8-8353A105954B}" dt="2023-01-15T19:03:03.058" v="103" actId="478"/>
          <ac:picMkLst>
            <pc:docMk/>
            <pc:sldMk cId="3100398757" sldId="286"/>
            <ac:picMk id="8" creationId="{FF8FB53C-6731-EAFB-623C-544513545D01}"/>
          </ac:picMkLst>
        </pc:picChg>
      </pc:sldChg>
      <pc:sldChg chg="addSp delSp modSp mod">
        <pc:chgData name="Roberto Gallardo" userId="49a044883f185952" providerId="LiveId" clId="{B58D14F3-8FFA-49A4-95B8-8353A105954B}" dt="2023-01-15T19:35:37.100" v="316" actId="1076"/>
        <pc:sldMkLst>
          <pc:docMk/>
          <pc:sldMk cId="1546475425" sldId="287"/>
        </pc:sldMkLst>
        <pc:picChg chg="add mod">
          <ac:chgData name="Roberto Gallardo" userId="49a044883f185952" providerId="LiveId" clId="{B58D14F3-8FFA-49A4-95B8-8353A105954B}" dt="2023-01-15T19:35:37.100" v="316" actId="1076"/>
          <ac:picMkLst>
            <pc:docMk/>
            <pc:sldMk cId="1546475425" sldId="287"/>
            <ac:picMk id="5" creationId="{B467A300-443B-2A89-6450-C65A5FD24F27}"/>
          </ac:picMkLst>
        </pc:picChg>
        <pc:picChg chg="del">
          <ac:chgData name="Roberto Gallardo" userId="49a044883f185952" providerId="LiveId" clId="{B58D14F3-8FFA-49A4-95B8-8353A105954B}" dt="2023-01-15T19:03:04.642" v="104" actId="478"/>
          <ac:picMkLst>
            <pc:docMk/>
            <pc:sldMk cId="1546475425" sldId="287"/>
            <ac:picMk id="8" creationId="{E8D36DA1-46A0-22DA-0864-CA5E6CEFD003}"/>
          </ac:picMkLst>
        </pc:picChg>
      </pc:sldChg>
      <pc:sldChg chg="addSp delSp modSp mod">
        <pc:chgData name="Roberto Gallardo" userId="49a044883f185952" providerId="LiveId" clId="{B58D14F3-8FFA-49A4-95B8-8353A105954B}" dt="2023-01-15T19:38:35.070" v="350" actId="1076"/>
        <pc:sldMkLst>
          <pc:docMk/>
          <pc:sldMk cId="1380517306" sldId="288"/>
        </pc:sldMkLst>
        <pc:picChg chg="add mod">
          <ac:chgData name="Roberto Gallardo" userId="49a044883f185952" providerId="LiveId" clId="{B58D14F3-8FFA-49A4-95B8-8353A105954B}" dt="2023-01-15T19:38:35.070" v="350" actId="1076"/>
          <ac:picMkLst>
            <pc:docMk/>
            <pc:sldMk cId="1380517306" sldId="288"/>
            <ac:picMk id="5" creationId="{EC37CC93-4D82-B5A6-40D1-21ADAC23DE0F}"/>
          </ac:picMkLst>
        </pc:picChg>
        <pc:picChg chg="del">
          <ac:chgData name="Roberto Gallardo" userId="49a044883f185952" providerId="LiveId" clId="{B58D14F3-8FFA-49A4-95B8-8353A105954B}" dt="2023-01-15T19:03:08.288" v="106" actId="478"/>
          <ac:picMkLst>
            <pc:docMk/>
            <pc:sldMk cId="1380517306" sldId="288"/>
            <ac:picMk id="8" creationId="{559BF8BB-95F2-9A33-FBEF-6778F2E96135}"/>
          </ac:picMkLst>
        </pc:picChg>
      </pc:sldChg>
      <pc:sldChg chg="addSp delSp modSp mod">
        <pc:chgData name="Roberto Gallardo" userId="49a044883f185952" providerId="LiveId" clId="{B58D14F3-8FFA-49A4-95B8-8353A105954B}" dt="2023-01-15T19:40:04.392" v="367" actId="1076"/>
        <pc:sldMkLst>
          <pc:docMk/>
          <pc:sldMk cId="1388671151" sldId="289"/>
        </pc:sldMkLst>
        <pc:picChg chg="add mod">
          <ac:chgData name="Roberto Gallardo" userId="49a044883f185952" providerId="LiveId" clId="{B58D14F3-8FFA-49A4-95B8-8353A105954B}" dt="2023-01-15T19:40:04.392" v="367" actId="1076"/>
          <ac:picMkLst>
            <pc:docMk/>
            <pc:sldMk cId="1388671151" sldId="289"/>
            <ac:picMk id="5" creationId="{277FFAB3-CF3A-2E34-ED77-74E8C912755E}"/>
          </ac:picMkLst>
        </pc:picChg>
        <pc:picChg chg="del">
          <ac:chgData name="Roberto Gallardo" userId="49a044883f185952" providerId="LiveId" clId="{B58D14F3-8FFA-49A4-95B8-8353A105954B}" dt="2023-01-15T19:03:10.274" v="107" actId="478"/>
          <ac:picMkLst>
            <pc:docMk/>
            <pc:sldMk cId="1388671151" sldId="289"/>
            <ac:picMk id="8" creationId="{AD99A92E-6799-7050-B127-B74EC0B4E77B}"/>
          </ac:picMkLst>
        </pc:picChg>
      </pc:sldChg>
      <pc:sldChg chg="addSp delSp modSp mod">
        <pc:chgData name="Roberto Gallardo" userId="49a044883f185952" providerId="LiveId" clId="{B58D14F3-8FFA-49A4-95B8-8353A105954B}" dt="2023-01-15T19:42:58.522" v="403" actId="1076"/>
        <pc:sldMkLst>
          <pc:docMk/>
          <pc:sldMk cId="2355376039" sldId="290"/>
        </pc:sldMkLst>
        <pc:picChg chg="del">
          <ac:chgData name="Roberto Gallardo" userId="49a044883f185952" providerId="LiveId" clId="{B58D14F3-8FFA-49A4-95B8-8353A105954B}" dt="2023-01-15T19:03:14.159" v="109" actId="478"/>
          <ac:picMkLst>
            <pc:docMk/>
            <pc:sldMk cId="2355376039" sldId="290"/>
            <ac:picMk id="8" creationId="{5F4A4034-085C-189C-4191-CA7E16CDF515}"/>
          </ac:picMkLst>
        </pc:picChg>
        <pc:picChg chg="add mod">
          <ac:chgData name="Roberto Gallardo" userId="49a044883f185952" providerId="LiveId" clId="{B58D14F3-8FFA-49A4-95B8-8353A105954B}" dt="2023-01-15T19:42:58.522" v="403" actId="1076"/>
          <ac:picMkLst>
            <pc:docMk/>
            <pc:sldMk cId="2355376039" sldId="290"/>
            <ac:picMk id="9" creationId="{5D042F5E-769F-0295-794B-C2C5B4C383CA}"/>
          </ac:picMkLst>
        </pc:picChg>
      </pc:sldChg>
      <pc:sldChg chg="addSp delSp modSp mod">
        <pc:chgData name="Roberto Gallardo" userId="49a044883f185952" providerId="LiveId" clId="{B58D14F3-8FFA-49A4-95B8-8353A105954B}" dt="2023-01-15T19:44:27.876" v="419" actId="1076"/>
        <pc:sldMkLst>
          <pc:docMk/>
          <pc:sldMk cId="3757257295" sldId="291"/>
        </pc:sldMkLst>
        <pc:picChg chg="add mod">
          <ac:chgData name="Roberto Gallardo" userId="49a044883f185952" providerId="LiveId" clId="{B58D14F3-8FFA-49A4-95B8-8353A105954B}" dt="2023-01-15T19:44:27.876" v="419" actId="1076"/>
          <ac:picMkLst>
            <pc:docMk/>
            <pc:sldMk cId="3757257295" sldId="291"/>
            <ac:picMk id="7" creationId="{D0056C1A-1D3E-01C7-5208-26577D1147CF}"/>
          </ac:picMkLst>
        </pc:picChg>
        <pc:picChg chg="del">
          <ac:chgData name="Roberto Gallardo" userId="49a044883f185952" providerId="LiveId" clId="{B58D14F3-8FFA-49A4-95B8-8353A105954B}" dt="2023-01-15T19:03:15.714" v="110" actId="478"/>
          <ac:picMkLst>
            <pc:docMk/>
            <pc:sldMk cId="3757257295" sldId="291"/>
            <ac:picMk id="8" creationId="{07C42A41-36FA-8106-B54C-5AF528054D44}"/>
          </ac:picMkLst>
        </pc:picChg>
      </pc:sldChg>
      <pc:sldChg chg="addSp delSp modSp mod">
        <pc:chgData name="Roberto Gallardo" userId="49a044883f185952" providerId="LiveId" clId="{B58D14F3-8FFA-49A4-95B8-8353A105954B}" dt="2023-01-15T19:37:09.180" v="334" actId="1037"/>
        <pc:sldMkLst>
          <pc:docMk/>
          <pc:sldMk cId="1259856727" sldId="292"/>
        </pc:sldMkLst>
        <pc:picChg chg="add mod">
          <ac:chgData name="Roberto Gallardo" userId="49a044883f185952" providerId="LiveId" clId="{B58D14F3-8FFA-49A4-95B8-8353A105954B}" dt="2023-01-15T19:37:09.180" v="334" actId="1037"/>
          <ac:picMkLst>
            <pc:docMk/>
            <pc:sldMk cId="1259856727" sldId="292"/>
            <ac:picMk id="5" creationId="{80C86FF7-A14F-877B-297D-2CCC5D131F67}"/>
          </ac:picMkLst>
        </pc:picChg>
        <pc:picChg chg="del">
          <ac:chgData name="Roberto Gallardo" userId="49a044883f185952" providerId="LiveId" clId="{B58D14F3-8FFA-49A4-95B8-8353A105954B}" dt="2023-01-15T19:03:06.690" v="105" actId="478"/>
          <ac:picMkLst>
            <pc:docMk/>
            <pc:sldMk cId="1259856727" sldId="292"/>
            <ac:picMk id="8" creationId="{71DE8C41-2B1A-D2CC-5F7C-88BDADC1AA33}"/>
          </ac:picMkLst>
        </pc:picChg>
      </pc:sldChg>
      <pc:sldChg chg="addSp delSp modSp mod">
        <pc:chgData name="Roberto Gallardo" userId="49a044883f185952" providerId="LiveId" clId="{B58D14F3-8FFA-49A4-95B8-8353A105954B}" dt="2023-01-15T19:24:45.344" v="193" actId="1076"/>
        <pc:sldMkLst>
          <pc:docMk/>
          <pc:sldMk cId="3324519687" sldId="293"/>
        </pc:sldMkLst>
        <pc:picChg chg="add mod">
          <ac:chgData name="Roberto Gallardo" userId="49a044883f185952" providerId="LiveId" clId="{B58D14F3-8FFA-49A4-95B8-8353A105954B}" dt="2023-01-15T19:24:45.344" v="193" actId="1076"/>
          <ac:picMkLst>
            <pc:docMk/>
            <pc:sldMk cId="3324519687" sldId="293"/>
            <ac:picMk id="7" creationId="{D5FBAD5B-FABB-AF66-1C85-C036EEAF2535}"/>
          </ac:picMkLst>
        </pc:picChg>
        <pc:picChg chg="del">
          <ac:chgData name="Roberto Gallardo" userId="49a044883f185952" providerId="LiveId" clId="{B58D14F3-8FFA-49A4-95B8-8353A105954B}" dt="2023-01-15T19:02:50.538" v="97" actId="478"/>
          <ac:picMkLst>
            <pc:docMk/>
            <pc:sldMk cId="3324519687" sldId="293"/>
            <ac:picMk id="8" creationId="{957EE50D-AE79-EDE3-3BB4-E2DC7C8A4C39}"/>
          </ac:picMkLst>
        </pc:picChg>
      </pc:sldChg>
      <pc:sldChg chg="addSp delSp modSp mod">
        <pc:chgData name="Roberto Gallardo" userId="49a044883f185952" providerId="LiveId" clId="{B58D14F3-8FFA-49A4-95B8-8353A105954B}" dt="2023-01-15T19:19:02.123" v="159" actId="1076"/>
        <pc:sldMkLst>
          <pc:docMk/>
          <pc:sldMk cId="3256182630" sldId="295"/>
        </pc:sldMkLst>
        <pc:picChg chg="del">
          <ac:chgData name="Roberto Gallardo" userId="49a044883f185952" providerId="LiveId" clId="{B58D14F3-8FFA-49A4-95B8-8353A105954B}" dt="2023-01-15T19:02:46.314" v="95" actId="478"/>
          <ac:picMkLst>
            <pc:docMk/>
            <pc:sldMk cId="3256182630" sldId="295"/>
            <ac:picMk id="6" creationId="{2A659626-F4CD-AFCD-0028-27FFEAEA821A}"/>
          </ac:picMkLst>
        </pc:picChg>
        <pc:picChg chg="add del mod">
          <ac:chgData name="Roberto Gallardo" userId="49a044883f185952" providerId="LiveId" clId="{B58D14F3-8FFA-49A4-95B8-8353A105954B}" dt="2023-01-15T19:18:31.660" v="149" actId="478"/>
          <ac:picMkLst>
            <pc:docMk/>
            <pc:sldMk cId="3256182630" sldId="295"/>
            <ac:picMk id="7" creationId="{6CAEEEB8-0F6D-ACF7-2BCC-3020293224F5}"/>
          </ac:picMkLst>
        </pc:picChg>
        <pc:picChg chg="add mod">
          <ac:chgData name="Roberto Gallardo" userId="49a044883f185952" providerId="LiveId" clId="{B58D14F3-8FFA-49A4-95B8-8353A105954B}" dt="2023-01-15T19:19:02.123" v="159" actId="1076"/>
          <ac:picMkLst>
            <pc:docMk/>
            <pc:sldMk cId="3256182630" sldId="295"/>
            <ac:picMk id="10" creationId="{D1E71CBC-E82F-97AF-BC53-5CEA892CA5F4}"/>
          </ac:picMkLst>
        </pc:picChg>
      </pc:sldChg>
      <pc:sldChg chg="addSp delSp modSp mod">
        <pc:chgData name="Roberto Gallardo" userId="49a044883f185952" providerId="LiveId" clId="{B58D14F3-8FFA-49A4-95B8-8353A105954B}" dt="2023-01-15T19:22:56.037" v="176" actId="1076"/>
        <pc:sldMkLst>
          <pc:docMk/>
          <pc:sldMk cId="4057156843" sldId="296"/>
        </pc:sldMkLst>
        <pc:picChg chg="add mod">
          <ac:chgData name="Roberto Gallardo" userId="49a044883f185952" providerId="LiveId" clId="{B58D14F3-8FFA-49A4-95B8-8353A105954B}" dt="2023-01-15T19:22:56.037" v="176" actId="1076"/>
          <ac:picMkLst>
            <pc:docMk/>
            <pc:sldMk cId="4057156843" sldId="296"/>
            <ac:picMk id="6" creationId="{23497DC1-23CC-E188-1CAB-0C7646F217F1}"/>
          </ac:picMkLst>
        </pc:picChg>
        <pc:picChg chg="del">
          <ac:chgData name="Roberto Gallardo" userId="49a044883f185952" providerId="LiveId" clId="{B58D14F3-8FFA-49A4-95B8-8353A105954B}" dt="2023-01-15T19:02:48.892" v="96" actId="478"/>
          <ac:picMkLst>
            <pc:docMk/>
            <pc:sldMk cId="4057156843" sldId="296"/>
            <ac:picMk id="9" creationId="{83FEB5D9-D3E1-1718-9BA0-1E4E42CB2EAF}"/>
          </ac:picMkLst>
        </pc:picChg>
      </pc:sldChg>
      <pc:sldChg chg="addSp delSp modSp mod">
        <pc:chgData name="Roberto Gallardo" userId="49a044883f185952" providerId="LiveId" clId="{B58D14F3-8FFA-49A4-95B8-8353A105954B}" dt="2023-01-15T19:12:50.995" v="128" actId="1076"/>
        <pc:sldMkLst>
          <pc:docMk/>
          <pc:sldMk cId="2080110827" sldId="297"/>
        </pc:sldMkLst>
        <pc:picChg chg="add mod">
          <ac:chgData name="Roberto Gallardo" userId="49a044883f185952" providerId="LiveId" clId="{B58D14F3-8FFA-49A4-95B8-8353A105954B}" dt="2023-01-15T19:12:50.995" v="128" actId="1076"/>
          <ac:picMkLst>
            <pc:docMk/>
            <pc:sldMk cId="2080110827" sldId="297"/>
            <ac:picMk id="6" creationId="{C71CB705-CD41-D3E6-5F84-C7059E45847A}"/>
          </ac:picMkLst>
        </pc:picChg>
        <pc:picChg chg="del">
          <ac:chgData name="Roberto Gallardo" userId="49a044883f185952" providerId="LiveId" clId="{B58D14F3-8FFA-49A4-95B8-8353A105954B}" dt="2023-01-15T19:02:44.794" v="94" actId="478"/>
          <ac:picMkLst>
            <pc:docMk/>
            <pc:sldMk cId="2080110827" sldId="297"/>
            <ac:picMk id="7" creationId="{863FFA18-1A6E-FB1C-F203-A44B4B4AC4A9}"/>
          </ac:picMkLst>
        </pc:picChg>
      </pc:sldChg>
      <pc:sldChg chg="addSp delSp modSp mod">
        <pc:chgData name="Roberto Gallardo" userId="49a044883f185952" providerId="LiveId" clId="{B58D14F3-8FFA-49A4-95B8-8353A105954B}" dt="2023-01-15T19:12:22.241" v="119" actId="1076"/>
        <pc:sldMkLst>
          <pc:docMk/>
          <pc:sldMk cId="1532666867" sldId="298"/>
        </pc:sldMkLst>
        <pc:picChg chg="del">
          <ac:chgData name="Roberto Gallardo" userId="49a044883f185952" providerId="LiveId" clId="{B58D14F3-8FFA-49A4-95B8-8353A105954B}" dt="2023-01-15T18:59:01.209" v="76" actId="478"/>
          <ac:picMkLst>
            <pc:docMk/>
            <pc:sldMk cId="1532666867" sldId="298"/>
            <ac:picMk id="6" creationId="{EF0D8426-CFCD-854A-A97D-207F512F8982}"/>
          </ac:picMkLst>
        </pc:picChg>
        <pc:picChg chg="add del mod">
          <ac:chgData name="Roberto Gallardo" userId="49a044883f185952" providerId="LiveId" clId="{B58D14F3-8FFA-49A4-95B8-8353A105954B}" dt="2023-01-15T19:02:43.171" v="93" actId="478"/>
          <ac:picMkLst>
            <pc:docMk/>
            <pc:sldMk cId="1532666867" sldId="298"/>
            <ac:picMk id="7" creationId="{79D1867A-027B-2004-CF61-B463957F3FAA}"/>
          </ac:picMkLst>
        </pc:picChg>
        <pc:picChg chg="add mod">
          <ac:chgData name="Roberto Gallardo" userId="49a044883f185952" providerId="LiveId" clId="{B58D14F3-8FFA-49A4-95B8-8353A105954B}" dt="2023-01-15T19:12:22.241" v="119" actId="1076"/>
          <ac:picMkLst>
            <pc:docMk/>
            <pc:sldMk cId="1532666867" sldId="298"/>
            <ac:picMk id="9" creationId="{6E966F0B-953B-8A85-694F-93EFD60E3B57}"/>
          </ac:picMkLst>
        </pc:picChg>
      </pc:sldChg>
      <pc:sldChg chg="addSp delSp modSp mod">
        <pc:chgData name="Roberto Gallardo" userId="49a044883f185952" providerId="LiveId" clId="{B58D14F3-8FFA-49A4-95B8-8353A105954B}" dt="2023-01-15T19:41:33.388" v="386" actId="1076"/>
        <pc:sldMkLst>
          <pc:docMk/>
          <pc:sldMk cId="1951376777" sldId="299"/>
        </pc:sldMkLst>
        <pc:picChg chg="del">
          <ac:chgData name="Roberto Gallardo" userId="49a044883f185952" providerId="LiveId" clId="{B58D14F3-8FFA-49A4-95B8-8353A105954B}" dt="2023-01-15T19:03:11.874" v="108" actId="478"/>
          <ac:picMkLst>
            <pc:docMk/>
            <pc:sldMk cId="1951376777" sldId="299"/>
            <ac:picMk id="5" creationId="{3AF20E66-AA6C-0EBE-7285-94038E971285}"/>
          </ac:picMkLst>
        </pc:picChg>
        <pc:picChg chg="add mod">
          <ac:chgData name="Roberto Gallardo" userId="49a044883f185952" providerId="LiveId" clId="{B58D14F3-8FFA-49A4-95B8-8353A105954B}" dt="2023-01-15T19:41:33.388" v="386" actId="1076"/>
          <ac:picMkLst>
            <pc:docMk/>
            <pc:sldMk cId="1951376777" sldId="299"/>
            <ac:picMk id="8" creationId="{2244EBF2-674F-0118-C752-EBDDBDF4065E}"/>
          </ac:picMkLst>
        </pc:picChg>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02E62311-3431-4225-A27C-34CEADE74758}"/>
    <pc:docChg chg="custSel modSld">
      <pc:chgData name="Roberto Gallardo" userId="49a044883f185952" providerId="LiveId" clId="{02E62311-3431-4225-A27C-34CEADE74758}" dt="2023-01-16T17:59:26.890" v="404" actId="27918"/>
      <pc:docMkLst>
        <pc:docMk/>
      </pc:docMkLst>
      <pc:sldChg chg="modSp mod">
        <pc:chgData name="Roberto Gallardo" userId="49a044883f185952" providerId="LiveId" clId="{02E62311-3431-4225-A27C-34CEADE74758}" dt="2023-01-16T16:53:22.827" v="8" actId="20577"/>
        <pc:sldMkLst>
          <pc:docMk/>
          <pc:sldMk cId="2846901679" sldId="256"/>
        </pc:sldMkLst>
        <pc:spChg chg="mod">
          <ac:chgData name="Roberto Gallardo" userId="49a044883f185952" providerId="LiveId" clId="{02E62311-3431-4225-A27C-34CEADE74758}" dt="2023-01-16T16:53:22.827" v="8" actId="20577"/>
          <ac:spMkLst>
            <pc:docMk/>
            <pc:sldMk cId="2846901679" sldId="256"/>
            <ac:spMk id="7" creationId="{B1E0ABEC-554C-720A-2772-F0324C8E93CA}"/>
          </ac:spMkLst>
        </pc:spChg>
      </pc:sldChg>
      <pc:sldChg chg="mod">
        <pc:chgData name="Roberto Gallardo" userId="49a044883f185952" providerId="LiveId" clId="{02E62311-3431-4225-A27C-34CEADE74758}" dt="2023-01-16T17:11:12.544" v="51" actId="27918"/>
        <pc:sldMkLst>
          <pc:docMk/>
          <pc:sldMk cId="3231157596" sldId="257"/>
        </pc:sldMkLst>
      </pc:sldChg>
      <pc:sldChg chg="mod">
        <pc:chgData name="Roberto Gallardo" userId="49a044883f185952" providerId="LiveId" clId="{02E62311-3431-4225-A27C-34CEADE74758}" dt="2023-01-16T17:10:03.441" v="39" actId="27918"/>
        <pc:sldMkLst>
          <pc:docMk/>
          <pc:sldMk cId="3702837515" sldId="258"/>
        </pc:sldMkLst>
      </pc:sldChg>
      <pc:sldChg chg="mod">
        <pc:chgData name="Roberto Gallardo" userId="49a044883f185952" providerId="LiveId" clId="{02E62311-3431-4225-A27C-34CEADE74758}" dt="2023-01-16T17:10:38.308" v="45" actId="27918"/>
        <pc:sldMkLst>
          <pc:docMk/>
          <pc:sldMk cId="2519083202" sldId="259"/>
        </pc:sldMkLst>
      </pc:sldChg>
      <pc:sldChg chg="mod">
        <pc:chgData name="Roberto Gallardo" userId="49a044883f185952" providerId="LiveId" clId="{02E62311-3431-4225-A27C-34CEADE74758}" dt="2023-01-16T17:09:17.208" v="33" actId="27918"/>
        <pc:sldMkLst>
          <pc:docMk/>
          <pc:sldMk cId="3877078759" sldId="260"/>
        </pc:sldMkLst>
      </pc:sldChg>
      <pc:sldChg chg="mod">
        <pc:chgData name="Roberto Gallardo" userId="49a044883f185952" providerId="LiveId" clId="{02E62311-3431-4225-A27C-34CEADE74758}" dt="2023-01-16T17:12:39.039" v="63" actId="27918"/>
        <pc:sldMkLst>
          <pc:docMk/>
          <pc:sldMk cId="1175010214" sldId="261"/>
        </pc:sldMkLst>
      </pc:sldChg>
      <pc:sldChg chg="addSp delSp modSp mod">
        <pc:chgData name="Roberto Gallardo" userId="49a044883f185952" providerId="LiveId" clId="{02E62311-3431-4225-A27C-34CEADE74758}" dt="2023-01-16T17:13:10.304" v="69" actId="1076"/>
        <pc:sldMkLst>
          <pc:docMk/>
          <pc:sldMk cId="1418533539" sldId="271"/>
        </pc:sldMkLst>
        <pc:picChg chg="add mod">
          <ac:chgData name="Roberto Gallardo" userId="49a044883f185952" providerId="LiveId" clId="{02E62311-3431-4225-A27C-34CEADE74758}" dt="2023-01-16T17:13:10.304" v="69" actId="1076"/>
          <ac:picMkLst>
            <pc:docMk/>
            <pc:sldMk cId="1418533539" sldId="271"/>
            <ac:picMk id="6" creationId="{EEE088EB-87F6-A900-FE3D-5EA89200074C}"/>
          </ac:picMkLst>
        </pc:picChg>
        <pc:picChg chg="del">
          <ac:chgData name="Roberto Gallardo" userId="49a044883f185952" providerId="LiveId" clId="{02E62311-3431-4225-A27C-34CEADE74758}" dt="2023-01-16T16:53:27.833" v="9" actId="478"/>
          <ac:picMkLst>
            <pc:docMk/>
            <pc:sldMk cId="1418533539" sldId="271"/>
            <ac:picMk id="7" creationId="{163E5F35-A7DD-BA19-FE7A-814841572ADA}"/>
          </ac:picMkLst>
        </pc:picChg>
      </pc:sldChg>
      <pc:sldChg chg="mod">
        <pc:chgData name="Roberto Gallardo" userId="49a044883f185952" providerId="LiveId" clId="{02E62311-3431-4225-A27C-34CEADE74758}" dt="2023-01-16T17:11:52.706" v="57" actId="27918"/>
        <pc:sldMkLst>
          <pc:docMk/>
          <pc:sldMk cId="2653937722" sldId="272"/>
        </pc:sldMkLst>
      </pc:sldChg>
      <pc:sldChg chg="mod">
        <pc:chgData name="Roberto Gallardo" userId="49a044883f185952" providerId="LiveId" clId="{02E62311-3431-4225-A27C-34CEADE74758}" dt="2023-01-16T17:56:46.745" v="375" actId="27918"/>
        <pc:sldMkLst>
          <pc:docMk/>
          <pc:sldMk cId="2076698419" sldId="273"/>
        </pc:sldMkLst>
      </pc:sldChg>
      <pc:sldChg chg="mod">
        <pc:chgData name="Roberto Gallardo" userId="49a044883f185952" providerId="LiveId" clId="{02E62311-3431-4225-A27C-34CEADE74758}" dt="2023-01-16T17:58:38.814" v="395" actId="27918"/>
        <pc:sldMkLst>
          <pc:docMk/>
          <pc:sldMk cId="3802335161" sldId="274"/>
        </pc:sldMkLst>
      </pc:sldChg>
      <pc:sldChg chg="mod">
        <pc:chgData name="Roberto Gallardo" userId="49a044883f185952" providerId="LiveId" clId="{02E62311-3431-4225-A27C-34CEADE74758}" dt="2023-01-16T17:59:26.890" v="404" actId="27918"/>
        <pc:sldMkLst>
          <pc:docMk/>
          <pc:sldMk cId="4292554322" sldId="275"/>
        </pc:sldMkLst>
      </pc:sldChg>
      <pc:sldChg chg="modSp mod">
        <pc:chgData name="Roberto Gallardo" userId="49a044883f185952" providerId="LiveId" clId="{02E62311-3431-4225-A27C-34CEADE74758}" dt="2023-01-16T17:58:17.473" v="391" actId="1076"/>
        <pc:sldMkLst>
          <pc:docMk/>
          <pc:sldMk cId="513409896" sldId="276"/>
        </pc:sldMkLst>
        <pc:spChg chg="mod">
          <ac:chgData name="Roberto Gallardo" userId="49a044883f185952" providerId="LiveId" clId="{02E62311-3431-4225-A27C-34CEADE74758}" dt="2023-01-16T17:58:17.473" v="391" actId="1076"/>
          <ac:spMkLst>
            <pc:docMk/>
            <pc:sldMk cId="513409896" sldId="276"/>
            <ac:spMk id="21" creationId="{9A68ADBE-AECC-EE60-7E94-3675B33E08AE}"/>
          </ac:spMkLst>
        </pc:spChg>
        <pc:cxnChg chg="mod">
          <ac:chgData name="Roberto Gallardo" userId="49a044883f185952" providerId="LiveId" clId="{02E62311-3431-4225-A27C-34CEADE74758}" dt="2023-01-16T17:58:07.867" v="389" actId="1035"/>
          <ac:cxnSpMkLst>
            <pc:docMk/>
            <pc:sldMk cId="513409896" sldId="276"/>
            <ac:cxnSpMk id="22" creationId="{1B423FA0-E4B3-6570-929B-A9283D503787}"/>
          </ac:cxnSpMkLst>
        </pc:cxnChg>
        <pc:cxnChg chg="mod">
          <ac:chgData name="Roberto Gallardo" userId="49a044883f185952" providerId="LiveId" clId="{02E62311-3431-4225-A27C-34CEADE74758}" dt="2023-01-16T17:57:52.995" v="385" actId="1076"/>
          <ac:cxnSpMkLst>
            <pc:docMk/>
            <pc:sldMk cId="513409896" sldId="276"/>
            <ac:cxnSpMk id="23" creationId="{D616797E-0044-3804-BA5A-23B8EB309CA5}"/>
          </ac:cxnSpMkLst>
        </pc:cxnChg>
        <pc:cxnChg chg="mod">
          <ac:chgData name="Roberto Gallardo" userId="49a044883f185952" providerId="LiveId" clId="{02E62311-3431-4225-A27C-34CEADE74758}" dt="2023-01-16T17:58:13.346" v="390" actId="14100"/>
          <ac:cxnSpMkLst>
            <pc:docMk/>
            <pc:sldMk cId="513409896" sldId="276"/>
            <ac:cxnSpMk id="24" creationId="{20A6256E-6780-BAE0-B803-D02FE024579F}"/>
          </ac:cxnSpMkLst>
        </pc:cxnChg>
        <pc:cxnChg chg="mod">
          <ac:chgData name="Roberto Gallardo" userId="49a044883f185952" providerId="LiveId" clId="{02E62311-3431-4225-A27C-34CEADE74758}" dt="2023-01-16T17:58:07.867" v="389" actId="1035"/>
          <ac:cxnSpMkLst>
            <pc:docMk/>
            <pc:sldMk cId="513409896" sldId="276"/>
            <ac:cxnSpMk id="25" creationId="{62B7492E-2C75-E0CD-947E-C582F412F7D7}"/>
          </ac:cxnSpMkLst>
        </pc:cxnChg>
      </pc:sldChg>
      <pc:sldChg chg="mod">
        <pc:chgData name="Roberto Gallardo" userId="49a044883f185952" providerId="LiveId" clId="{02E62311-3431-4225-A27C-34CEADE74758}" dt="2023-01-16T17:56:18.475" v="370" actId="27918"/>
        <pc:sldMkLst>
          <pc:docMk/>
          <pc:sldMk cId="349244952" sldId="278"/>
        </pc:sldMkLst>
      </pc:sldChg>
      <pc:sldChg chg="addSp delSp modSp mod">
        <pc:chgData name="Roberto Gallardo" userId="49a044883f185952" providerId="LiveId" clId="{02E62311-3431-4225-A27C-34CEADE74758}" dt="2023-01-16T17:32:12.193" v="155" actId="1076"/>
        <pc:sldMkLst>
          <pc:docMk/>
          <pc:sldMk cId="2124848710" sldId="281"/>
        </pc:sldMkLst>
        <pc:picChg chg="add mod">
          <ac:chgData name="Roberto Gallardo" userId="49a044883f185952" providerId="LiveId" clId="{02E62311-3431-4225-A27C-34CEADE74758}" dt="2023-01-16T17:32:12.193" v="155" actId="1076"/>
          <ac:picMkLst>
            <pc:docMk/>
            <pc:sldMk cId="2124848710" sldId="281"/>
            <ac:picMk id="5" creationId="{973C2525-FACA-3A61-D9A6-550A037DE86E}"/>
          </ac:picMkLst>
        </pc:picChg>
        <pc:picChg chg="del">
          <ac:chgData name="Roberto Gallardo" userId="49a044883f185952" providerId="LiveId" clId="{02E62311-3431-4225-A27C-34CEADE74758}" dt="2023-01-16T16:53:40.010" v="15" actId="478"/>
          <ac:picMkLst>
            <pc:docMk/>
            <pc:sldMk cId="2124848710" sldId="281"/>
            <ac:picMk id="8" creationId="{9153084F-FC00-0CE4-66C8-0E07E1623826}"/>
          </ac:picMkLst>
        </pc:picChg>
      </pc:sldChg>
      <pc:sldChg chg="addSp delSp modSp mod">
        <pc:chgData name="Roberto Gallardo" userId="49a044883f185952" providerId="LiveId" clId="{02E62311-3431-4225-A27C-34CEADE74758}" dt="2023-01-16T17:33:36.949" v="172" actId="1076"/>
        <pc:sldMkLst>
          <pc:docMk/>
          <pc:sldMk cId="2028175529" sldId="282"/>
        </pc:sldMkLst>
        <pc:picChg chg="del">
          <ac:chgData name="Roberto Gallardo" userId="49a044883f185952" providerId="LiveId" clId="{02E62311-3431-4225-A27C-34CEADE74758}" dt="2023-01-16T16:53:42.047" v="16" actId="478"/>
          <ac:picMkLst>
            <pc:docMk/>
            <pc:sldMk cId="2028175529" sldId="282"/>
            <ac:picMk id="5" creationId="{66F5E906-151A-8A14-F31C-BFF6F6AC1A90}"/>
          </ac:picMkLst>
        </pc:picChg>
        <pc:picChg chg="add mod">
          <ac:chgData name="Roberto Gallardo" userId="49a044883f185952" providerId="LiveId" clId="{02E62311-3431-4225-A27C-34CEADE74758}" dt="2023-01-16T17:33:36.949" v="172" actId="1076"/>
          <ac:picMkLst>
            <pc:docMk/>
            <pc:sldMk cId="2028175529" sldId="282"/>
            <ac:picMk id="8" creationId="{CCC8D008-EE63-E929-0128-4D3447357ED7}"/>
          </ac:picMkLst>
        </pc:picChg>
      </pc:sldChg>
      <pc:sldChg chg="addSp delSp modSp mod">
        <pc:chgData name="Roberto Gallardo" userId="49a044883f185952" providerId="LiveId" clId="{02E62311-3431-4225-A27C-34CEADE74758}" dt="2023-01-16T17:34:57.600" v="188" actId="1076"/>
        <pc:sldMkLst>
          <pc:docMk/>
          <pc:sldMk cId="1326517747" sldId="283"/>
        </pc:sldMkLst>
        <pc:picChg chg="del">
          <ac:chgData name="Roberto Gallardo" userId="49a044883f185952" providerId="LiveId" clId="{02E62311-3431-4225-A27C-34CEADE74758}" dt="2023-01-16T16:53:43.868" v="17" actId="478"/>
          <ac:picMkLst>
            <pc:docMk/>
            <pc:sldMk cId="1326517747" sldId="283"/>
            <ac:picMk id="5" creationId="{1D8CBC8A-DA84-2A40-2362-0658B5BBF047}"/>
          </ac:picMkLst>
        </pc:picChg>
        <pc:picChg chg="add mod">
          <ac:chgData name="Roberto Gallardo" userId="49a044883f185952" providerId="LiveId" clId="{02E62311-3431-4225-A27C-34CEADE74758}" dt="2023-01-16T17:34:57.600" v="188" actId="1076"/>
          <ac:picMkLst>
            <pc:docMk/>
            <pc:sldMk cId="1326517747" sldId="283"/>
            <ac:picMk id="8" creationId="{D40FEE81-55D5-C86D-08E6-102FD925CACD}"/>
          </ac:picMkLst>
        </pc:picChg>
      </pc:sldChg>
      <pc:sldChg chg="addSp delSp modSp mod">
        <pc:chgData name="Roberto Gallardo" userId="49a044883f185952" providerId="LiveId" clId="{02E62311-3431-4225-A27C-34CEADE74758}" dt="2023-01-16T17:36:12.329" v="204" actId="1076"/>
        <pc:sldMkLst>
          <pc:docMk/>
          <pc:sldMk cId="783739251" sldId="284"/>
        </pc:sldMkLst>
        <pc:picChg chg="del">
          <ac:chgData name="Roberto Gallardo" userId="49a044883f185952" providerId="LiveId" clId="{02E62311-3431-4225-A27C-34CEADE74758}" dt="2023-01-16T16:53:45.889" v="18" actId="478"/>
          <ac:picMkLst>
            <pc:docMk/>
            <pc:sldMk cId="783739251" sldId="284"/>
            <ac:picMk id="5" creationId="{56A01DA7-29EC-A2CD-67AC-FA3383E14F1A}"/>
          </ac:picMkLst>
        </pc:picChg>
        <pc:picChg chg="add mod">
          <ac:chgData name="Roberto Gallardo" userId="49a044883f185952" providerId="LiveId" clId="{02E62311-3431-4225-A27C-34CEADE74758}" dt="2023-01-16T17:36:12.329" v="204" actId="1076"/>
          <ac:picMkLst>
            <pc:docMk/>
            <pc:sldMk cId="783739251" sldId="284"/>
            <ac:picMk id="8" creationId="{C8E65C83-6AAA-6874-5A47-5840562F357A}"/>
          </ac:picMkLst>
        </pc:picChg>
      </pc:sldChg>
      <pc:sldChg chg="addSp delSp modSp mod">
        <pc:chgData name="Roberto Gallardo" userId="49a044883f185952" providerId="LiveId" clId="{02E62311-3431-4225-A27C-34CEADE74758}" dt="2023-01-16T17:38:47.080" v="223" actId="1076"/>
        <pc:sldMkLst>
          <pc:docMk/>
          <pc:sldMk cId="1676122233" sldId="285"/>
        </pc:sldMkLst>
        <pc:picChg chg="del">
          <ac:chgData name="Roberto Gallardo" userId="49a044883f185952" providerId="LiveId" clId="{02E62311-3431-4225-A27C-34CEADE74758}" dt="2023-01-16T16:53:47.355" v="19" actId="478"/>
          <ac:picMkLst>
            <pc:docMk/>
            <pc:sldMk cId="1676122233" sldId="285"/>
            <ac:picMk id="5" creationId="{EA4F6CC3-0588-CCCE-1FDF-25F2BB21661A}"/>
          </ac:picMkLst>
        </pc:picChg>
        <pc:picChg chg="add mod">
          <ac:chgData name="Roberto Gallardo" userId="49a044883f185952" providerId="LiveId" clId="{02E62311-3431-4225-A27C-34CEADE74758}" dt="2023-01-16T17:38:47.080" v="223" actId="1076"/>
          <ac:picMkLst>
            <pc:docMk/>
            <pc:sldMk cId="1676122233" sldId="285"/>
            <ac:picMk id="8" creationId="{DB2F6590-6A49-4B47-388D-D0DD632E18C8}"/>
          </ac:picMkLst>
        </pc:picChg>
      </pc:sldChg>
      <pc:sldChg chg="addSp delSp modSp mod">
        <pc:chgData name="Roberto Gallardo" userId="49a044883f185952" providerId="LiveId" clId="{02E62311-3431-4225-A27C-34CEADE74758}" dt="2023-01-16T17:41:54.746" v="240" actId="1076"/>
        <pc:sldMkLst>
          <pc:docMk/>
          <pc:sldMk cId="3100398757" sldId="286"/>
        </pc:sldMkLst>
        <pc:picChg chg="del">
          <ac:chgData name="Roberto Gallardo" userId="49a044883f185952" providerId="LiveId" clId="{02E62311-3431-4225-A27C-34CEADE74758}" dt="2023-01-16T16:53:49.369" v="20" actId="478"/>
          <ac:picMkLst>
            <pc:docMk/>
            <pc:sldMk cId="3100398757" sldId="286"/>
            <ac:picMk id="5" creationId="{190E412C-AB2D-2EAE-DCC8-9C46E6B3C279}"/>
          </ac:picMkLst>
        </pc:picChg>
        <pc:picChg chg="add mod">
          <ac:chgData name="Roberto Gallardo" userId="49a044883f185952" providerId="LiveId" clId="{02E62311-3431-4225-A27C-34CEADE74758}" dt="2023-01-16T17:41:54.746" v="240" actId="1076"/>
          <ac:picMkLst>
            <pc:docMk/>
            <pc:sldMk cId="3100398757" sldId="286"/>
            <ac:picMk id="8" creationId="{95507716-2407-BF86-C3FD-E6BD5869DB33}"/>
          </ac:picMkLst>
        </pc:picChg>
      </pc:sldChg>
      <pc:sldChg chg="addSp delSp modSp mod">
        <pc:chgData name="Roberto Gallardo" userId="49a044883f185952" providerId="LiveId" clId="{02E62311-3431-4225-A27C-34CEADE74758}" dt="2023-01-16T17:46:21.238" v="259" actId="1076"/>
        <pc:sldMkLst>
          <pc:docMk/>
          <pc:sldMk cId="1546475425" sldId="287"/>
        </pc:sldMkLst>
        <pc:picChg chg="del">
          <ac:chgData name="Roberto Gallardo" userId="49a044883f185952" providerId="LiveId" clId="{02E62311-3431-4225-A27C-34CEADE74758}" dt="2023-01-16T16:53:50.968" v="21" actId="478"/>
          <ac:picMkLst>
            <pc:docMk/>
            <pc:sldMk cId="1546475425" sldId="287"/>
            <ac:picMk id="5" creationId="{5A858AD0-E725-2D3F-BDE4-B4BDB92FD3C4}"/>
          </ac:picMkLst>
        </pc:picChg>
        <pc:picChg chg="add mod">
          <ac:chgData name="Roberto Gallardo" userId="49a044883f185952" providerId="LiveId" clId="{02E62311-3431-4225-A27C-34CEADE74758}" dt="2023-01-16T17:46:21.238" v="259" actId="1076"/>
          <ac:picMkLst>
            <pc:docMk/>
            <pc:sldMk cId="1546475425" sldId="287"/>
            <ac:picMk id="8" creationId="{21A5683A-DA0C-40C3-69C8-A9E32864B426}"/>
          </ac:picMkLst>
        </pc:picChg>
      </pc:sldChg>
      <pc:sldChg chg="addSp delSp modSp mod">
        <pc:chgData name="Roberto Gallardo" userId="49a044883f185952" providerId="LiveId" clId="{02E62311-3431-4225-A27C-34CEADE74758}" dt="2023-01-16T17:50:27.870" v="296" actId="1076"/>
        <pc:sldMkLst>
          <pc:docMk/>
          <pc:sldMk cId="1380517306" sldId="288"/>
        </pc:sldMkLst>
        <pc:picChg chg="del">
          <ac:chgData name="Roberto Gallardo" userId="49a044883f185952" providerId="LiveId" clId="{02E62311-3431-4225-A27C-34CEADE74758}" dt="2023-01-16T16:53:57.021" v="23" actId="478"/>
          <ac:picMkLst>
            <pc:docMk/>
            <pc:sldMk cId="1380517306" sldId="288"/>
            <ac:picMk id="5" creationId="{315C537A-B307-EABD-F0A8-70F3D38AF27D}"/>
          </ac:picMkLst>
        </pc:picChg>
        <pc:picChg chg="add mod">
          <ac:chgData name="Roberto Gallardo" userId="49a044883f185952" providerId="LiveId" clId="{02E62311-3431-4225-A27C-34CEADE74758}" dt="2023-01-16T17:50:27.870" v="296" actId="1076"/>
          <ac:picMkLst>
            <pc:docMk/>
            <pc:sldMk cId="1380517306" sldId="288"/>
            <ac:picMk id="8" creationId="{CE7F72BC-37F2-F863-8CD3-6EF2433ED31C}"/>
          </ac:picMkLst>
        </pc:picChg>
      </pc:sldChg>
      <pc:sldChg chg="addSp delSp modSp mod">
        <pc:chgData name="Roberto Gallardo" userId="49a044883f185952" providerId="LiveId" clId="{02E62311-3431-4225-A27C-34CEADE74758}" dt="2023-01-16T17:51:37.985" v="313" actId="1076"/>
        <pc:sldMkLst>
          <pc:docMk/>
          <pc:sldMk cId="1388671151" sldId="289"/>
        </pc:sldMkLst>
        <pc:picChg chg="del">
          <ac:chgData name="Roberto Gallardo" userId="49a044883f185952" providerId="LiveId" clId="{02E62311-3431-4225-A27C-34CEADE74758}" dt="2023-01-16T16:53:58.573" v="24" actId="478"/>
          <ac:picMkLst>
            <pc:docMk/>
            <pc:sldMk cId="1388671151" sldId="289"/>
            <ac:picMk id="5" creationId="{671A475F-205F-0708-35EE-7704CA8CC6A5}"/>
          </ac:picMkLst>
        </pc:picChg>
        <pc:picChg chg="add mod">
          <ac:chgData name="Roberto Gallardo" userId="49a044883f185952" providerId="LiveId" clId="{02E62311-3431-4225-A27C-34CEADE74758}" dt="2023-01-16T17:51:37.985" v="313" actId="1076"/>
          <ac:picMkLst>
            <pc:docMk/>
            <pc:sldMk cId="1388671151" sldId="289"/>
            <ac:picMk id="8" creationId="{F3FE0AB7-122D-79DA-B552-C089EEBD7C92}"/>
          </ac:picMkLst>
        </pc:picChg>
      </pc:sldChg>
      <pc:sldChg chg="addSp delSp modSp mod">
        <pc:chgData name="Roberto Gallardo" userId="49a044883f185952" providerId="LiveId" clId="{02E62311-3431-4225-A27C-34CEADE74758}" dt="2023-01-16T17:53:59.710" v="348" actId="1076"/>
        <pc:sldMkLst>
          <pc:docMk/>
          <pc:sldMk cId="2355376039" sldId="290"/>
        </pc:sldMkLst>
        <pc:picChg chg="add mod">
          <ac:chgData name="Roberto Gallardo" userId="49a044883f185952" providerId="LiveId" clId="{02E62311-3431-4225-A27C-34CEADE74758}" dt="2023-01-16T17:53:59.710" v="348" actId="1076"/>
          <ac:picMkLst>
            <pc:docMk/>
            <pc:sldMk cId="2355376039" sldId="290"/>
            <ac:picMk id="8" creationId="{292A7343-9E9A-2EB6-6F8A-D85E97F05D89}"/>
          </ac:picMkLst>
        </pc:picChg>
        <pc:picChg chg="del">
          <ac:chgData name="Roberto Gallardo" userId="49a044883f185952" providerId="LiveId" clId="{02E62311-3431-4225-A27C-34CEADE74758}" dt="2023-01-16T16:54:02.538" v="26" actId="478"/>
          <ac:picMkLst>
            <pc:docMk/>
            <pc:sldMk cId="2355376039" sldId="290"/>
            <ac:picMk id="9" creationId="{9E051D75-6DDE-0567-3E39-C2B074D0095A}"/>
          </ac:picMkLst>
        </pc:picChg>
      </pc:sldChg>
      <pc:sldChg chg="addSp delSp modSp mod">
        <pc:chgData name="Roberto Gallardo" userId="49a044883f185952" providerId="LiveId" clId="{02E62311-3431-4225-A27C-34CEADE74758}" dt="2023-01-16T17:55:12.035" v="366" actId="1076"/>
        <pc:sldMkLst>
          <pc:docMk/>
          <pc:sldMk cId="3757257295" sldId="291"/>
        </pc:sldMkLst>
        <pc:picChg chg="del">
          <ac:chgData name="Roberto Gallardo" userId="49a044883f185952" providerId="LiveId" clId="{02E62311-3431-4225-A27C-34CEADE74758}" dt="2023-01-16T16:54:04.025" v="27" actId="478"/>
          <ac:picMkLst>
            <pc:docMk/>
            <pc:sldMk cId="3757257295" sldId="291"/>
            <ac:picMk id="7" creationId="{E6A0B221-42D4-1C8E-4990-FD0957B57556}"/>
          </ac:picMkLst>
        </pc:picChg>
        <pc:picChg chg="add mod">
          <ac:chgData name="Roberto Gallardo" userId="49a044883f185952" providerId="LiveId" clId="{02E62311-3431-4225-A27C-34CEADE74758}" dt="2023-01-16T17:55:12.035" v="366" actId="1076"/>
          <ac:picMkLst>
            <pc:docMk/>
            <pc:sldMk cId="3757257295" sldId="291"/>
            <ac:picMk id="8" creationId="{348A5F9E-6780-2EBB-936C-EA6FBBA46953}"/>
          </ac:picMkLst>
        </pc:picChg>
      </pc:sldChg>
      <pc:sldChg chg="addSp delSp modSp mod">
        <pc:chgData name="Roberto Gallardo" userId="49a044883f185952" providerId="LiveId" clId="{02E62311-3431-4225-A27C-34CEADE74758}" dt="2023-01-16T17:48:15.643" v="277" actId="1076"/>
        <pc:sldMkLst>
          <pc:docMk/>
          <pc:sldMk cId="1259856727" sldId="292"/>
        </pc:sldMkLst>
        <pc:picChg chg="del">
          <ac:chgData name="Roberto Gallardo" userId="49a044883f185952" providerId="LiveId" clId="{02E62311-3431-4225-A27C-34CEADE74758}" dt="2023-01-16T16:53:53.161" v="22" actId="478"/>
          <ac:picMkLst>
            <pc:docMk/>
            <pc:sldMk cId="1259856727" sldId="292"/>
            <ac:picMk id="5" creationId="{7991B787-2955-26E5-638C-03EB53054716}"/>
          </ac:picMkLst>
        </pc:picChg>
        <pc:picChg chg="add mod">
          <ac:chgData name="Roberto Gallardo" userId="49a044883f185952" providerId="LiveId" clId="{02E62311-3431-4225-A27C-34CEADE74758}" dt="2023-01-16T17:48:15.643" v="277" actId="1076"/>
          <ac:picMkLst>
            <pc:docMk/>
            <pc:sldMk cId="1259856727" sldId="292"/>
            <ac:picMk id="8" creationId="{9B864A74-4648-DD29-217B-8593D0F156D2}"/>
          </ac:picMkLst>
        </pc:picChg>
      </pc:sldChg>
      <pc:sldChg chg="addSp delSp modSp mod">
        <pc:chgData name="Roberto Gallardo" userId="49a044883f185952" providerId="LiveId" clId="{02E62311-3431-4225-A27C-34CEADE74758}" dt="2023-01-16T17:18:09.171" v="138" actId="1076"/>
        <pc:sldMkLst>
          <pc:docMk/>
          <pc:sldMk cId="3324519687" sldId="293"/>
        </pc:sldMkLst>
        <pc:picChg chg="del">
          <ac:chgData name="Roberto Gallardo" userId="49a044883f185952" providerId="LiveId" clId="{02E62311-3431-4225-A27C-34CEADE74758}" dt="2023-01-16T16:53:37.906" v="14" actId="478"/>
          <ac:picMkLst>
            <pc:docMk/>
            <pc:sldMk cId="3324519687" sldId="293"/>
            <ac:picMk id="7" creationId="{343C37E9-F1BB-1C21-F347-49E123FD807D}"/>
          </ac:picMkLst>
        </pc:picChg>
        <pc:picChg chg="add mod">
          <ac:chgData name="Roberto Gallardo" userId="49a044883f185952" providerId="LiveId" clId="{02E62311-3431-4225-A27C-34CEADE74758}" dt="2023-01-16T17:18:09.171" v="138" actId="1076"/>
          <ac:picMkLst>
            <pc:docMk/>
            <pc:sldMk cId="3324519687" sldId="293"/>
            <ac:picMk id="8" creationId="{D6B83BAD-4EC0-3C11-9371-DD4743DFD5F4}"/>
          </ac:picMkLst>
        </pc:picChg>
      </pc:sldChg>
      <pc:sldChg chg="addSp delSp modSp mod">
        <pc:chgData name="Roberto Gallardo" userId="49a044883f185952" providerId="LiveId" clId="{02E62311-3431-4225-A27C-34CEADE74758}" dt="2023-01-16T17:15:16.018" v="103" actId="1076"/>
        <pc:sldMkLst>
          <pc:docMk/>
          <pc:sldMk cId="3256182630" sldId="295"/>
        </pc:sldMkLst>
        <pc:picChg chg="add mod">
          <ac:chgData name="Roberto Gallardo" userId="49a044883f185952" providerId="LiveId" clId="{02E62311-3431-4225-A27C-34CEADE74758}" dt="2023-01-16T17:15:16.018" v="103" actId="1076"/>
          <ac:picMkLst>
            <pc:docMk/>
            <pc:sldMk cId="3256182630" sldId="295"/>
            <ac:picMk id="6" creationId="{6A9B2405-F879-552B-AA8A-22E25C957211}"/>
          </ac:picMkLst>
        </pc:picChg>
        <pc:picChg chg="del">
          <ac:chgData name="Roberto Gallardo" userId="49a044883f185952" providerId="LiveId" clId="{02E62311-3431-4225-A27C-34CEADE74758}" dt="2023-01-16T16:53:32.606" v="12" actId="478"/>
          <ac:picMkLst>
            <pc:docMk/>
            <pc:sldMk cId="3256182630" sldId="295"/>
            <ac:picMk id="10" creationId="{D24F2621-9537-754E-8330-EDA9970A38CE}"/>
          </ac:picMkLst>
        </pc:picChg>
      </pc:sldChg>
      <pc:sldChg chg="addSp delSp modSp mod">
        <pc:chgData name="Roberto Gallardo" userId="49a044883f185952" providerId="LiveId" clId="{02E62311-3431-4225-A27C-34CEADE74758}" dt="2023-01-16T17:16:18.984" v="120" actId="1076"/>
        <pc:sldMkLst>
          <pc:docMk/>
          <pc:sldMk cId="4057156843" sldId="296"/>
        </pc:sldMkLst>
        <pc:picChg chg="del">
          <ac:chgData name="Roberto Gallardo" userId="49a044883f185952" providerId="LiveId" clId="{02E62311-3431-4225-A27C-34CEADE74758}" dt="2023-01-16T16:53:36.498" v="13" actId="478"/>
          <ac:picMkLst>
            <pc:docMk/>
            <pc:sldMk cId="4057156843" sldId="296"/>
            <ac:picMk id="6" creationId="{4E5D142A-BA43-1AC6-1399-15E707652433}"/>
          </ac:picMkLst>
        </pc:picChg>
        <pc:picChg chg="add mod">
          <ac:chgData name="Roberto Gallardo" userId="49a044883f185952" providerId="LiveId" clId="{02E62311-3431-4225-A27C-34CEADE74758}" dt="2023-01-16T17:16:18.984" v="120" actId="1076"/>
          <ac:picMkLst>
            <pc:docMk/>
            <pc:sldMk cId="4057156843" sldId="296"/>
            <ac:picMk id="7" creationId="{EC92559A-9192-C8D2-3961-A09CF0C86019}"/>
          </ac:picMkLst>
        </pc:picChg>
      </pc:sldChg>
      <pc:sldChg chg="addSp delSp modSp mod">
        <pc:chgData name="Roberto Gallardo" userId="49a044883f185952" providerId="LiveId" clId="{02E62311-3431-4225-A27C-34CEADE74758}" dt="2023-01-16T17:13:55.851" v="84" actId="1076"/>
        <pc:sldMkLst>
          <pc:docMk/>
          <pc:sldMk cId="2080110827" sldId="297"/>
        </pc:sldMkLst>
        <pc:picChg chg="del">
          <ac:chgData name="Roberto Gallardo" userId="49a044883f185952" providerId="LiveId" clId="{02E62311-3431-4225-A27C-34CEADE74758}" dt="2023-01-16T16:53:30.443" v="11" actId="478"/>
          <ac:picMkLst>
            <pc:docMk/>
            <pc:sldMk cId="2080110827" sldId="297"/>
            <ac:picMk id="6" creationId="{C7E3F7D3-EFB9-87FF-79A9-2A968B7EB5AA}"/>
          </ac:picMkLst>
        </pc:picChg>
        <pc:picChg chg="add mod">
          <ac:chgData name="Roberto Gallardo" userId="49a044883f185952" providerId="LiveId" clId="{02E62311-3431-4225-A27C-34CEADE74758}" dt="2023-01-16T17:13:55.851" v="84" actId="1076"/>
          <ac:picMkLst>
            <pc:docMk/>
            <pc:sldMk cId="2080110827" sldId="297"/>
            <ac:picMk id="7" creationId="{ECDD200D-BA62-C2CB-B651-79A4ECAEADFF}"/>
          </ac:picMkLst>
        </pc:picChg>
      </pc:sldChg>
      <pc:sldChg chg="addSp delSp modSp mod">
        <pc:chgData name="Roberto Gallardo" userId="49a044883f185952" providerId="LiveId" clId="{02E62311-3431-4225-A27C-34CEADE74758}" dt="2023-01-16T17:13:31.844" v="76" actId="1076"/>
        <pc:sldMkLst>
          <pc:docMk/>
          <pc:sldMk cId="1532666867" sldId="298"/>
        </pc:sldMkLst>
        <pc:picChg chg="add mod">
          <ac:chgData name="Roberto Gallardo" userId="49a044883f185952" providerId="LiveId" clId="{02E62311-3431-4225-A27C-34CEADE74758}" dt="2023-01-16T17:13:31.844" v="76" actId="1076"/>
          <ac:picMkLst>
            <pc:docMk/>
            <pc:sldMk cId="1532666867" sldId="298"/>
            <ac:picMk id="6" creationId="{8BDD2F68-198D-8364-A6DE-C0752DEE11DC}"/>
          </ac:picMkLst>
        </pc:picChg>
        <pc:picChg chg="del">
          <ac:chgData name="Roberto Gallardo" userId="49a044883f185952" providerId="LiveId" clId="{02E62311-3431-4225-A27C-34CEADE74758}" dt="2023-01-16T16:53:29.113" v="10" actId="478"/>
          <ac:picMkLst>
            <pc:docMk/>
            <pc:sldMk cId="1532666867" sldId="298"/>
            <ac:picMk id="9" creationId="{33A38FA1-243E-FE08-295B-B9072BCBB366}"/>
          </ac:picMkLst>
        </pc:picChg>
      </pc:sldChg>
      <pc:sldChg chg="addSp delSp modSp mod">
        <pc:chgData name="Roberto Gallardo" userId="49a044883f185952" providerId="LiveId" clId="{02E62311-3431-4225-A27C-34CEADE74758}" dt="2023-01-16T17:52:39.279" v="330" actId="1076"/>
        <pc:sldMkLst>
          <pc:docMk/>
          <pc:sldMk cId="1951376777" sldId="299"/>
        </pc:sldMkLst>
        <pc:picChg chg="add mod">
          <ac:chgData name="Roberto Gallardo" userId="49a044883f185952" providerId="LiveId" clId="{02E62311-3431-4225-A27C-34CEADE74758}" dt="2023-01-16T17:52:39.279" v="330" actId="1076"/>
          <ac:picMkLst>
            <pc:docMk/>
            <pc:sldMk cId="1951376777" sldId="299"/>
            <ac:picMk id="5" creationId="{CB9F2603-C485-DCF5-9F11-C81F07C6BB92}"/>
          </ac:picMkLst>
        </pc:picChg>
        <pc:picChg chg="del">
          <ac:chgData name="Roberto Gallardo" userId="49a044883f185952" providerId="LiveId" clId="{02E62311-3431-4225-A27C-34CEADE74758}" dt="2023-01-16T16:54:00.474" v="25" actId="478"/>
          <ac:picMkLst>
            <pc:docMk/>
            <pc:sldMk cId="1951376777" sldId="299"/>
            <ac:picMk id="8" creationId="{99F71FF4-9B01-9B33-1C81-34C03D3196F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Land-of-Sky</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1.0234491951552287</c:v>
                </c:pt>
                <c:pt idx="2">
                  <c:v>1.0428052495489868</c:v>
                </c:pt>
                <c:pt idx="3">
                  <c:v>1.0664010021739359</c:v>
                </c:pt>
                <c:pt idx="4">
                  <c:v>1.089605934879631</c:v>
                </c:pt>
                <c:pt idx="5">
                  <c:v>1.1114988292849741</c:v>
                </c:pt>
                <c:pt idx="6">
                  <c:v>1.1317865704505246</c:v>
                </c:pt>
                <c:pt idx="7">
                  <c:v>1.1512926717775676</c:v>
                </c:pt>
                <c:pt idx="8">
                  <c:v>1.171643223287284</c:v>
                </c:pt>
                <c:pt idx="9">
                  <c:v>1.1889195573964415</c:v>
                </c:pt>
                <c:pt idx="10">
                  <c:v>1.2064645802000857</c:v>
                </c:pt>
                <c:pt idx="11">
                  <c:v>1.2161478415923119</c:v>
                </c:pt>
                <c:pt idx="12">
                  <c:v>1.2291844774702785</c:v>
                </c:pt>
                <c:pt idx="13">
                  <c:v>1.2417535252305663</c:v>
                </c:pt>
                <c:pt idx="14">
                  <c:v>1.2555822693377348</c:v>
                </c:pt>
                <c:pt idx="15">
                  <c:v>1.271518649438022</c:v>
                </c:pt>
                <c:pt idx="16">
                  <c:v>1.2958681261929603</c:v>
                </c:pt>
                <c:pt idx="17">
                  <c:v>1.3174434794139096</c:v>
                </c:pt>
                <c:pt idx="18">
                  <c:v>1.3337497426520621</c:v>
                </c:pt>
                <c:pt idx="19">
                  <c:v>1.3456732396528681</c:v>
                </c:pt>
                <c:pt idx="20">
                  <c:v>1.3940092889520095</c:v>
                </c:pt>
                <c:pt idx="21">
                  <c:v>1.4034413089675724</c:v>
                </c:pt>
                <c:pt idx="22">
                  <c:v>1.4137212686293736</c:v>
                </c:pt>
                <c:pt idx="23">
                  <c:v>1.4294936439421169</c:v>
                </c:pt>
                <c:pt idx="24">
                  <c:v>1.4428268842230885</c:v>
                </c:pt>
                <c:pt idx="25">
                  <c:v>1.4589586742830025</c:v>
                </c:pt>
                <c:pt idx="26">
                  <c:v>1.477082948038398</c:v>
                </c:pt>
                <c:pt idx="27">
                  <c:v>1.4921539411746232</c:v>
                </c:pt>
                <c:pt idx="28">
                  <c:v>1.5060420061623927</c:v>
                </c:pt>
                <c:pt idx="29">
                  <c:v>1.5170373058549709</c:v>
                </c:pt>
                <c:pt idx="30">
                  <c:v>1.5365224704006253</c:v>
                </c:pt>
                <c:pt idx="31">
                  <c:v>1.5459370430983645</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1.652216091675256</c:v>
                </c:pt>
                <c:pt idx="1">
                  <c:v>47.326947577030154</c:v>
                </c:pt>
                <c:pt idx="2">
                  <c:v>18.762308545678142</c:v>
                </c:pt>
                <c:pt idx="3">
                  <c:v>41.170226979202234</c:v>
                </c:pt>
                <c:pt idx="4">
                  <c:v>32.6</c:v>
                </c:pt>
                <c:pt idx="5">
                  <c:v>50.9</c:v>
                </c:pt>
                <c:pt idx="6">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1.3278360516582794</c:v>
                </c:pt>
                <c:pt idx="1">
                  <c:v>30.241117350068418</c:v>
                </c:pt>
                <c:pt idx="2">
                  <c:v>5.4179100626929593</c:v>
                </c:pt>
                <c:pt idx="3">
                  <c:v>5.8830515268025474</c:v>
                </c:pt>
                <c:pt idx="4">
                  <c:v>6.6</c:v>
                </c:pt>
                <c:pt idx="5">
                  <c:v>18</c:v>
                </c:pt>
                <c:pt idx="6">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66.784902228285574</c:v>
                </c:pt>
                <c:pt idx="1">
                  <c:v>91.317478293695729</c:v>
                </c:pt>
                <c:pt idx="2">
                  <c:v>51.972377258537506</c:v>
                </c:pt>
                <c:pt idx="3">
                  <c:v>39.254858008105344</c:v>
                </c:pt>
                <c:pt idx="4">
                  <c:v>47.2</c:v>
                </c:pt>
                <c:pt idx="5">
                  <c:v>40.700000000000003</c:v>
                </c:pt>
                <c:pt idx="6">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14.559469336363357</c:v>
                </c:pt>
                <c:pt idx="1">
                  <c:v>17.412604042806183</c:v>
                </c:pt>
                <c:pt idx="2">
                  <c:v>14.548878407713836</c:v>
                </c:pt>
                <c:pt idx="3">
                  <c:v>13.587156555097271</c:v>
                </c:pt>
                <c:pt idx="4">
                  <c:v>14.1</c:v>
                </c:pt>
                <c:pt idx="5">
                  <c:v>13.2</c:v>
                </c:pt>
                <c:pt idx="6">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11.327210516837745</c:v>
                </c:pt>
                <c:pt idx="1">
                  <c:v>8.4211738955129309</c:v>
                </c:pt>
                <c:pt idx="2">
                  <c:v>8.7502668089647813</c:v>
                </c:pt>
                <c:pt idx="3">
                  <c:v>7.6512660120046911</c:v>
                </c:pt>
                <c:pt idx="4">
                  <c:v>8.3000000000000007</c:v>
                </c:pt>
                <c:pt idx="5">
                  <c:v>8</c:v>
                </c:pt>
                <c:pt idx="6">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10.024561084326393</c:v>
                </c:pt>
                <c:pt idx="1">
                  <c:v>6.9584841788518474</c:v>
                </c:pt>
                <c:pt idx="2">
                  <c:v>17.530035549635429</c:v>
                </c:pt>
                <c:pt idx="3">
                  <c:v>17.167888351605541</c:v>
                </c:pt>
                <c:pt idx="4">
                  <c:v>16.2</c:v>
                </c:pt>
                <c:pt idx="5">
                  <c:v>37.9</c:v>
                </c:pt>
                <c:pt idx="6">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13.090920460230116</c:v>
                </c:pt>
                <c:pt idx="1">
                  <c:v>13.817341722375149</c:v>
                </c:pt>
                <c:pt idx="2">
                  <c:v>10.363183427297757</c:v>
                </c:pt>
                <c:pt idx="3">
                  <c:v>10.894769957950952</c:v>
                </c:pt>
                <c:pt idx="4">
                  <c:v>11.1</c:v>
                </c:pt>
                <c:pt idx="5">
                  <c:v>13.7</c:v>
                </c:pt>
                <c:pt idx="6">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57.08212286544321</c:v>
                </c:pt>
                <c:pt idx="1">
                  <c:v>51.292270531400966</c:v>
                </c:pt>
                <c:pt idx="2">
                  <c:v>51.206743749871187</c:v>
                </c:pt>
                <c:pt idx="3">
                  <c:v>44.784938450398258</c:v>
                </c:pt>
                <c:pt idx="4">
                  <c:v>47.9</c:v>
                </c:pt>
                <c:pt idx="5">
                  <c:v>39.700000000000003</c:v>
                </c:pt>
                <c:pt idx="6">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20.820987741798337</c:v>
                </c:pt>
                <c:pt idx="1">
                  <c:v>25.450978260869565</c:v>
                </c:pt>
                <c:pt idx="2">
                  <c:v>23.508644036356888</c:v>
                </c:pt>
                <c:pt idx="3">
                  <c:v>22.909396089790011</c:v>
                </c:pt>
                <c:pt idx="4">
                  <c:v>23</c:v>
                </c:pt>
                <c:pt idx="5">
                  <c:v>30</c:v>
                </c:pt>
                <c:pt idx="6">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3.2168922270247293</c:v>
                </c:pt>
                <c:pt idx="1">
                  <c:v>2.3429951690821254</c:v>
                </c:pt>
                <c:pt idx="2">
                  <c:v>10.760732908757394</c:v>
                </c:pt>
                <c:pt idx="3">
                  <c:v>7.8580738595220856</c:v>
                </c:pt>
                <c:pt idx="4">
                  <c:v>8</c:v>
                </c:pt>
                <c:pt idx="5">
                  <c:v>12</c:v>
                </c:pt>
                <c:pt idx="6">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Sheet1!$B$2:$B$4</c:f>
              <c:numCache>
                <c:formatCode>#,##0.0</c:formatCode>
                <c:ptCount val="3"/>
                <c:pt idx="0">
                  <c:v>59.446533948645595</c:v>
                </c:pt>
                <c:pt idx="1">
                  <c:v>62.061419373856829</c:v>
                </c:pt>
                <c:pt idx="2">
                  <c:v>83.772622595812678</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8.70511425462459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8E-4A12-9DD7-920EFA6DB3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Sheet1!$C$2:$C$4</c:f>
              <c:numCache>
                <c:formatCode>#,##0.0</c:formatCode>
                <c:ptCount val="3"/>
                <c:pt idx="0">
                  <c:v>12.190838839052297</c:v>
                </c:pt>
                <c:pt idx="1">
                  <c:v>20.840642568328686</c:v>
                </c:pt>
                <c:pt idx="2">
                  <c:v>4.7678565705678482</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Sheet1!$D$2:$D$4</c:f>
              <c:numCache>
                <c:formatCode>#,##0.0</c:formatCode>
                <c:ptCount val="3"/>
                <c:pt idx="0">
                  <c:v>5.6273166828741399</c:v>
                </c:pt>
                <c:pt idx="1">
                  <c:v>3.0106138484127842</c:v>
                </c:pt>
                <c:pt idx="2">
                  <c:v>1.1068074956162639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Sheet1!$E$2:$E$4</c:f>
              <c:numCache>
                <c:formatCode>#,##0.0</c:formatCode>
                <c:ptCount val="3"/>
                <c:pt idx="0">
                  <c:v>18.441695441790866</c:v>
                </c:pt>
                <c:pt idx="1">
                  <c:v>9.8073487256031662</c:v>
                </c:pt>
                <c:pt idx="2">
                  <c:v>7.3690258720544275</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Sheet1!$F$2:$F$4</c:f>
              <c:numCache>
                <c:formatCode>#,##0.0</c:formatCode>
                <c:ptCount val="3"/>
                <c:pt idx="0">
                  <c:v>4.2936150876370931</c:v>
                </c:pt>
                <c:pt idx="1">
                  <c:v>4.2799754837985375</c:v>
                </c:pt>
                <c:pt idx="2">
                  <c:v>2.9836874659487904</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3.5921552931759053</c:v>
                </c:pt>
                <c:pt idx="1">
                  <c:v>4.8500055512379259</c:v>
                </c:pt>
                <c:pt idx="2">
                  <c:v>3.1005944748805225</c:v>
                </c:pt>
                <c:pt idx="3">
                  <c:v>3.4801067352323432</c:v>
                </c:pt>
                <c:pt idx="4">
                  <c:v>5.9</c:v>
                </c:pt>
                <c:pt idx="5">
                  <c:v>8.1999999999999993</c:v>
                </c:pt>
                <c:pt idx="6">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6.5510597302504818</c:v>
                </c:pt>
                <c:pt idx="1">
                  <c:v>13.511410788381742</c:v>
                </c:pt>
                <c:pt idx="2">
                  <c:v>6.0478713685364518</c:v>
                </c:pt>
                <c:pt idx="3">
                  <c:v>5.5230193590369288</c:v>
                </c:pt>
                <c:pt idx="4">
                  <c:v>6.1</c:v>
                </c:pt>
                <c:pt idx="5">
                  <c:v>5.7</c:v>
                </c:pt>
                <c:pt idx="6">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13.303792250618301</c:v>
                </c:pt>
                <c:pt idx="1">
                  <c:v>26.556016597510375</c:v>
                </c:pt>
                <c:pt idx="2">
                  <c:v>10.645706208846141</c:v>
                </c:pt>
                <c:pt idx="3">
                  <c:v>17.410316938198985</c:v>
                </c:pt>
                <c:pt idx="4">
                  <c:v>15.4</c:v>
                </c:pt>
                <c:pt idx="5">
                  <c:v>15.9</c:v>
                </c:pt>
                <c:pt idx="6">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3.8603513464786716</c:v>
                </c:pt>
                <c:pt idx="1">
                  <c:v>4.2493802497461663</c:v>
                </c:pt>
                <c:pt idx="2">
                  <c:v>5.3981741369512264</c:v>
                </c:pt>
                <c:pt idx="3">
                  <c:v>7.5964904730297063</c:v>
                </c:pt>
                <c:pt idx="4">
                  <c:v>6.4</c:v>
                </c:pt>
                <c:pt idx="5">
                  <c:v>6.8</c:v>
                </c:pt>
                <c:pt idx="6">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32.32480691560972</c:v>
                </c:pt>
                <c:pt idx="1">
                  <c:v>67.596618357487927</c:v>
                </c:pt>
                <c:pt idx="2">
                  <c:v>13.65650569879841</c:v>
                </c:pt>
                <c:pt idx="3">
                  <c:v>17.000241370987208</c:v>
                </c:pt>
                <c:pt idx="4">
                  <c:v>19.7</c:v>
                </c:pt>
                <c:pt idx="5">
                  <c:v>20.7</c:v>
                </c:pt>
                <c:pt idx="6">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Transylvania</c:v>
                </c:pt>
                <c:pt idx="1">
                  <c:v>Madison</c:v>
                </c:pt>
                <c:pt idx="2">
                  <c:v>Henderson</c:v>
                </c:pt>
                <c:pt idx="3">
                  <c:v>Buncombe</c:v>
                </c:pt>
                <c:pt idx="4">
                  <c:v>Land-of-Sky</c:v>
                </c:pt>
                <c:pt idx="5">
                  <c:v>North Carolina</c:v>
                </c:pt>
                <c:pt idx="6">
                  <c:v>United States</c:v>
                </c:pt>
              </c:strCache>
            </c:strRef>
          </c:cat>
          <c:val>
            <c:numRef>
              <c:f>Sheet1!$B$2:$B$8</c:f>
              <c:numCache>
                <c:formatCode>0.0</c:formatCode>
                <c:ptCount val="7"/>
                <c:pt idx="0">
                  <c:v>60.709983702968898</c:v>
                </c:pt>
                <c:pt idx="1">
                  <c:v>63.29710144927536</c:v>
                </c:pt>
                <c:pt idx="2">
                  <c:v>15.534120653764505</c:v>
                </c:pt>
                <c:pt idx="3">
                  <c:v>26.216751146512191</c:v>
                </c:pt>
                <c:pt idx="4">
                  <c:v>27.8</c:v>
                </c:pt>
                <c:pt idx="5">
                  <c:v>29.7</c:v>
                </c:pt>
                <c:pt idx="6">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Sheet1!$B$2:$B$4</c:f>
              <c:numCache>
                <c:formatCode>0.00</c:formatCode>
                <c:ptCount val="3"/>
                <c:pt idx="0">
                  <c:v>3.9456284717007351</c:v>
                </c:pt>
                <c:pt idx="1">
                  <c:v>4.4296238962062287</c:v>
                </c:pt>
                <c:pt idx="2">
                  <c:v>10.1</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2"/>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Sheet1!$B$2:$B$4</c:f>
              <c:numCache>
                <c:formatCode>0.0</c:formatCode>
                <c:ptCount val="3"/>
                <c:pt idx="0">
                  <c:v>9.6993852410295798</c:v>
                </c:pt>
                <c:pt idx="1">
                  <c:v>10.285900434333007</c:v>
                </c:pt>
                <c:pt idx="2" formatCode="#,##0.0">
                  <c:v>11.4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Sheet1!$C$2:$C$4</c:f>
              <c:numCache>
                <c:formatCode>0.0</c:formatCode>
                <c:ptCount val="3"/>
                <c:pt idx="0">
                  <c:v>9.5092908053327836</c:v>
                </c:pt>
                <c:pt idx="1">
                  <c:v>10.158199176779275</c:v>
                </c:pt>
                <c:pt idx="2" formatCode="#,##0.0">
                  <c:v>11.2</c:v>
                </c:pt>
              </c:numCache>
            </c:numRef>
          </c:val>
          <c:extLst>
            <c:ext xmlns:c16="http://schemas.microsoft.com/office/drawing/2014/chart" uri="{C3380CC4-5D6E-409C-BE32-E72D297353CC}">
              <c16:uniqueId val="{00000000-D4A4-43F4-B575-F67981252F12}"/>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Sheet1!$B$2:$B$4</c:f>
              <c:numCache>
                <c:formatCode>0.0</c:formatCode>
                <c:ptCount val="3"/>
                <c:pt idx="0">
                  <c:v>35.163543124718231</c:v>
                </c:pt>
                <c:pt idx="1">
                  <c:v>32.670704756158578</c:v>
                </c:pt>
                <c:pt idx="2">
                  <c:v>30.4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Sheet1!$C$2:$C$4</c:f>
              <c:numCache>
                <c:formatCode>0.0</c:formatCode>
                <c:ptCount val="3"/>
                <c:pt idx="0">
                  <c:v>9.5092908053327836</c:v>
                </c:pt>
                <c:pt idx="1">
                  <c:v>10.158199176779275</c:v>
                </c:pt>
                <c:pt idx="2">
                  <c:v>11.2</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Sheet1!$B$2:$B$4</c:f>
              <c:numCache>
                <c:formatCode>0.0</c:formatCode>
                <c:ptCount val="3"/>
                <c:pt idx="0">
                  <c:v>3.4315339366940902</c:v>
                </c:pt>
                <c:pt idx="1">
                  <c:v>3.1906212529243381</c:v>
                </c:pt>
                <c:pt idx="2" formatCode="#,##0.0">
                  <c:v>2</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Sheet1!$B$2:$B$4</c:f>
              <c:numCache>
                <c:formatCode>#,##0.0</c:formatCode>
                <c:ptCount val="3"/>
                <c:pt idx="0">
                  <c:v>22.513903012548795</c:v>
                </c:pt>
                <c:pt idx="1">
                  <c:v>22.208065151207357</c:v>
                </c:pt>
                <c:pt idx="2">
                  <c:v>18.380787561635557</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Sheet1!$C$2:$C$4</c:f>
              <c:numCache>
                <c:formatCode>#,##0.0</c:formatCode>
                <c:ptCount val="3"/>
                <c:pt idx="0">
                  <c:v>9.2013176864544484</c:v>
                </c:pt>
                <c:pt idx="1">
                  <c:v>9.4514220187822495</c:v>
                </c:pt>
                <c:pt idx="2">
                  <c:v>7.374748764999703</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Sheet1!$D$2:$D$4</c:f>
              <c:numCache>
                <c:formatCode>#,##0.0</c:formatCode>
                <c:ptCount val="3"/>
                <c:pt idx="0">
                  <c:v>39.255165420472913</c:v>
                </c:pt>
                <c:pt idx="1">
                  <c:v>39.051455663931264</c:v>
                </c:pt>
                <c:pt idx="2">
                  <c:v>37.596888577563512</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Sheet1!$E$2:$E$4</c:f>
              <c:numCache>
                <c:formatCode>#,##0.0</c:formatCode>
                <c:ptCount val="3"/>
                <c:pt idx="0">
                  <c:v>12.989415579926018</c:v>
                </c:pt>
                <c:pt idx="1">
                  <c:v>13.023682210764095</c:v>
                </c:pt>
                <c:pt idx="2">
                  <c:v>14.231919092028697</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Sheet1!$F$2:$F$4</c:f>
              <c:numCache>
                <c:formatCode>#,##0.0</c:formatCode>
                <c:ptCount val="3"/>
                <c:pt idx="0">
                  <c:v>16.040198300597826</c:v>
                </c:pt>
                <c:pt idx="1">
                  <c:v>16.265374955315039</c:v>
                </c:pt>
                <c:pt idx="2">
                  <c:v>22.415656003772529</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Sheet1!$B$2:$B$4</c:f>
              <c:numCache>
                <c:formatCode>0.0</c:formatCode>
                <c:ptCount val="3"/>
                <c:pt idx="0">
                  <c:v>28.70828963274613</c:v>
                </c:pt>
                <c:pt idx="1">
                  <c:v>28.399462765329204</c:v>
                </c:pt>
                <c:pt idx="2">
                  <c:v>29.6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Sheet1!$C$2:$C$4</c:f>
              <c:numCache>
                <c:formatCode>0.0</c:formatCode>
                <c:ptCount val="3"/>
                <c:pt idx="0">
                  <c:v>41.555902088108759</c:v>
                </c:pt>
                <c:pt idx="1">
                  <c:v>42.725477774104526</c:v>
                </c:pt>
                <c:pt idx="2">
                  <c:v>44.3</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Sheet1!$D$2:$D$4</c:f>
              <c:numCache>
                <c:formatCode>0.0</c:formatCode>
                <c:ptCount val="3"/>
                <c:pt idx="0">
                  <c:v>29.735808279145072</c:v>
                </c:pt>
                <c:pt idx="1">
                  <c:v>28.875059460566249</c:v>
                </c:pt>
                <c:pt idx="2">
                  <c:v>26.1</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Sheet1!$B$2:$B$4</c:f>
              <c:numCache>
                <c:formatCode>#,##0.0</c:formatCode>
                <c:ptCount val="3"/>
                <c:pt idx="0">
                  <c:v>11.12595967644428</c:v>
                </c:pt>
                <c:pt idx="1">
                  <c:v>10.962591300115909</c:v>
                </c:pt>
                <c:pt idx="2">
                  <c:v>8.2964625644788814</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Sheet1!$C$2:$C$4</c:f>
              <c:numCache>
                <c:formatCode>#,##0.0</c:formatCode>
                <c:ptCount val="3"/>
                <c:pt idx="0">
                  <c:v>26.487129599470212</c:v>
                </c:pt>
                <c:pt idx="1">
                  <c:v>25.231126134035375</c:v>
                </c:pt>
                <c:pt idx="2">
                  <c:v>24.053513231852644</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Sheet1!$D$2:$D$4</c:f>
              <c:numCache>
                <c:formatCode>#,##0.0</c:formatCode>
                <c:ptCount val="3"/>
                <c:pt idx="0">
                  <c:v>28.716889020511388</c:v>
                </c:pt>
                <c:pt idx="1">
                  <c:v>30.789995477690791</c:v>
                </c:pt>
                <c:pt idx="2">
                  <c:v>28.830731567441902</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Land-of-Sky</c:v>
                </c:pt>
              </c:strCache>
            </c:strRef>
          </c:cat>
          <c:val>
            <c:numRef>
              <c:f>Sheet1!$E$2:$E$4</c:f>
              <c:numCache>
                <c:formatCode>#,##0.0</c:formatCode>
                <c:ptCount val="3"/>
                <c:pt idx="0">
                  <c:v>33.670021703574122</c:v>
                </c:pt>
                <c:pt idx="1">
                  <c:v>33.016287088157931</c:v>
                </c:pt>
                <c:pt idx="2">
                  <c:v>38.819292636226571</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Land-of-Sky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8.5403901815584717</c:v>
                </c:pt>
                <c:pt idx="1">
                  <c:v>8.5563642615622673</c:v>
                </c:pt>
                <c:pt idx="2">
                  <c:v>4.1406489917084652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Land-of-Sky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5.5</c:v>
                </c:pt>
                <c:pt idx="1">
                  <c:v>7.1</c:v>
                </c:pt>
                <c:pt idx="2">
                  <c:v>7.3</c:v>
                </c:pt>
                <c:pt idx="3">
                  <c:v>13.9</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Land-of-Sky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6</c:v>
                </c:pt>
                <c:pt idx="1">
                  <c:v>13.8</c:v>
                </c:pt>
                <c:pt idx="2">
                  <c:v>4.5</c:v>
                </c:pt>
                <c:pt idx="3">
                  <c:v>8.6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Land-of-Sky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37.440235380654649</c:v>
                </c:pt>
                <c:pt idx="1">
                  <c:v>44.800382500597657</c:v>
                </c:pt>
                <c:pt idx="2">
                  <c:v>25.169714879003273</c:v>
                </c:pt>
                <c:pt idx="3">
                  <c:v>14.298609116645469</c:v>
                </c:pt>
                <c:pt idx="4">
                  <c:v>9.1661341853035143</c:v>
                </c:pt>
                <c:pt idx="5" formatCode="0.0">
                  <c:v>5.2741605330778274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Land-of-Sky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11.2</c:v>
                </c:pt>
                <c:pt idx="1">
                  <c:v>12.9</c:v>
                </c:pt>
                <c:pt idx="2">
                  <c:v>13.9</c:v>
                </c:pt>
                <c:pt idx="3">
                  <c:v>9.9</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6.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Land-of-Sky Regional Council</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83674972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65699788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E57D8C0-63D8-5C1C-F50D-21A7F202C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Map&#10;&#10;Description automatically generated">
            <a:extLst>
              <a:ext uri="{FF2B5EF4-FFF2-40B4-BE49-F238E27FC236}">
                <a16:creationId xmlns:a16="http://schemas.microsoft.com/office/drawing/2014/main" id="{D54607AD-0D88-D9E3-EA04-8EE55CEDD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Map&#10;&#10;Description automatically generated">
            <a:extLst>
              <a:ext uri="{FF2B5EF4-FFF2-40B4-BE49-F238E27FC236}">
                <a16:creationId xmlns:a16="http://schemas.microsoft.com/office/drawing/2014/main" id="{129DB15C-6CAC-5DC4-EF99-93E21E349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25562094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descr="Map&#10;&#10;Description automatically generated">
            <a:extLst>
              <a:ext uri="{FF2B5EF4-FFF2-40B4-BE49-F238E27FC236}">
                <a16:creationId xmlns:a16="http://schemas.microsoft.com/office/drawing/2014/main" id="{3DDB9173-C0A2-0FDE-CC31-20B9F49AD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115630138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descr="Map&#10;&#10;Description automatically generated">
            <a:extLst>
              <a:ext uri="{FF2B5EF4-FFF2-40B4-BE49-F238E27FC236}">
                <a16:creationId xmlns:a16="http://schemas.microsoft.com/office/drawing/2014/main" id="{0806E52E-78DF-6398-ECDC-6954DCDCC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9120181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Map&#10;&#10;Description automatically generated">
            <a:extLst>
              <a:ext uri="{FF2B5EF4-FFF2-40B4-BE49-F238E27FC236}">
                <a16:creationId xmlns:a16="http://schemas.microsoft.com/office/drawing/2014/main" id="{A51781D8-667F-7226-0419-CE0D577FE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
        <p:nvSpPr>
          <p:cNvPr id="5" name="TextBox 4">
            <a:extLst>
              <a:ext uri="{FF2B5EF4-FFF2-40B4-BE49-F238E27FC236}">
                <a16:creationId xmlns:a16="http://schemas.microsoft.com/office/drawing/2014/main" id="{BF299FA5-E77C-49FE-8DFD-7C8A5DCA38AB}"/>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6568796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9AA3C4F8-B46F-97EF-2908-ECF5028B1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6055915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630DFC5F-36A5-C702-BF63-7BF8421EE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13398475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F1D74F7C-6DBE-3F8E-57C9-38A7FA7C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94042133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9D78E767-7FBF-77D3-E406-877864ACF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592" y="1155001"/>
            <a:ext cx="7239000" cy="511911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4845128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F3CBA22E-AAEE-A2AE-9C8A-FC327F5C3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7584158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C56D2148-63CF-B81D-EFB5-2B7F6219F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08381141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91AC35FF-E3CE-C0BE-4BE6-A5EBB740D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97245860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E80F9BC2-F703-0171-D209-59D7869CA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9047018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1A910B78-8F56-95D5-FDBD-F6FA79416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7467395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04AF074B-994E-CBCD-0ECE-850DA6291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36715879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a:extLst>
              <a:ext uri="{FF2B5EF4-FFF2-40B4-BE49-F238E27FC236}">
                <a16:creationId xmlns:a16="http://schemas.microsoft.com/office/drawing/2014/main" id="{5BE97C1C-30AF-C543-BFB0-E67815569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7416976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952305CB-4C88-1BD0-C98B-27CA96D89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2934428642"/>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7476596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Map&#10;&#10;Description automatically generated">
            <a:extLst>
              <a:ext uri="{FF2B5EF4-FFF2-40B4-BE49-F238E27FC236}">
                <a16:creationId xmlns:a16="http://schemas.microsoft.com/office/drawing/2014/main" id="{3ECDE44B-F43E-59BA-10CA-B1CFB754C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592" y="1155000"/>
            <a:ext cx="7239000" cy="511911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20331204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69630050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59565655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31992" y="296032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19.2</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8790" y="43432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84863" y="247612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32175" y="2476124"/>
            <a:ext cx="0" cy="43000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5627" y="3850320"/>
            <a:ext cx="0" cy="48623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41772813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97491036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321956536"/>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4175056820"/>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096947312"/>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24495945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00537087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69353914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1994</TotalTime>
  <Words>1475</Words>
  <Application>Microsoft Office PowerPoint</Application>
  <PresentationFormat>Widescreen</PresentationFormat>
  <Paragraphs>141</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2023-01-31T22:35:39Z</dcterms:modified>
</cp:coreProperties>
</file>