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16444-12AF-42CB-BCED-EC7E3492E202}" v="22" dt="2023-02-07T23:51:23.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84B092F-BABB-4ECA-959B-D420ECE85B68}"/>
    <pc:docChg chg="custSel modSld">
      <pc:chgData name="Roberto Gallardo" userId="49a044883f185952" providerId="LiveId" clId="{984B092F-BABB-4ECA-959B-D420ECE85B68}" dt="2023-02-06T00:06:29.016" v="551" actId="27918"/>
      <pc:docMkLst>
        <pc:docMk/>
      </pc:docMkLst>
      <pc:sldChg chg="modSp mod">
        <pc:chgData name="Roberto Gallardo" userId="49a044883f185952" providerId="LiveId" clId="{984B092F-BABB-4ECA-959B-D420ECE85B68}" dt="2023-02-05T22:58:20.090" v="22" actId="20577"/>
        <pc:sldMkLst>
          <pc:docMk/>
          <pc:sldMk cId="2846901679" sldId="256"/>
        </pc:sldMkLst>
        <pc:spChg chg="mod">
          <ac:chgData name="Roberto Gallardo" userId="49a044883f185952" providerId="LiveId" clId="{984B092F-BABB-4ECA-959B-D420ECE85B68}" dt="2023-02-05T22:58:20.090" v="22" actId="20577"/>
          <ac:spMkLst>
            <pc:docMk/>
            <pc:sldMk cId="2846901679" sldId="256"/>
            <ac:spMk id="7" creationId="{B1E0ABEC-554C-720A-2772-F0324C8E93CA}"/>
          </ac:spMkLst>
        </pc:spChg>
      </pc:sldChg>
      <pc:sldChg chg="mod">
        <pc:chgData name="Roberto Gallardo" userId="49a044883f185952" providerId="LiveId" clId="{984B092F-BABB-4ECA-959B-D420ECE85B68}" dt="2023-02-05T23:05:44.792" v="48" actId="27918"/>
        <pc:sldMkLst>
          <pc:docMk/>
          <pc:sldMk cId="3231157596" sldId="257"/>
        </pc:sldMkLst>
      </pc:sldChg>
      <pc:sldChg chg="modSp mod">
        <pc:chgData name="Roberto Gallardo" userId="49a044883f185952" providerId="LiveId" clId="{984B092F-BABB-4ECA-959B-D420ECE85B68}" dt="2023-02-05T23:02:37.856" v="36"/>
        <pc:sldMkLst>
          <pc:docMk/>
          <pc:sldMk cId="3702837515" sldId="258"/>
        </pc:sldMkLst>
        <pc:graphicFrameChg chg="mod">
          <ac:chgData name="Roberto Gallardo" userId="49a044883f185952" providerId="LiveId" clId="{984B092F-BABB-4ECA-959B-D420ECE85B68}" dt="2023-02-05T23:02:37.856" v="36"/>
          <ac:graphicFrameMkLst>
            <pc:docMk/>
            <pc:sldMk cId="3702837515" sldId="258"/>
            <ac:graphicFrameMk id="9" creationId="{A966EEC7-83EF-771C-E559-BAB55F5A621C}"/>
          </ac:graphicFrameMkLst>
        </pc:graphicFrameChg>
      </pc:sldChg>
      <pc:sldChg chg="mod">
        <pc:chgData name="Roberto Gallardo" userId="49a044883f185952" providerId="LiveId" clId="{984B092F-BABB-4ECA-959B-D420ECE85B68}" dt="2023-02-05T23:03:14.676" v="42" actId="27918"/>
        <pc:sldMkLst>
          <pc:docMk/>
          <pc:sldMk cId="2519083202" sldId="259"/>
        </pc:sldMkLst>
      </pc:sldChg>
      <pc:sldChg chg="mod">
        <pc:chgData name="Roberto Gallardo" userId="49a044883f185952" providerId="LiveId" clId="{984B092F-BABB-4ECA-959B-D420ECE85B68}" dt="2023-02-05T23:01:24.612" v="29" actId="27918"/>
        <pc:sldMkLst>
          <pc:docMk/>
          <pc:sldMk cId="3877078759" sldId="260"/>
        </pc:sldMkLst>
      </pc:sldChg>
      <pc:sldChg chg="mod">
        <pc:chgData name="Roberto Gallardo" userId="49a044883f185952" providerId="LiveId" clId="{984B092F-BABB-4ECA-959B-D420ECE85B68}" dt="2023-02-05T23:11:00.209" v="75" actId="27918"/>
        <pc:sldMkLst>
          <pc:docMk/>
          <pc:sldMk cId="1175010214" sldId="261"/>
        </pc:sldMkLst>
      </pc:sldChg>
      <pc:sldChg chg="addSp delSp modSp mod">
        <pc:chgData name="Roberto Gallardo" userId="49a044883f185952" providerId="LiveId" clId="{984B092F-BABB-4ECA-959B-D420ECE85B68}" dt="2023-02-05T23:14:52.112" v="109" actId="1076"/>
        <pc:sldMkLst>
          <pc:docMk/>
          <pc:sldMk cId="1418533539" sldId="271"/>
        </pc:sldMkLst>
        <pc:picChg chg="del">
          <ac:chgData name="Roberto Gallardo" userId="49a044883f185952" providerId="LiveId" clId="{984B092F-BABB-4ECA-959B-D420ECE85B68}" dt="2023-02-05T23:11:57.909" v="82" actId="478"/>
          <ac:picMkLst>
            <pc:docMk/>
            <pc:sldMk cId="1418533539" sldId="271"/>
            <ac:picMk id="6" creationId="{AA324F2A-B126-1213-F38B-7FC8BB6EC3B1}"/>
          </ac:picMkLst>
        </pc:picChg>
        <pc:picChg chg="add mod">
          <ac:chgData name="Roberto Gallardo" userId="49a044883f185952" providerId="LiveId" clId="{984B092F-BABB-4ECA-959B-D420ECE85B68}" dt="2023-02-05T23:14:52.112" v="109" actId="1076"/>
          <ac:picMkLst>
            <pc:docMk/>
            <pc:sldMk cId="1418533539" sldId="271"/>
            <ac:picMk id="7" creationId="{CF74D533-2D85-32B8-6A1F-30678252C584}"/>
          </ac:picMkLst>
        </pc:picChg>
      </pc:sldChg>
      <pc:sldChg chg="mod">
        <pc:chgData name="Roberto Gallardo" userId="49a044883f185952" providerId="LiveId" clId="{984B092F-BABB-4ECA-959B-D420ECE85B68}" dt="2023-02-05T23:07:43.867" v="54" actId="27918"/>
        <pc:sldMkLst>
          <pc:docMk/>
          <pc:sldMk cId="2653937722" sldId="272"/>
        </pc:sldMkLst>
      </pc:sldChg>
      <pc:sldChg chg="mod">
        <pc:chgData name="Roberto Gallardo" userId="49a044883f185952" providerId="LiveId" clId="{984B092F-BABB-4ECA-959B-D420ECE85B68}" dt="2023-02-06T00:03:24.874" v="451" actId="27918"/>
        <pc:sldMkLst>
          <pc:docMk/>
          <pc:sldMk cId="2076698419" sldId="273"/>
        </pc:sldMkLst>
      </pc:sldChg>
      <pc:sldChg chg="mod">
        <pc:chgData name="Roberto Gallardo" userId="49a044883f185952" providerId="LiveId" clId="{984B092F-BABB-4ECA-959B-D420ECE85B68}" dt="2023-02-06T00:06:02.992" v="547" actId="27918"/>
        <pc:sldMkLst>
          <pc:docMk/>
          <pc:sldMk cId="3802335161" sldId="274"/>
        </pc:sldMkLst>
      </pc:sldChg>
      <pc:sldChg chg="mod">
        <pc:chgData name="Roberto Gallardo" userId="49a044883f185952" providerId="LiveId" clId="{984B092F-BABB-4ECA-959B-D420ECE85B68}" dt="2023-02-06T00:06:29.016" v="551" actId="27918"/>
        <pc:sldMkLst>
          <pc:docMk/>
          <pc:sldMk cId="4292554322" sldId="275"/>
        </pc:sldMkLst>
      </pc:sldChg>
      <pc:sldChg chg="modSp mod">
        <pc:chgData name="Roberto Gallardo" userId="49a044883f185952" providerId="LiveId" clId="{984B092F-BABB-4ECA-959B-D420ECE85B68}" dt="2023-02-06T00:05:16.941" v="543" actId="20577"/>
        <pc:sldMkLst>
          <pc:docMk/>
          <pc:sldMk cId="513409896" sldId="276"/>
        </pc:sldMkLst>
        <pc:spChg chg="mod">
          <ac:chgData name="Roberto Gallardo" userId="49a044883f185952" providerId="LiveId" clId="{984B092F-BABB-4ECA-959B-D420ECE85B68}" dt="2023-02-06T00:05:16.941" v="543" actId="20577"/>
          <ac:spMkLst>
            <pc:docMk/>
            <pc:sldMk cId="513409896" sldId="276"/>
            <ac:spMk id="21" creationId="{9A68ADBE-AECC-EE60-7E94-3675B33E08AE}"/>
          </ac:spMkLst>
        </pc:spChg>
        <pc:cxnChg chg="mod">
          <ac:chgData name="Roberto Gallardo" userId="49a044883f185952" providerId="LiveId" clId="{984B092F-BABB-4ECA-959B-D420ECE85B68}" dt="2023-02-06T00:04:49.210" v="526" actId="1036"/>
          <ac:cxnSpMkLst>
            <pc:docMk/>
            <pc:sldMk cId="513409896" sldId="276"/>
            <ac:cxnSpMk id="22" creationId="{1B423FA0-E4B3-6570-929B-A9283D503787}"/>
          </ac:cxnSpMkLst>
        </pc:cxnChg>
        <pc:cxnChg chg="mod">
          <ac:chgData name="Roberto Gallardo" userId="49a044883f185952" providerId="LiveId" clId="{984B092F-BABB-4ECA-959B-D420ECE85B68}" dt="2023-02-06T00:04:34.567" v="489" actId="1036"/>
          <ac:cxnSpMkLst>
            <pc:docMk/>
            <pc:sldMk cId="513409896" sldId="276"/>
            <ac:cxnSpMk id="23" creationId="{D616797E-0044-3804-BA5A-23B8EB309CA5}"/>
          </ac:cxnSpMkLst>
        </pc:cxnChg>
        <pc:cxnChg chg="mod">
          <ac:chgData name="Roberto Gallardo" userId="49a044883f185952" providerId="LiveId" clId="{984B092F-BABB-4ECA-959B-D420ECE85B68}" dt="2023-02-06T00:05:03.092" v="539" actId="14100"/>
          <ac:cxnSpMkLst>
            <pc:docMk/>
            <pc:sldMk cId="513409896" sldId="276"/>
            <ac:cxnSpMk id="24" creationId="{20A6256E-6780-BAE0-B803-D02FE024579F}"/>
          </ac:cxnSpMkLst>
        </pc:cxnChg>
        <pc:cxnChg chg="mod">
          <ac:chgData name="Roberto Gallardo" userId="49a044883f185952" providerId="LiveId" clId="{984B092F-BABB-4ECA-959B-D420ECE85B68}" dt="2023-02-06T00:04:54.686" v="527" actId="14100"/>
          <ac:cxnSpMkLst>
            <pc:docMk/>
            <pc:sldMk cId="513409896" sldId="276"/>
            <ac:cxnSpMk id="25" creationId="{62B7492E-2C75-E0CD-947E-C582F412F7D7}"/>
          </ac:cxnSpMkLst>
        </pc:cxnChg>
      </pc:sldChg>
      <pc:sldChg chg="mod">
        <pc:chgData name="Roberto Gallardo" userId="49a044883f185952" providerId="LiveId" clId="{984B092F-BABB-4ECA-959B-D420ECE85B68}" dt="2023-02-06T00:02:53.265" v="446" actId="27918"/>
        <pc:sldMkLst>
          <pc:docMk/>
          <pc:sldMk cId="349244952" sldId="278"/>
        </pc:sldMkLst>
      </pc:sldChg>
      <pc:sldChg chg="addSp delSp modSp mod">
        <pc:chgData name="Roberto Gallardo" userId="49a044883f185952" providerId="LiveId" clId="{984B092F-BABB-4ECA-959B-D420ECE85B68}" dt="2023-02-05T23:24:37.321" v="203" actId="1076"/>
        <pc:sldMkLst>
          <pc:docMk/>
          <pc:sldMk cId="2124848710" sldId="281"/>
        </pc:sldMkLst>
        <pc:picChg chg="add mod">
          <ac:chgData name="Roberto Gallardo" userId="49a044883f185952" providerId="LiveId" clId="{984B092F-BABB-4ECA-959B-D420ECE85B68}" dt="2023-02-05T23:24:37.321" v="203" actId="1076"/>
          <ac:picMkLst>
            <pc:docMk/>
            <pc:sldMk cId="2124848710" sldId="281"/>
            <ac:picMk id="5" creationId="{48719103-E2CA-CC6F-A9D3-6D2BD284EC6D}"/>
          </ac:picMkLst>
        </pc:picChg>
        <pc:picChg chg="del">
          <ac:chgData name="Roberto Gallardo" userId="49a044883f185952" providerId="LiveId" clId="{984B092F-BABB-4ECA-959B-D420ECE85B68}" dt="2023-02-05T23:12:22.794" v="88" actId="478"/>
          <ac:picMkLst>
            <pc:docMk/>
            <pc:sldMk cId="2124848710" sldId="281"/>
            <ac:picMk id="8" creationId="{B2C7F90E-076E-E7F4-6353-0557D09C4DB8}"/>
          </ac:picMkLst>
        </pc:picChg>
      </pc:sldChg>
      <pc:sldChg chg="addSp delSp modSp mod">
        <pc:chgData name="Roberto Gallardo" userId="49a044883f185952" providerId="LiveId" clId="{984B092F-BABB-4ECA-959B-D420ECE85B68}" dt="2023-02-05T23:26:19.743" v="221" actId="1076"/>
        <pc:sldMkLst>
          <pc:docMk/>
          <pc:sldMk cId="2028175529" sldId="282"/>
        </pc:sldMkLst>
        <pc:picChg chg="del">
          <ac:chgData name="Roberto Gallardo" userId="49a044883f185952" providerId="LiveId" clId="{984B092F-BABB-4ECA-959B-D420ECE85B68}" dt="2023-02-05T23:12:25.937" v="89" actId="478"/>
          <ac:picMkLst>
            <pc:docMk/>
            <pc:sldMk cId="2028175529" sldId="282"/>
            <ac:picMk id="5" creationId="{260C7A0C-0951-FADF-30D5-25F9F86F74C3}"/>
          </ac:picMkLst>
        </pc:picChg>
        <pc:picChg chg="add mod">
          <ac:chgData name="Roberto Gallardo" userId="49a044883f185952" providerId="LiveId" clId="{984B092F-BABB-4ECA-959B-D420ECE85B68}" dt="2023-02-05T23:26:19.743" v="221" actId="1076"/>
          <ac:picMkLst>
            <pc:docMk/>
            <pc:sldMk cId="2028175529" sldId="282"/>
            <ac:picMk id="8" creationId="{CFE023EC-0FF0-6406-85A7-175F15D08D2F}"/>
          </ac:picMkLst>
        </pc:picChg>
      </pc:sldChg>
      <pc:sldChg chg="addSp delSp modSp mod">
        <pc:chgData name="Roberto Gallardo" userId="49a044883f185952" providerId="LiveId" clId="{984B092F-BABB-4ECA-959B-D420ECE85B68}" dt="2023-02-05T23:28:08.555" v="242" actId="1076"/>
        <pc:sldMkLst>
          <pc:docMk/>
          <pc:sldMk cId="1326517747" sldId="283"/>
        </pc:sldMkLst>
        <pc:picChg chg="del">
          <ac:chgData name="Roberto Gallardo" userId="49a044883f185952" providerId="LiveId" clId="{984B092F-BABB-4ECA-959B-D420ECE85B68}" dt="2023-02-05T23:12:31.477" v="90" actId="478"/>
          <ac:picMkLst>
            <pc:docMk/>
            <pc:sldMk cId="1326517747" sldId="283"/>
            <ac:picMk id="5" creationId="{D5820370-CCF1-A1EF-BE00-D7215C0A77FB}"/>
          </ac:picMkLst>
        </pc:picChg>
        <pc:picChg chg="add mod">
          <ac:chgData name="Roberto Gallardo" userId="49a044883f185952" providerId="LiveId" clId="{984B092F-BABB-4ECA-959B-D420ECE85B68}" dt="2023-02-05T23:28:08.555" v="242" actId="1076"/>
          <ac:picMkLst>
            <pc:docMk/>
            <pc:sldMk cId="1326517747" sldId="283"/>
            <ac:picMk id="8" creationId="{9A29E625-A19A-7665-D4A2-F80734D2096C}"/>
          </ac:picMkLst>
        </pc:picChg>
      </pc:sldChg>
      <pc:sldChg chg="addSp delSp modSp mod">
        <pc:chgData name="Roberto Gallardo" userId="49a044883f185952" providerId="LiveId" clId="{984B092F-BABB-4ECA-959B-D420ECE85B68}" dt="2023-02-05T23:29:33.410" v="260" actId="1076"/>
        <pc:sldMkLst>
          <pc:docMk/>
          <pc:sldMk cId="783739251" sldId="284"/>
        </pc:sldMkLst>
        <pc:picChg chg="del">
          <ac:chgData name="Roberto Gallardo" userId="49a044883f185952" providerId="LiveId" clId="{984B092F-BABB-4ECA-959B-D420ECE85B68}" dt="2023-02-05T23:12:34.762" v="91" actId="478"/>
          <ac:picMkLst>
            <pc:docMk/>
            <pc:sldMk cId="783739251" sldId="284"/>
            <ac:picMk id="5" creationId="{51A0082B-6724-5BA2-83DB-9E6F050C4194}"/>
          </ac:picMkLst>
        </pc:picChg>
        <pc:picChg chg="add mod">
          <ac:chgData name="Roberto Gallardo" userId="49a044883f185952" providerId="LiveId" clId="{984B092F-BABB-4ECA-959B-D420ECE85B68}" dt="2023-02-05T23:29:33.410" v="260" actId="1076"/>
          <ac:picMkLst>
            <pc:docMk/>
            <pc:sldMk cId="783739251" sldId="284"/>
            <ac:picMk id="8" creationId="{63CDE078-CCBF-8497-C770-4245D0782293}"/>
          </ac:picMkLst>
        </pc:picChg>
      </pc:sldChg>
      <pc:sldChg chg="addSp delSp modSp mod">
        <pc:chgData name="Roberto Gallardo" userId="49a044883f185952" providerId="LiveId" clId="{984B092F-BABB-4ECA-959B-D420ECE85B68}" dt="2023-02-05T23:31:07.189" v="278" actId="1076"/>
        <pc:sldMkLst>
          <pc:docMk/>
          <pc:sldMk cId="1676122233" sldId="285"/>
        </pc:sldMkLst>
        <pc:picChg chg="del">
          <ac:chgData name="Roberto Gallardo" userId="49a044883f185952" providerId="LiveId" clId="{984B092F-BABB-4ECA-959B-D420ECE85B68}" dt="2023-02-05T23:12:38.193" v="92" actId="478"/>
          <ac:picMkLst>
            <pc:docMk/>
            <pc:sldMk cId="1676122233" sldId="285"/>
            <ac:picMk id="5" creationId="{530164EF-188D-6031-69E1-DAEB594BD715}"/>
          </ac:picMkLst>
        </pc:picChg>
        <pc:picChg chg="add mod">
          <ac:chgData name="Roberto Gallardo" userId="49a044883f185952" providerId="LiveId" clId="{984B092F-BABB-4ECA-959B-D420ECE85B68}" dt="2023-02-05T23:31:07.189" v="278" actId="1076"/>
          <ac:picMkLst>
            <pc:docMk/>
            <pc:sldMk cId="1676122233" sldId="285"/>
            <ac:picMk id="8" creationId="{301A97BC-685B-5788-F49B-36F9BF8D7A6A}"/>
          </ac:picMkLst>
        </pc:picChg>
      </pc:sldChg>
      <pc:sldChg chg="addSp delSp modSp mod">
        <pc:chgData name="Roberto Gallardo" userId="49a044883f185952" providerId="LiveId" clId="{984B092F-BABB-4ECA-959B-D420ECE85B68}" dt="2023-02-05T23:33:29.325" v="295" actId="1076"/>
        <pc:sldMkLst>
          <pc:docMk/>
          <pc:sldMk cId="3100398757" sldId="286"/>
        </pc:sldMkLst>
        <pc:picChg chg="del">
          <ac:chgData name="Roberto Gallardo" userId="49a044883f185952" providerId="LiveId" clId="{984B092F-BABB-4ECA-959B-D420ECE85B68}" dt="2023-02-05T23:12:41.729" v="93" actId="478"/>
          <ac:picMkLst>
            <pc:docMk/>
            <pc:sldMk cId="3100398757" sldId="286"/>
            <ac:picMk id="5" creationId="{81384F42-FB82-8586-B860-364340637A94}"/>
          </ac:picMkLst>
        </pc:picChg>
        <pc:picChg chg="add mod">
          <ac:chgData name="Roberto Gallardo" userId="49a044883f185952" providerId="LiveId" clId="{984B092F-BABB-4ECA-959B-D420ECE85B68}" dt="2023-02-05T23:33:29.325" v="295" actId="1076"/>
          <ac:picMkLst>
            <pc:docMk/>
            <pc:sldMk cId="3100398757" sldId="286"/>
            <ac:picMk id="8" creationId="{1B94F364-0690-10E3-7A2A-1C3CCDD3C930}"/>
          </ac:picMkLst>
        </pc:picChg>
      </pc:sldChg>
      <pc:sldChg chg="addSp delSp modSp mod">
        <pc:chgData name="Roberto Gallardo" userId="49a044883f185952" providerId="LiveId" clId="{984B092F-BABB-4ECA-959B-D420ECE85B68}" dt="2023-02-05T23:35:12.725" v="315" actId="1076"/>
        <pc:sldMkLst>
          <pc:docMk/>
          <pc:sldMk cId="1546475425" sldId="287"/>
        </pc:sldMkLst>
        <pc:picChg chg="del">
          <ac:chgData name="Roberto Gallardo" userId="49a044883f185952" providerId="LiveId" clId="{984B092F-BABB-4ECA-959B-D420ECE85B68}" dt="2023-02-05T23:12:45.416" v="94" actId="478"/>
          <ac:picMkLst>
            <pc:docMk/>
            <pc:sldMk cId="1546475425" sldId="287"/>
            <ac:picMk id="5" creationId="{9E9D876E-9747-F78D-891D-F8A446A515CF}"/>
          </ac:picMkLst>
        </pc:picChg>
        <pc:picChg chg="add mod">
          <ac:chgData name="Roberto Gallardo" userId="49a044883f185952" providerId="LiveId" clId="{984B092F-BABB-4ECA-959B-D420ECE85B68}" dt="2023-02-05T23:35:12.725" v="315" actId="1076"/>
          <ac:picMkLst>
            <pc:docMk/>
            <pc:sldMk cId="1546475425" sldId="287"/>
            <ac:picMk id="8" creationId="{CAA855F8-29C0-6C54-C3A3-891AD3FBAC60}"/>
          </ac:picMkLst>
        </pc:picChg>
      </pc:sldChg>
      <pc:sldChg chg="addSp delSp modSp mod">
        <pc:chgData name="Roberto Gallardo" userId="49a044883f185952" providerId="LiveId" clId="{984B092F-BABB-4ECA-959B-D420ECE85B68}" dt="2023-02-05T23:38:33.800" v="351" actId="1076"/>
        <pc:sldMkLst>
          <pc:docMk/>
          <pc:sldMk cId="1380517306" sldId="288"/>
        </pc:sldMkLst>
        <pc:picChg chg="del">
          <ac:chgData name="Roberto Gallardo" userId="49a044883f185952" providerId="LiveId" clId="{984B092F-BABB-4ECA-959B-D420ECE85B68}" dt="2023-02-05T23:12:53.882" v="96" actId="478"/>
          <ac:picMkLst>
            <pc:docMk/>
            <pc:sldMk cId="1380517306" sldId="288"/>
            <ac:picMk id="5" creationId="{B56955DC-09E5-145F-D5EA-7A4828711AD9}"/>
          </ac:picMkLst>
        </pc:picChg>
        <pc:picChg chg="add mod">
          <ac:chgData name="Roberto Gallardo" userId="49a044883f185952" providerId="LiveId" clId="{984B092F-BABB-4ECA-959B-D420ECE85B68}" dt="2023-02-05T23:38:33.800" v="351" actId="1076"/>
          <ac:picMkLst>
            <pc:docMk/>
            <pc:sldMk cId="1380517306" sldId="288"/>
            <ac:picMk id="8" creationId="{1269BCA3-CB6D-5913-CFF9-17C7374E8DE0}"/>
          </ac:picMkLst>
        </pc:picChg>
      </pc:sldChg>
      <pc:sldChg chg="addSp delSp modSp mod">
        <pc:chgData name="Roberto Gallardo" userId="49a044883f185952" providerId="LiveId" clId="{984B092F-BABB-4ECA-959B-D420ECE85B68}" dt="2023-02-05T23:41:10.344" v="375" actId="1076"/>
        <pc:sldMkLst>
          <pc:docMk/>
          <pc:sldMk cId="1388671151" sldId="289"/>
        </pc:sldMkLst>
        <pc:picChg chg="del">
          <ac:chgData name="Roberto Gallardo" userId="49a044883f185952" providerId="LiveId" clId="{984B092F-BABB-4ECA-959B-D420ECE85B68}" dt="2023-02-05T23:12:57.100" v="97" actId="478"/>
          <ac:picMkLst>
            <pc:docMk/>
            <pc:sldMk cId="1388671151" sldId="289"/>
            <ac:picMk id="5" creationId="{D914859F-2C47-69E5-C8E5-153B565AD678}"/>
          </ac:picMkLst>
        </pc:picChg>
        <pc:picChg chg="add mod">
          <ac:chgData name="Roberto Gallardo" userId="49a044883f185952" providerId="LiveId" clId="{984B092F-BABB-4ECA-959B-D420ECE85B68}" dt="2023-02-05T23:41:10.344" v="375" actId="1076"/>
          <ac:picMkLst>
            <pc:docMk/>
            <pc:sldMk cId="1388671151" sldId="289"/>
            <ac:picMk id="8" creationId="{6D17C1DE-5762-AC51-F9BA-92346D9A815C}"/>
          </ac:picMkLst>
        </pc:picChg>
      </pc:sldChg>
      <pc:sldChg chg="addSp delSp modSp mod">
        <pc:chgData name="Roberto Gallardo" userId="49a044883f185952" providerId="LiveId" clId="{984B092F-BABB-4ECA-959B-D420ECE85B68}" dt="2023-02-06T00:00:07.023" v="425" actId="1038"/>
        <pc:sldMkLst>
          <pc:docMk/>
          <pc:sldMk cId="2355376039" sldId="290"/>
        </pc:sldMkLst>
        <pc:picChg chg="add mod">
          <ac:chgData name="Roberto Gallardo" userId="49a044883f185952" providerId="LiveId" clId="{984B092F-BABB-4ECA-959B-D420ECE85B68}" dt="2023-02-06T00:00:07.023" v="425" actId="1038"/>
          <ac:picMkLst>
            <pc:docMk/>
            <pc:sldMk cId="2355376039" sldId="290"/>
            <ac:picMk id="8" creationId="{5DA0350F-FE6D-53CB-2AFD-AA6A8980488E}"/>
          </ac:picMkLst>
        </pc:picChg>
        <pc:picChg chg="del">
          <ac:chgData name="Roberto Gallardo" userId="49a044883f185952" providerId="LiveId" clId="{984B092F-BABB-4ECA-959B-D420ECE85B68}" dt="2023-02-05T23:13:04.913" v="99" actId="478"/>
          <ac:picMkLst>
            <pc:docMk/>
            <pc:sldMk cId="2355376039" sldId="290"/>
            <ac:picMk id="9" creationId="{FBDED459-655E-6F8F-68B1-AF4AA58F1F84}"/>
          </ac:picMkLst>
        </pc:picChg>
      </pc:sldChg>
      <pc:sldChg chg="addSp delSp modSp mod">
        <pc:chgData name="Roberto Gallardo" userId="49a044883f185952" providerId="LiveId" clId="{984B092F-BABB-4ECA-959B-D420ECE85B68}" dt="2023-02-06T00:01:39.251" v="442" actId="1076"/>
        <pc:sldMkLst>
          <pc:docMk/>
          <pc:sldMk cId="3757257295" sldId="291"/>
        </pc:sldMkLst>
        <pc:picChg chg="del">
          <ac:chgData name="Roberto Gallardo" userId="49a044883f185952" providerId="LiveId" clId="{984B092F-BABB-4ECA-959B-D420ECE85B68}" dt="2023-02-05T23:13:09.677" v="100" actId="478"/>
          <ac:picMkLst>
            <pc:docMk/>
            <pc:sldMk cId="3757257295" sldId="291"/>
            <ac:picMk id="7" creationId="{A8C2B9C6-FE6E-6FFB-23EF-BFF18FD3ADBC}"/>
          </ac:picMkLst>
        </pc:picChg>
        <pc:picChg chg="add mod">
          <ac:chgData name="Roberto Gallardo" userId="49a044883f185952" providerId="LiveId" clId="{984B092F-BABB-4ECA-959B-D420ECE85B68}" dt="2023-02-06T00:01:39.251" v="442" actId="1076"/>
          <ac:picMkLst>
            <pc:docMk/>
            <pc:sldMk cId="3757257295" sldId="291"/>
            <ac:picMk id="8" creationId="{AEE7ABCB-D0B0-3A13-45A8-D2CBAAA77EA6}"/>
          </ac:picMkLst>
        </pc:picChg>
      </pc:sldChg>
      <pc:sldChg chg="addSp delSp modSp mod">
        <pc:chgData name="Roberto Gallardo" userId="49a044883f185952" providerId="LiveId" clId="{984B092F-BABB-4ECA-959B-D420ECE85B68}" dt="2023-02-05T23:36:52.771" v="331" actId="1076"/>
        <pc:sldMkLst>
          <pc:docMk/>
          <pc:sldMk cId="1259856727" sldId="292"/>
        </pc:sldMkLst>
        <pc:picChg chg="del">
          <ac:chgData name="Roberto Gallardo" userId="49a044883f185952" providerId="LiveId" clId="{984B092F-BABB-4ECA-959B-D420ECE85B68}" dt="2023-02-05T23:12:50.830" v="95" actId="478"/>
          <ac:picMkLst>
            <pc:docMk/>
            <pc:sldMk cId="1259856727" sldId="292"/>
            <ac:picMk id="5" creationId="{B48EF86A-52C3-AB58-168F-16F2880765DB}"/>
          </ac:picMkLst>
        </pc:picChg>
        <pc:picChg chg="add mod">
          <ac:chgData name="Roberto Gallardo" userId="49a044883f185952" providerId="LiveId" clId="{984B092F-BABB-4ECA-959B-D420ECE85B68}" dt="2023-02-05T23:36:52.771" v="331" actId="1076"/>
          <ac:picMkLst>
            <pc:docMk/>
            <pc:sldMk cId="1259856727" sldId="292"/>
            <ac:picMk id="8" creationId="{CF00FD28-5E38-7692-A3B9-F2069E86DAA8}"/>
          </ac:picMkLst>
        </pc:picChg>
      </pc:sldChg>
      <pc:sldChg chg="addSp delSp modSp mod">
        <pc:chgData name="Roberto Gallardo" userId="49a044883f185952" providerId="LiveId" clId="{984B092F-BABB-4ECA-959B-D420ECE85B68}" dt="2023-02-05T23:22:39.001" v="186" actId="1076"/>
        <pc:sldMkLst>
          <pc:docMk/>
          <pc:sldMk cId="3324519687" sldId="293"/>
        </pc:sldMkLst>
        <pc:picChg chg="del">
          <ac:chgData name="Roberto Gallardo" userId="49a044883f185952" providerId="LiveId" clId="{984B092F-BABB-4ECA-959B-D420ECE85B68}" dt="2023-02-05T23:12:18.094" v="87" actId="478"/>
          <ac:picMkLst>
            <pc:docMk/>
            <pc:sldMk cId="3324519687" sldId="293"/>
            <ac:picMk id="7" creationId="{A60F00B6-02AC-6AA9-3D46-B7D23CB693CF}"/>
          </ac:picMkLst>
        </pc:picChg>
        <pc:picChg chg="add mod">
          <ac:chgData name="Roberto Gallardo" userId="49a044883f185952" providerId="LiveId" clId="{984B092F-BABB-4ECA-959B-D420ECE85B68}" dt="2023-02-05T23:22:39.001" v="186" actId="1076"/>
          <ac:picMkLst>
            <pc:docMk/>
            <pc:sldMk cId="3324519687" sldId="293"/>
            <ac:picMk id="9" creationId="{857220EB-001E-BBC5-093B-8C24596738CE}"/>
          </ac:picMkLst>
        </pc:picChg>
      </pc:sldChg>
      <pc:sldChg chg="addSp delSp modSp mod">
        <pc:chgData name="Roberto Gallardo" userId="49a044883f185952" providerId="LiveId" clId="{984B092F-BABB-4ECA-959B-D420ECE85B68}" dt="2023-02-05T23:18:44.415" v="149" actId="1076"/>
        <pc:sldMkLst>
          <pc:docMk/>
          <pc:sldMk cId="3256182630" sldId="295"/>
        </pc:sldMkLst>
        <pc:picChg chg="add mod">
          <ac:chgData name="Roberto Gallardo" userId="49a044883f185952" providerId="LiveId" clId="{984B092F-BABB-4ECA-959B-D420ECE85B68}" dt="2023-02-05T23:18:44.415" v="149" actId="1076"/>
          <ac:picMkLst>
            <pc:docMk/>
            <pc:sldMk cId="3256182630" sldId="295"/>
            <ac:picMk id="6" creationId="{93D8D6F0-D0A9-FCE5-B024-33062FB98A83}"/>
          </ac:picMkLst>
        </pc:picChg>
        <pc:picChg chg="del">
          <ac:chgData name="Roberto Gallardo" userId="49a044883f185952" providerId="LiveId" clId="{984B092F-BABB-4ECA-959B-D420ECE85B68}" dt="2023-02-05T23:12:09.606" v="85" actId="478"/>
          <ac:picMkLst>
            <pc:docMk/>
            <pc:sldMk cId="3256182630" sldId="295"/>
            <ac:picMk id="7" creationId="{F5F485D3-05AE-5D7F-37DB-43ABCEBD3703}"/>
          </ac:picMkLst>
        </pc:picChg>
      </pc:sldChg>
      <pc:sldChg chg="addSp delSp modSp mod">
        <pc:chgData name="Roberto Gallardo" userId="49a044883f185952" providerId="LiveId" clId="{984B092F-BABB-4ECA-959B-D420ECE85B68}" dt="2023-02-05T23:20:30.670" v="169" actId="1076"/>
        <pc:sldMkLst>
          <pc:docMk/>
          <pc:sldMk cId="4057156843" sldId="296"/>
        </pc:sldMkLst>
        <pc:picChg chg="del">
          <ac:chgData name="Roberto Gallardo" userId="49a044883f185952" providerId="LiveId" clId="{984B092F-BABB-4ECA-959B-D420ECE85B68}" dt="2023-02-05T23:12:14.346" v="86" actId="478"/>
          <ac:picMkLst>
            <pc:docMk/>
            <pc:sldMk cId="4057156843" sldId="296"/>
            <ac:picMk id="6" creationId="{C8B8A69D-FF68-B96E-56CB-FCCDC75BF626}"/>
          </ac:picMkLst>
        </pc:picChg>
        <pc:picChg chg="add mod">
          <ac:chgData name="Roberto Gallardo" userId="49a044883f185952" providerId="LiveId" clId="{984B092F-BABB-4ECA-959B-D420ECE85B68}" dt="2023-02-05T23:20:30.670" v="169" actId="1076"/>
          <ac:picMkLst>
            <pc:docMk/>
            <pc:sldMk cId="4057156843" sldId="296"/>
            <ac:picMk id="7" creationId="{98D345FF-36E0-779A-A6AA-657BDCF6BCE3}"/>
          </ac:picMkLst>
        </pc:picChg>
      </pc:sldChg>
      <pc:sldChg chg="addSp delSp modSp mod">
        <pc:chgData name="Roberto Gallardo" userId="49a044883f185952" providerId="LiveId" clId="{984B092F-BABB-4ECA-959B-D420ECE85B68}" dt="2023-02-05T23:16:21.034" v="132" actId="1076"/>
        <pc:sldMkLst>
          <pc:docMk/>
          <pc:sldMk cId="2080110827" sldId="297"/>
        </pc:sldMkLst>
        <pc:picChg chg="del">
          <ac:chgData name="Roberto Gallardo" userId="49a044883f185952" providerId="LiveId" clId="{984B092F-BABB-4ECA-959B-D420ECE85B68}" dt="2023-02-05T23:12:05.995" v="84" actId="478"/>
          <ac:picMkLst>
            <pc:docMk/>
            <pc:sldMk cId="2080110827" sldId="297"/>
            <ac:picMk id="6" creationId="{1889EED2-D6E5-E4E3-73B3-31E3AF9615E2}"/>
          </ac:picMkLst>
        </pc:picChg>
        <pc:picChg chg="add mod">
          <ac:chgData name="Roberto Gallardo" userId="49a044883f185952" providerId="LiveId" clId="{984B092F-BABB-4ECA-959B-D420ECE85B68}" dt="2023-02-05T23:16:21.034" v="132" actId="1076"/>
          <ac:picMkLst>
            <pc:docMk/>
            <pc:sldMk cId="2080110827" sldId="297"/>
            <ac:picMk id="7" creationId="{FA7AA24C-289D-D5F1-A79D-1877B250B48C}"/>
          </ac:picMkLst>
        </pc:picChg>
      </pc:sldChg>
      <pc:sldChg chg="addSp delSp modSp mod">
        <pc:chgData name="Roberto Gallardo" userId="49a044883f185952" providerId="LiveId" clId="{984B092F-BABB-4ECA-959B-D420ECE85B68}" dt="2023-02-05T23:15:32.929" v="122" actId="1035"/>
        <pc:sldMkLst>
          <pc:docMk/>
          <pc:sldMk cId="1532666867" sldId="298"/>
        </pc:sldMkLst>
        <pc:picChg chg="add mod">
          <ac:chgData name="Roberto Gallardo" userId="49a044883f185952" providerId="LiveId" clId="{984B092F-BABB-4ECA-959B-D420ECE85B68}" dt="2023-02-05T23:15:32.929" v="122" actId="1035"/>
          <ac:picMkLst>
            <pc:docMk/>
            <pc:sldMk cId="1532666867" sldId="298"/>
            <ac:picMk id="6" creationId="{DF76BE9D-2515-C01B-6750-0A70245BBEC0}"/>
          </ac:picMkLst>
        </pc:picChg>
        <pc:picChg chg="del">
          <ac:chgData name="Roberto Gallardo" userId="49a044883f185952" providerId="LiveId" clId="{984B092F-BABB-4ECA-959B-D420ECE85B68}" dt="2023-02-05T23:12:02.951" v="83" actId="478"/>
          <ac:picMkLst>
            <pc:docMk/>
            <pc:sldMk cId="1532666867" sldId="298"/>
            <ac:picMk id="7" creationId="{EC553BCD-1BFE-BD14-331F-7EFEA6532C3B}"/>
          </ac:picMkLst>
        </pc:picChg>
      </pc:sldChg>
      <pc:sldChg chg="addSp delSp modSp mod">
        <pc:chgData name="Roberto Gallardo" userId="49a044883f185952" providerId="LiveId" clId="{984B092F-BABB-4ECA-959B-D420ECE85B68}" dt="2023-02-05T23:58:30.984" v="391" actId="1076"/>
        <pc:sldMkLst>
          <pc:docMk/>
          <pc:sldMk cId="1951376777" sldId="299"/>
        </pc:sldMkLst>
        <pc:picChg chg="add mod">
          <ac:chgData name="Roberto Gallardo" userId="49a044883f185952" providerId="LiveId" clId="{984B092F-BABB-4ECA-959B-D420ECE85B68}" dt="2023-02-05T23:58:30.984" v="391" actId="1076"/>
          <ac:picMkLst>
            <pc:docMk/>
            <pc:sldMk cId="1951376777" sldId="299"/>
            <ac:picMk id="5" creationId="{B3B698FB-4AEA-CDBC-DBD6-2BFDA8D589E3}"/>
          </ac:picMkLst>
        </pc:picChg>
        <pc:picChg chg="del">
          <ac:chgData name="Roberto Gallardo" userId="49a044883f185952" providerId="LiveId" clId="{984B092F-BABB-4ECA-959B-D420ECE85B68}" dt="2023-02-05T23:13:01.375" v="98" actId="478"/>
          <ac:picMkLst>
            <pc:docMk/>
            <pc:sldMk cId="1951376777" sldId="299"/>
            <ac:picMk id="8" creationId="{E81B59CA-9234-ED7C-9930-EBA794BB9820}"/>
          </ac:picMkLst>
        </pc:picChg>
      </pc:sldChg>
      <pc:sldChg chg="mod">
        <pc:chgData name="Roberto Gallardo" userId="49a044883f185952" providerId="LiveId" clId="{984B092F-BABB-4ECA-959B-D420ECE85B68}" dt="2023-02-05T23:08:25.184" v="60" actId="27918"/>
        <pc:sldMkLst>
          <pc:docMk/>
          <pc:sldMk cId="2841628872" sldId="303"/>
        </pc:sldMkLst>
      </pc:sldChg>
      <pc:sldChg chg="mod">
        <pc:chgData name="Roberto Gallardo" userId="49a044883f185952" providerId="LiveId" clId="{984B092F-BABB-4ECA-959B-D420ECE85B68}" dt="2023-02-05T23:10:07.378" v="66" actId="27918"/>
        <pc:sldMkLst>
          <pc:docMk/>
          <pc:sldMk cId="3084076302" sldId="304"/>
        </pc:sldMkLst>
      </pc:sldChg>
      <pc:sldChg chg="mod">
        <pc:chgData name="Roberto Gallardo" userId="49a044883f185952" providerId="LiveId" clId="{984B092F-BABB-4ECA-959B-D420ECE85B68}" dt="2023-02-05T23:11:43.532" v="81" actId="27918"/>
        <pc:sldMkLst>
          <pc:docMk/>
          <pc:sldMk cId="473712435" sldId="305"/>
        </pc:sldMkLst>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1-31T22:39:00.830" v="231" actId="1036"/>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EA816444-12AF-42CB-BCED-EC7E3492E202}"/>
    <pc:docChg chg="modSld">
      <pc:chgData name="Roberto Gallardo" userId="49a044883f185952" providerId="LiveId" clId="{EA816444-12AF-42CB-BCED-EC7E3492E202}" dt="2023-02-07T23:52:31.103" v="444" actId="27918"/>
      <pc:docMkLst>
        <pc:docMk/>
      </pc:docMkLst>
      <pc:sldChg chg="modSp mod">
        <pc:chgData name="Roberto Gallardo" userId="49a044883f185952" providerId="LiveId" clId="{EA816444-12AF-42CB-BCED-EC7E3492E202}" dt="2023-02-07T23:21:13.806" v="7" actId="20577"/>
        <pc:sldMkLst>
          <pc:docMk/>
          <pc:sldMk cId="2846901679" sldId="256"/>
        </pc:sldMkLst>
        <pc:spChg chg="mod">
          <ac:chgData name="Roberto Gallardo" userId="49a044883f185952" providerId="LiveId" clId="{EA816444-12AF-42CB-BCED-EC7E3492E202}" dt="2023-02-07T23:21:13.806" v="7" actId="20577"/>
          <ac:spMkLst>
            <pc:docMk/>
            <pc:sldMk cId="2846901679" sldId="256"/>
            <ac:spMk id="7" creationId="{B1E0ABEC-554C-720A-2772-F0324C8E93CA}"/>
          </ac:spMkLst>
        </pc:spChg>
      </pc:sldChg>
      <pc:sldChg chg="mod">
        <pc:chgData name="Roberto Gallardo" userId="49a044883f185952" providerId="LiveId" clId="{EA816444-12AF-42CB-BCED-EC7E3492E202}" dt="2023-02-07T23:24:31.267" v="31" actId="27918"/>
        <pc:sldMkLst>
          <pc:docMk/>
          <pc:sldMk cId="3231157596" sldId="257"/>
        </pc:sldMkLst>
      </pc:sldChg>
      <pc:sldChg chg="mod">
        <pc:chgData name="Roberto Gallardo" userId="49a044883f185952" providerId="LiveId" clId="{EA816444-12AF-42CB-BCED-EC7E3492E202}" dt="2023-02-07T23:23:28.145" v="19" actId="27918"/>
        <pc:sldMkLst>
          <pc:docMk/>
          <pc:sldMk cId="3702837515" sldId="258"/>
        </pc:sldMkLst>
      </pc:sldChg>
      <pc:sldChg chg="mod">
        <pc:chgData name="Roberto Gallardo" userId="49a044883f185952" providerId="LiveId" clId="{EA816444-12AF-42CB-BCED-EC7E3492E202}" dt="2023-02-07T23:23:59.031" v="25" actId="27918"/>
        <pc:sldMkLst>
          <pc:docMk/>
          <pc:sldMk cId="2519083202" sldId="259"/>
        </pc:sldMkLst>
      </pc:sldChg>
      <pc:sldChg chg="mod">
        <pc:chgData name="Roberto Gallardo" userId="49a044883f185952" providerId="LiveId" clId="{EA816444-12AF-42CB-BCED-EC7E3492E202}" dt="2023-02-07T23:22:47.861" v="13" actId="27918"/>
        <pc:sldMkLst>
          <pc:docMk/>
          <pc:sldMk cId="3877078759" sldId="260"/>
        </pc:sldMkLst>
      </pc:sldChg>
      <pc:sldChg chg="mod">
        <pc:chgData name="Roberto Gallardo" userId="49a044883f185952" providerId="LiveId" clId="{EA816444-12AF-42CB-BCED-EC7E3492E202}" dt="2023-02-07T23:26:40.986" v="55" actId="27918"/>
        <pc:sldMkLst>
          <pc:docMk/>
          <pc:sldMk cId="1175010214" sldId="261"/>
        </pc:sldMkLst>
      </pc:sldChg>
      <pc:sldChg chg="addSp modSp mod">
        <pc:chgData name="Roberto Gallardo" userId="49a044883f185952" providerId="LiveId" clId="{EA816444-12AF-42CB-BCED-EC7E3492E202}" dt="2023-02-07T23:27:44.683" v="69" actId="1076"/>
        <pc:sldMkLst>
          <pc:docMk/>
          <pc:sldMk cId="1418533539" sldId="271"/>
        </pc:sldMkLst>
        <pc:picChg chg="add mod">
          <ac:chgData name="Roberto Gallardo" userId="49a044883f185952" providerId="LiveId" clId="{EA816444-12AF-42CB-BCED-EC7E3492E202}" dt="2023-02-07T23:27:44.683" v="69" actId="1076"/>
          <ac:picMkLst>
            <pc:docMk/>
            <pc:sldMk cId="1418533539" sldId="271"/>
            <ac:picMk id="6" creationId="{F62F9F21-8480-5879-42D5-5F985FBE8402}"/>
          </ac:picMkLst>
        </pc:picChg>
      </pc:sldChg>
      <pc:sldChg chg="mod">
        <pc:chgData name="Roberto Gallardo" userId="49a044883f185952" providerId="LiveId" clId="{EA816444-12AF-42CB-BCED-EC7E3492E202}" dt="2023-02-07T23:25:03.873" v="37" actId="27918"/>
        <pc:sldMkLst>
          <pc:docMk/>
          <pc:sldMk cId="2653937722" sldId="272"/>
        </pc:sldMkLst>
      </pc:sldChg>
      <pc:sldChg chg="mod">
        <pc:chgData name="Roberto Gallardo" userId="49a044883f185952" providerId="LiveId" clId="{EA816444-12AF-42CB-BCED-EC7E3492E202}" dt="2023-02-07T23:50:33.190" v="401" actId="27918"/>
        <pc:sldMkLst>
          <pc:docMk/>
          <pc:sldMk cId="2076698419" sldId="273"/>
        </pc:sldMkLst>
      </pc:sldChg>
      <pc:sldChg chg="mod">
        <pc:chgData name="Roberto Gallardo" userId="49a044883f185952" providerId="LiveId" clId="{EA816444-12AF-42CB-BCED-EC7E3492E202}" dt="2023-02-07T23:52:08.927" v="438" actId="27918"/>
        <pc:sldMkLst>
          <pc:docMk/>
          <pc:sldMk cId="3802335161" sldId="274"/>
        </pc:sldMkLst>
      </pc:sldChg>
      <pc:sldChg chg="mod">
        <pc:chgData name="Roberto Gallardo" userId="49a044883f185952" providerId="LiveId" clId="{EA816444-12AF-42CB-BCED-EC7E3492E202}" dt="2023-02-07T23:52:31.103" v="444" actId="27918"/>
        <pc:sldMkLst>
          <pc:docMk/>
          <pc:sldMk cId="4292554322" sldId="275"/>
        </pc:sldMkLst>
      </pc:sldChg>
      <pc:sldChg chg="modSp mod">
        <pc:chgData name="Roberto Gallardo" userId="49a044883f185952" providerId="LiveId" clId="{EA816444-12AF-42CB-BCED-EC7E3492E202}" dt="2023-02-07T23:51:44.262" v="434" actId="1035"/>
        <pc:sldMkLst>
          <pc:docMk/>
          <pc:sldMk cId="513409896" sldId="276"/>
        </pc:sldMkLst>
        <pc:spChg chg="mod">
          <ac:chgData name="Roberto Gallardo" userId="49a044883f185952" providerId="LiveId" clId="{EA816444-12AF-42CB-BCED-EC7E3492E202}" dt="2023-02-07T23:51:44.262" v="434" actId="1035"/>
          <ac:spMkLst>
            <pc:docMk/>
            <pc:sldMk cId="513409896" sldId="276"/>
            <ac:spMk id="21" creationId="{9A68ADBE-AECC-EE60-7E94-3675B33E08AE}"/>
          </ac:spMkLst>
        </pc:spChg>
        <pc:graphicFrameChg chg="mod">
          <ac:chgData name="Roberto Gallardo" userId="49a044883f185952" providerId="LiveId" clId="{EA816444-12AF-42CB-BCED-EC7E3492E202}" dt="2023-02-07T23:51:22.689" v="419"/>
          <ac:graphicFrameMkLst>
            <pc:docMk/>
            <pc:sldMk cId="513409896" sldId="276"/>
            <ac:graphicFrameMk id="10" creationId="{FD2FC231-ACEF-5FF2-C4CE-DFF89EB85588}"/>
          </ac:graphicFrameMkLst>
        </pc:graphicFrameChg>
        <pc:cxnChg chg="mod">
          <ac:chgData name="Roberto Gallardo" userId="49a044883f185952" providerId="LiveId" clId="{EA816444-12AF-42CB-BCED-EC7E3492E202}" dt="2023-02-07T23:51:38.784" v="430" actId="1036"/>
          <ac:cxnSpMkLst>
            <pc:docMk/>
            <pc:sldMk cId="513409896" sldId="276"/>
            <ac:cxnSpMk id="22" creationId="{1B423FA0-E4B3-6570-929B-A9283D503787}"/>
          </ac:cxnSpMkLst>
        </pc:cxnChg>
        <pc:cxnChg chg="mod">
          <ac:chgData name="Roberto Gallardo" userId="49a044883f185952" providerId="LiveId" clId="{EA816444-12AF-42CB-BCED-EC7E3492E202}" dt="2023-02-07T23:51:15.619" v="417" actId="1035"/>
          <ac:cxnSpMkLst>
            <pc:docMk/>
            <pc:sldMk cId="513409896" sldId="276"/>
            <ac:cxnSpMk id="23" creationId="{D616797E-0044-3804-BA5A-23B8EB309CA5}"/>
          </ac:cxnSpMkLst>
        </pc:cxnChg>
        <pc:cxnChg chg="mod">
          <ac:chgData name="Roberto Gallardo" userId="49a044883f185952" providerId="LiveId" clId="{EA816444-12AF-42CB-BCED-EC7E3492E202}" dt="2023-02-07T23:51:20.293" v="418" actId="14100"/>
          <ac:cxnSpMkLst>
            <pc:docMk/>
            <pc:sldMk cId="513409896" sldId="276"/>
            <ac:cxnSpMk id="24" creationId="{20A6256E-6780-BAE0-B803-D02FE024579F}"/>
          </ac:cxnSpMkLst>
        </pc:cxnChg>
        <pc:cxnChg chg="mod">
          <ac:chgData name="Roberto Gallardo" userId="49a044883f185952" providerId="LiveId" clId="{EA816444-12AF-42CB-BCED-EC7E3492E202}" dt="2023-02-07T23:51:38.784" v="430" actId="1036"/>
          <ac:cxnSpMkLst>
            <pc:docMk/>
            <pc:sldMk cId="513409896" sldId="276"/>
            <ac:cxnSpMk id="25" creationId="{62B7492E-2C75-E0CD-947E-C582F412F7D7}"/>
          </ac:cxnSpMkLst>
        </pc:cxnChg>
      </pc:sldChg>
      <pc:sldChg chg="mod">
        <pc:chgData name="Roberto Gallardo" userId="49a044883f185952" providerId="LiveId" clId="{EA816444-12AF-42CB-BCED-EC7E3492E202}" dt="2023-02-07T23:50:12.355" v="396" actId="27918"/>
        <pc:sldMkLst>
          <pc:docMk/>
          <pc:sldMk cId="349244952" sldId="278"/>
        </pc:sldMkLst>
      </pc:sldChg>
      <pc:sldChg chg="addSp modSp mod">
        <pc:chgData name="Roberto Gallardo" userId="49a044883f185952" providerId="LiveId" clId="{EA816444-12AF-42CB-BCED-EC7E3492E202}" dt="2023-02-07T23:33:48.575" v="158" actId="1076"/>
        <pc:sldMkLst>
          <pc:docMk/>
          <pc:sldMk cId="2124848710" sldId="281"/>
        </pc:sldMkLst>
        <pc:picChg chg="add mod">
          <ac:chgData name="Roberto Gallardo" userId="49a044883f185952" providerId="LiveId" clId="{EA816444-12AF-42CB-BCED-EC7E3492E202}" dt="2023-02-07T23:33:48.575" v="158" actId="1076"/>
          <ac:picMkLst>
            <pc:docMk/>
            <pc:sldMk cId="2124848710" sldId="281"/>
            <ac:picMk id="5" creationId="{A0949407-F65E-DBD8-37FA-DAF9B709C4A5}"/>
          </ac:picMkLst>
        </pc:picChg>
      </pc:sldChg>
      <pc:sldChg chg="addSp modSp mod">
        <pc:chgData name="Roberto Gallardo" userId="49a044883f185952" providerId="LiveId" clId="{EA816444-12AF-42CB-BCED-EC7E3492E202}" dt="2023-02-07T23:34:59.508" v="174" actId="1076"/>
        <pc:sldMkLst>
          <pc:docMk/>
          <pc:sldMk cId="2028175529" sldId="282"/>
        </pc:sldMkLst>
        <pc:picChg chg="add mod">
          <ac:chgData name="Roberto Gallardo" userId="49a044883f185952" providerId="LiveId" clId="{EA816444-12AF-42CB-BCED-EC7E3492E202}" dt="2023-02-07T23:34:59.508" v="174" actId="1076"/>
          <ac:picMkLst>
            <pc:docMk/>
            <pc:sldMk cId="2028175529" sldId="282"/>
            <ac:picMk id="5" creationId="{475C80D9-EDDD-5480-F831-712110FB2C95}"/>
          </ac:picMkLst>
        </pc:picChg>
      </pc:sldChg>
      <pc:sldChg chg="addSp modSp mod">
        <pc:chgData name="Roberto Gallardo" userId="49a044883f185952" providerId="LiveId" clId="{EA816444-12AF-42CB-BCED-EC7E3492E202}" dt="2023-02-07T23:36:56.224" v="191" actId="1076"/>
        <pc:sldMkLst>
          <pc:docMk/>
          <pc:sldMk cId="1326517747" sldId="283"/>
        </pc:sldMkLst>
        <pc:picChg chg="add mod">
          <ac:chgData name="Roberto Gallardo" userId="49a044883f185952" providerId="LiveId" clId="{EA816444-12AF-42CB-BCED-EC7E3492E202}" dt="2023-02-07T23:36:56.224" v="191" actId="1076"/>
          <ac:picMkLst>
            <pc:docMk/>
            <pc:sldMk cId="1326517747" sldId="283"/>
            <ac:picMk id="5" creationId="{F8975853-83FE-ACB3-00B5-94FC8D528009}"/>
          </ac:picMkLst>
        </pc:picChg>
      </pc:sldChg>
      <pc:sldChg chg="addSp modSp mod">
        <pc:chgData name="Roberto Gallardo" userId="49a044883f185952" providerId="LiveId" clId="{EA816444-12AF-42CB-BCED-EC7E3492E202}" dt="2023-02-07T23:38:59.180" v="210" actId="14100"/>
        <pc:sldMkLst>
          <pc:docMk/>
          <pc:sldMk cId="783739251" sldId="284"/>
        </pc:sldMkLst>
        <pc:picChg chg="add mod">
          <ac:chgData name="Roberto Gallardo" userId="49a044883f185952" providerId="LiveId" clId="{EA816444-12AF-42CB-BCED-EC7E3492E202}" dt="2023-02-07T23:38:59.180" v="210" actId="14100"/>
          <ac:picMkLst>
            <pc:docMk/>
            <pc:sldMk cId="783739251" sldId="284"/>
            <ac:picMk id="5" creationId="{8D434528-539D-C97C-ECEE-B126BEE65F79}"/>
          </ac:picMkLst>
        </pc:picChg>
      </pc:sldChg>
      <pc:sldChg chg="addSp modSp mod">
        <pc:chgData name="Roberto Gallardo" userId="49a044883f185952" providerId="LiveId" clId="{EA816444-12AF-42CB-BCED-EC7E3492E202}" dt="2023-02-07T23:40:08.714" v="229" actId="1076"/>
        <pc:sldMkLst>
          <pc:docMk/>
          <pc:sldMk cId="1676122233" sldId="285"/>
        </pc:sldMkLst>
        <pc:picChg chg="add mod">
          <ac:chgData name="Roberto Gallardo" userId="49a044883f185952" providerId="LiveId" clId="{EA816444-12AF-42CB-BCED-EC7E3492E202}" dt="2023-02-07T23:40:08.714" v="229" actId="1076"/>
          <ac:picMkLst>
            <pc:docMk/>
            <pc:sldMk cId="1676122233" sldId="285"/>
            <ac:picMk id="5" creationId="{B4502745-FB5D-7513-0F17-9B2D3489D7FB}"/>
          </ac:picMkLst>
        </pc:picChg>
      </pc:sldChg>
      <pc:sldChg chg="addSp modSp mod">
        <pc:chgData name="Roberto Gallardo" userId="49a044883f185952" providerId="LiveId" clId="{EA816444-12AF-42CB-BCED-EC7E3492E202}" dt="2023-02-07T23:41:14.808" v="245" actId="1076"/>
        <pc:sldMkLst>
          <pc:docMk/>
          <pc:sldMk cId="3100398757" sldId="286"/>
        </pc:sldMkLst>
        <pc:picChg chg="add mod">
          <ac:chgData name="Roberto Gallardo" userId="49a044883f185952" providerId="LiveId" clId="{EA816444-12AF-42CB-BCED-EC7E3492E202}" dt="2023-02-07T23:41:14.808" v="245" actId="1076"/>
          <ac:picMkLst>
            <pc:docMk/>
            <pc:sldMk cId="3100398757" sldId="286"/>
            <ac:picMk id="5" creationId="{1028A14C-4417-44AF-ACA8-F61BBECD1425}"/>
          </ac:picMkLst>
        </pc:picChg>
      </pc:sldChg>
      <pc:sldChg chg="addSp modSp mod">
        <pc:chgData name="Roberto Gallardo" userId="49a044883f185952" providerId="LiveId" clId="{EA816444-12AF-42CB-BCED-EC7E3492E202}" dt="2023-02-07T23:42:28.416" v="264" actId="1076"/>
        <pc:sldMkLst>
          <pc:docMk/>
          <pc:sldMk cId="1546475425" sldId="287"/>
        </pc:sldMkLst>
        <pc:picChg chg="add mod">
          <ac:chgData name="Roberto Gallardo" userId="49a044883f185952" providerId="LiveId" clId="{EA816444-12AF-42CB-BCED-EC7E3492E202}" dt="2023-02-07T23:42:28.416" v="264" actId="1076"/>
          <ac:picMkLst>
            <pc:docMk/>
            <pc:sldMk cId="1546475425" sldId="287"/>
            <ac:picMk id="5" creationId="{C5E1E78C-2FDB-681C-1389-1E235E3F9502}"/>
          </ac:picMkLst>
        </pc:picChg>
      </pc:sldChg>
      <pc:sldChg chg="addSp modSp mod">
        <pc:chgData name="Roberto Gallardo" userId="49a044883f185952" providerId="LiveId" clId="{EA816444-12AF-42CB-BCED-EC7E3492E202}" dt="2023-02-07T23:44:48.827" v="309" actId="1037"/>
        <pc:sldMkLst>
          <pc:docMk/>
          <pc:sldMk cId="1380517306" sldId="288"/>
        </pc:sldMkLst>
        <pc:picChg chg="add mod">
          <ac:chgData name="Roberto Gallardo" userId="49a044883f185952" providerId="LiveId" clId="{EA816444-12AF-42CB-BCED-EC7E3492E202}" dt="2023-02-07T23:44:48.827" v="309" actId="1037"/>
          <ac:picMkLst>
            <pc:docMk/>
            <pc:sldMk cId="1380517306" sldId="288"/>
            <ac:picMk id="5" creationId="{7ED21A6B-473E-9465-383A-3921B8C23BE3}"/>
          </ac:picMkLst>
        </pc:picChg>
      </pc:sldChg>
      <pc:sldChg chg="addSp modSp mod">
        <pc:chgData name="Roberto Gallardo" userId="49a044883f185952" providerId="LiveId" clId="{EA816444-12AF-42CB-BCED-EC7E3492E202}" dt="2023-02-07T23:46:01.216" v="333" actId="1038"/>
        <pc:sldMkLst>
          <pc:docMk/>
          <pc:sldMk cId="1388671151" sldId="289"/>
        </pc:sldMkLst>
        <pc:picChg chg="add mod">
          <ac:chgData name="Roberto Gallardo" userId="49a044883f185952" providerId="LiveId" clId="{EA816444-12AF-42CB-BCED-EC7E3492E202}" dt="2023-02-07T23:46:01.216" v="333" actId="1038"/>
          <ac:picMkLst>
            <pc:docMk/>
            <pc:sldMk cId="1388671151" sldId="289"/>
            <ac:picMk id="5" creationId="{7FF4B99B-DBD3-B8AA-E947-1A0DA9584571}"/>
          </ac:picMkLst>
        </pc:picChg>
      </pc:sldChg>
      <pc:sldChg chg="addSp modSp mod">
        <pc:chgData name="Roberto Gallardo" userId="49a044883f185952" providerId="LiveId" clId="{EA816444-12AF-42CB-BCED-EC7E3492E202}" dt="2023-02-07T23:48:30.313" v="371" actId="1076"/>
        <pc:sldMkLst>
          <pc:docMk/>
          <pc:sldMk cId="2355376039" sldId="290"/>
        </pc:sldMkLst>
        <pc:picChg chg="add mod">
          <ac:chgData name="Roberto Gallardo" userId="49a044883f185952" providerId="LiveId" clId="{EA816444-12AF-42CB-BCED-EC7E3492E202}" dt="2023-02-07T23:48:30.313" v="371" actId="1076"/>
          <ac:picMkLst>
            <pc:docMk/>
            <pc:sldMk cId="2355376039" sldId="290"/>
            <ac:picMk id="8" creationId="{CED1A025-A5E6-E98F-C378-8111305D32B8}"/>
          </ac:picMkLst>
        </pc:picChg>
      </pc:sldChg>
      <pc:sldChg chg="addSp modSp mod">
        <pc:chgData name="Roberto Gallardo" userId="49a044883f185952" providerId="LiveId" clId="{EA816444-12AF-42CB-BCED-EC7E3492E202}" dt="2023-02-07T23:49:48.030" v="391" actId="1076"/>
        <pc:sldMkLst>
          <pc:docMk/>
          <pc:sldMk cId="3757257295" sldId="291"/>
        </pc:sldMkLst>
        <pc:picChg chg="add mod">
          <ac:chgData name="Roberto Gallardo" userId="49a044883f185952" providerId="LiveId" clId="{EA816444-12AF-42CB-BCED-EC7E3492E202}" dt="2023-02-07T23:49:48.030" v="391" actId="1076"/>
          <ac:picMkLst>
            <pc:docMk/>
            <pc:sldMk cId="3757257295" sldId="291"/>
            <ac:picMk id="7" creationId="{74117F0B-2469-95E4-7E0C-A1F0CA70CD25}"/>
          </ac:picMkLst>
        </pc:picChg>
      </pc:sldChg>
      <pc:sldChg chg="addSp modSp mod">
        <pc:chgData name="Roberto Gallardo" userId="49a044883f185952" providerId="LiveId" clId="{EA816444-12AF-42CB-BCED-EC7E3492E202}" dt="2023-02-07T23:43:31.809" v="282" actId="1076"/>
        <pc:sldMkLst>
          <pc:docMk/>
          <pc:sldMk cId="1259856727" sldId="292"/>
        </pc:sldMkLst>
        <pc:picChg chg="add mod">
          <ac:chgData name="Roberto Gallardo" userId="49a044883f185952" providerId="LiveId" clId="{EA816444-12AF-42CB-BCED-EC7E3492E202}" dt="2023-02-07T23:43:31.809" v="282" actId="1076"/>
          <ac:picMkLst>
            <pc:docMk/>
            <pc:sldMk cId="1259856727" sldId="292"/>
            <ac:picMk id="5" creationId="{28BDC168-7160-3C58-F722-AB78B3D0BD3C}"/>
          </ac:picMkLst>
        </pc:picChg>
      </pc:sldChg>
      <pc:sldChg chg="addSp modSp mod">
        <pc:chgData name="Roberto Gallardo" userId="49a044883f185952" providerId="LiveId" clId="{EA816444-12AF-42CB-BCED-EC7E3492E202}" dt="2023-02-07T23:32:36.956" v="141" actId="14100"/>
        <pc:sldMkLst>
          <pc:docMk/>
          <pc:sldMk cId="3324519687" sldId="293"/>
        </pc:sldMkLst>
        <pc:picChg chg="add mod">
          <ac:chgData name="Roberto Gallardo" userId="49a044883f185952" providerId="LiveId" clId="{EA816444-12AF-42CB-BCED-EC7E3492E202}" dt="2023-02-07T23:32:36.956" v="141" actId="14100"/>
          <ac:picMkLst>
            <pc:docMk/>
            <pc:sldMk cId="3324519687" sldId="293"/>
            <ac:picMk id="7" creationId="{01831CE0-3306-7644-F88B-5DEC70FB0C99}"/>
          </ac:picMkLst>
        </pc:picChg>
      </pc:sldChg>
      <pc:sldChg chg="addSp modSp mod">
        <pc:chgData name="Roberto Gallardo" userId="49a044883f185952" providerId="LiveId" clId="{EA816444-12AF-42CB-BCED-EC7E3492E202}" dt="2023-02-07T23:30:02.250" v="105" actId="1076"/>
        <pc:sldMkLst>
          <pc:docMk/>
          <pc:sldMk cId="3256182630" sldId="295"/>
        </pc:sldMkLst>
        <pc:picChg chg="add mod">
          <ac:chgData name="Roberto Gallardo" userId="49a044883f185952" providerId="LiveId" clId="{EA816444-12AF-42CB-BCED-EC7E3492E202}" dt="2023-02-07T23:30:02.250" v="105" actId="1076"/>
          <ac:picMkLst>
            <pc:docMk/>
            <pc:sldMk cId="3256182630" sldId="295"/>
            <ac:picMk id="6" creationId="{A3EA4A4C-BCA1-8FDA-D1FD-FA05E8298BD6}"/>
          </ac:picMkLst>
        </pc:picChg>
      </pc:sldChg>
      <pc:sldChg chg="addSp modSp mod">
        <pc:chgData name="Roberto Gallardo" userId="49a044883f185952" providerId="LiveId" clId="{EA816444-12AF-42CB-BCED-EC7E3492E202}" dt="2023-02-07T23:31:18.925" v="123" actId="1076"/>
        <pc:sldMkLst>
          <pc:docMk/>
          <pc:sldMk cId="4057156843" sldId="296"/>
        </pc:sldMkLst>
        <pc:picChg chg="add mod">
          <ac:chgData name="Roberto Gallardo" userId="49a044883f185952" providerId="LiveId" clId="{EA816444-12AF-42CB-BCED-EC7E3492E202}" dt="2023-02-07T23:31:18.925" v="123" actId="1076"/>
          <ac:picMkLst>
            <pc:docMk/>
            <pc:sldMk cId="4057156843" sldId="296"/>
            <ac:picMk id="6" creationId="{F008FCD4-DAD8-C43A-D838-476BF79AE0E0}"/>
          </ac:picMkLst>
        </pc:picChg>
      </pc:sldChg>
      <pc:sldChg chg="addSp modSp mod">
        <pc:chgData name="Roberto Gallardo" userId="49a044883f185952" providerId="LiveId" clId="{EA816444-12AF-42CB-BCED-EC7E3492E202}" dt="2023-02-07T23:28:42.570" v="87" actId="1076"/>
        <pc:sldMkLst>
          <pc:docMk/>
          <pc:sldMk cId="2080110827" sldId="297"/>
        </pc:sldMkLst>
        <pc:picChg chg="add mod">
          <ac:chgData name="Roberto Gallardo" userId="49a044883f185952" providerId="LiveId" clId="{EA816444-12AF-42CB-BCED-EC7E3492E202}" dt="2023-02-07T23:28:42.570" v="87" actId="1076"/>
          <ac:picMkLst>
            <pc:docMk/>
            <pc:sldMk cId="2080110827" sldId="297"/>
            <ac:picMk id="6" creationId="{8783B78A-E096-3062-5227-655EC1E5A6D2}"/>
          </ac:picMkLst>
        </pc:picChg>
      </pc:sldChg>
      <pc:sldChg chg="addSp modSp mod">
        <pc:chgData name="Roberto Gallardo" userId="49a044883f185952" providerId="LiveId" clId="{EA816444-12AF-42CB-BCED-EC7E3492E202}" dt="2023-02-07T23:28:13.928" v="80" actId="1036"/>
        <pc:sldMkLst>
          <pc:docMk/>
          <pc:sldMk cId="1532666867" sldId="298"/>
        </pc:sldMkLst>
        <pc:picChg chg="add mod">
          <ac:chgData name="Roberto Gallardo" userId="49a044883f185952" providerId="LiveId" clId="{EA816444-12AF-42CB-BCED-EC7E3492E202}" dt="2023-02-07T23:28:13.928" v="80" actId="1036"/>
          <ac:picMkLst>
            <pc:docMk/>
            <pc:sldMk cId="1532666867" sldId="298"/>
            <ac:picMk id="6" creationId="{C00E5955-BE21-17F2-6653-01B391A563F5}"/>
          </ac:picMkLst>
        </pc:picChg>
      </pc:sldChg>
      <pc:sldChg chg="addSp modSp mod">
        <pc:chgData name="Roberto Gallardo" userId="49a044883f185952" providerId="LiveId" clId="{EA816444-12AF-42CB-BCED-EC7E3492E202}" dt="2023-02-07T23:47:16.271" v="354" actId="1037"/>
        <pc:sldMkLst>
          <pc:docMk/>
          <pc:sldMk cId="1951376777" sldId="299"/>
        </pc:sldMkLst>
        <pc:picChg chg="add mod">
          <ac:chgData name="Roberto Gallardo" userId="49a044883f185952" providerId="LiveId" clId="{EA816444-12AF-42CB-BCED-EC7E3492E202}" dt="2023-02-07T23:47:16.271" v="354" actId="1037"/>
          <ac:picMkLst>
            <pc:docMk/>
            <pc:sldMk cId="1951376777" sldId="299"/>
            <ac:picMk id="5" creationId="{69CF13D3-60D5-1060-F552-408D2051F5AC}"/>
          </ac:picMkLst>
        </pc:picChg>
      </pc:sldChg>
      <pc:sldChg chg="mod">
        <pc:chgData name="Roberto Gallardo" userId="49a044883f185952" providerId="LiveId" clId="{EA816444-12AF-42CB-BCED-EC7E3492E202}" dt="2023-02-07T23:25:38.587" v="43" actId="27918"/>
        <pc:sldMkLst>
          <pc:docMk/>
          <pc:sldMk cId="2841628872" sldId="303"/>
        </pc:sldMkLst>
      </pc:sldChg>
      <pc:sldChg chg="mod">
        <pc:chgData name="Roberto Gallardo" userId="49a044883f185952" providerId="LiveId" clId="{EA816444-12AF-42CB-BCED-EC7E3492E202}" dt="2023-02-07T23:26:09.763" v="49" actId="27918"/>
        <pc:sldMkLst>
          <pc:docMk/>
          <pc:sldMk cId="3084076302" sldId="304"/>
        </pc:sldMkLst>
      </pc:sldChg>
      <pc:sldChg chg="mod">
        <pc:chgData name="Roberto Gallardo" userId="49a044883f185952" providerId="LiveId" clId="{EA816444-12AF-42CB-BCED-EC7E3492E202}" dt="2023-02-07T23:27:08.828" v="61" actId="27918"/>
        <pc:sldMkLst>
          <pc:docMk/>
          <pc:sldMk cId="473712435" sldId="305"/>
        </pc:sldMkLst>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F9AB91B2-BAF9-4239-B4B5-87EA66B6F649}"/>
    <pc:docChg chg="custSel modSld">
      <pc:chgData name="Roberto Gallardo" userId="49a044883f185952" providerId="LiveId" clId="{F9AB91B2-BAF9-4239-B4B5-87EA66B6F649}" dt="2023-02-06T00:11:55.742" v="30" actId="478"/>
      <pc:docMkLst>
        <pc:docMk/>
      </pc:docMkLst>
      <pc:sldChg chg="modSp mod">
        <pc:chgData name="Roberto Gallardo" userId="49a044883f185952" providerId="LiveId" clId="{F9AB91B2-BAF9-4239-B4B5-87EA66B6F649}" dt="2023-02-06T00:10:13.973" v="11" actId="20577"/>
        <pc:sldMkLst>
          <pc:docMk/>
          <pc:sldMk cId="2846901679" sldId="256"/>
        </pc:sldMkLst>
        <pc:spChg chg="mod">
          <ac:chgData name="Roberto Gallardo" userId="49a044883f185952" providerId="LiveId" clId="{F9AB91B2-BAF9-4239-B4B5-87EA66B6F649}" dt="2023-02-06T00:10:13.973" v="11" actId="20577"/>
          <ac:spMkLst>
            <pc:docMk/>
            <pc:sldMk cId="2846901679" sldId="256"/>
            <ac:spMk id="7" creationId="{B1E0ABEC-554C-720A-2772-F0324C8E93CA}"/>
          </ac:spMkLst>
        </pc:spChg>
      </pc:sldChg>
      <pc:sldChg chg="delSp mod">
        <pc:chgData name="Roberto Gallardo" userId="49a044883f185952" providerId="LiveId" clId="{F9AB91B2-BAF9-4239-B4B5-87EA66B6F649}" dt="2023-02-06T00:10:44.363" v="12" actId="478"/>
        <pc:sldMkLst>
          <pc:docMk/>
          <pc:sldMk cId="1418533539" sldId="271"/>
        </pc:sldMkLst>
        <pc:picChg chg="del">
          <ac:chgData name="Roberto Gallardo" userId="49a044883f185952" providerId="LiveId" clId="{F9AB91B2-BAF9-4239-B4B5-87EA66B6F649}" dt="2023-02-06T00:10:44.363" v="12" actId="478"/>
          <ac:picMkLst>
            <pc:docMk/>
            <pc:sldMk cId="1418533539" sldId="271"/>
            <ac:picMk id="7" creationId="{CF74D533-2D85-32B8-6A1F-30678252C584}"/>
          </ac:picMkLst>
        </pc:picChg>
      </pc:sldChg>
      <pc:sldChg chg="delSp mod">
        <pc:chgData name="Roberto Gallardo" userId="49a044883f185952" providerId="LiveId" clId="{F9AB91B2-BAF9-4239-B4B5-87EA66B6F649}" dt="2023-02-06T00:11:08.640" v="18" actId="478"/>
        <pc:sldMkLst>
          <pc:docMk/>
          <pc:sldMk cId="2124848710" sldId="281"/>
        </pc:sldMkLst>
        <pc:picChg chg="del">
          <ac:chgData name="Roberto Gallardo" userId="49a044883f185952" providerId="LiveId" clId="{F9AB91B2-BAF9-4239-B4B5-87EA66B6F649}" dt="2023-02-06T00:11:08.640" v="18" actId="478"/>
          <ac:picMkLst>
            <pc:docMk/>
            <pc:sldMk cId="2124848710" sldId="281"/>
            <ac:picMk id="5" creationId="{48719103-E2CA-CC6F-A9D3-6D2BD284EC6D}"/>
          </ac:picMkLst>
        </pc:picChg>
      </pc:sldChg>
      <pc:sldChg chg="delSp mod">
        <pc:chgData name="Roberto Gallardo" userId="49a044883f185952" providerId="LiveId" clId="{F9AB91B2-BAF9-4239-B4B5-87EA66B6F649}" dt="2023-02-06T00:11:12.405" v="19" actId="478"/>
        <pc:sldMkLst>
          <pc:docMk/>
          <pc:sldMk cId="2028175529" sldId="282"/>
        </pc:sldMkLst>
        <pc:picChg chg="del">
          <ac:chgData name="Roberto Gallardo" userId="49a044883f185952" providerId="LiveId" clId="{F9AB91B2-BAF9-4239-B4B5-87EA66B6F649}" dt="2023-02-06T00:11:12.405" v="19" actId="478"/>
          <ac:picMkLst>
            <pc:docMk/>
            <pc:sldMk cId="2028175529" sldId="282"/>
            <ac:picMk id="8" creationId="{CFE023EC-0FF0-6406-85A7-175F15D08D2F}"/>
          </ac:picMkLst>
        </pc:picChg>
      </pc:sldChg>
      <pc:sldChg chg="delSp mod">
        <pc:chgData name="Roberto Gallardo" userId="49a044883f185952" providerId="LiveId" clId="{F9AB91B2-BAF9-4239-B4B5-87EA66B6F649}" dt="2023-02-06T00:11:17.242" v="20" actId="478"/>
        <pc:sldMkLst>
          <pc:docMk/>
          <pc:sldMk cId="1326517747" sldId="283"/>
        </pc:sldMkLst>
        <pc:picChg chg="del">
          <ac:chgData name="Roberto Gallardo" userId="49a044883f185952" providerId="LiveId" clId="{F9AB91B2-BAF9-4239-B4B5-87EA66B6F649}" dt="2023-02-06T00:11:17.242" v="20" actId="478"/>
          <ac:picMkLst>
            <pc:docMk/>
            <pc:sldMk cId="1326517747" sldId="283"/>
            <ac:picMk id="8" creationId="{9A29E625-A19A-7665-D4A2-F80734D2096C}"/>
          </ac:picMkLst>
        </pc:picChg>
      </pc:sldChg>
      <pc:sldChg chg="delSp mod">
        <pc:chgData name="Roberto Gallardo" userId="49a044883f185952" providerId="LiveId" clId="{F9AB91B2-BAF9-4239-B4B5-87EA66B6F649}" dt="2023-02-06T00:11:21.050" v="21" actId="478"/>
        <pc:sldMkLst>
          <pc:docMk/>
          <pc:sldMk cId="783739251" sldId="284"/>
        </pc:sldMkLst>
        <pc:picChg chg="del">
          <ac:chgData name="Roberto Gallardo" userId="49a044883f185952" providerId="LiveId" clId="{F9AB91B2-BAF9-4239-B4B5-87EA66B6F649}" dt="2023-02-06T00:11:21.050" v="21" actId="478"/>
          <ac:picMkLst>
            <pc:docMk/>
            <pc:sldMk cId="783739251" sldId="284"/>
            <ac:picMk id="8" creationId="{63CDE078-CCBF-8497-C770-4245D0782293}"/>
          </ac:picMkLst>
        </pc:picChg>
      </pc:sldChg>
      <pc:sldChg chg="delSp mod">
        <pc:chgData name="Roberto Gallardo" userId="49a044883f185952" providerId="LiveId" clId="{F9AB91B2-BAF9-4239-B4B5-87EA66B6F649}" dt="2023-02-06T00:11:24.362" v="22" actId="478"/>
        <pc:sldMkLst>
          <pc:docMk/>
          <pc:sldMk cId="1676122233" sldId="285"/>
        </pc:sldMkLst>
        <pc:picChg chg="del">
          <ac:chgData name="Roberto Gallardo" userId="49a044883f185952" providerId="LiveId" clId="{F9AB91B2-BAF9-4239-B4B5-87EA66B6F649}" dt="2023-02-06T00:11:24.362" v="22" actId="478"/>
          <ac:picMkLst>
            <pc:docMk/>
            <pc:sldMk cId="1676122233" sldId="285"/>
            <ac:picMk id="8" creationId="{301A97BC-685B-5788-F49B-36F9BF8D7A6A}"/>
          </ac:picMkLst>
        </pc:picChg>
      </pc:sldChg>
      <pc:sldChg chg="delSp mod">
        <pc:chgData name="Roberto Gallardo" userId="49a044883f185952" providerId="LiveId" clId="{F9AB91B2-BAF9-4239-B4B5-87EA66B6F649}" dt="2023-02-06T00:11:28.151" v="23" actId="478"/>
        <pc:sldMkLst>
          <pc:docMk/>
          <pc:sldMk cId="3100398757" sldId="286"/>
        </pc:sldMkLst>
        <pc:picChg chg="del">
          <ac:chgData name="Roberto Gallardo" userId="49a044883f185952" providerId="LiveId" clId="{F9AB91B2-BAF9-4239-B4B5-87EA66B6F649}" dt="2023-02-06T00:11:28.151" v="23" actId="478"/>
          <ac:picMkLst>
            <pc:docMk/>
            <pc:sldMk cId="3100398757" sldId="286"/>
            <ac:picMk id="8" creationId="{1B94F364-0690-10E3-7A2A-1C3CCDD3C930}"/>
          </ac:picMkLst>
        </pc:picChg>
      </pc:sldChg>
      <pc:sldChg chg="delSp mod">
        <pc:chgData name="Roberto Gallardo" userId="49a044883f185952" providerId="LiveId" clId="{F9AB91B2-BAF9-4239-B4B5-87EA66B6F649}" dt="2023-02-06T00:11:32.001" v="24" actId="478"/>
        <pc:sldMkLst>
          <pc:docMk/>
          <pc:sldMk cId="1546475425" sldId="287"/>
        </pc:sldMkLst>
        <pc:picChg chg="del">
          <ac:chgData name="Roberto Gallardo" userId="49a044883f185952" providerId="LiveId" clId="{F9AB91B2-BAF9-4239-B4B5-87EA66B6F649}" dt="2023-02-06T00:11:32.001" v="24" actId="478"/>
          <ac:picMkLst>
            <pc:docMk/>
            <pc:sldMk cId="1546475425" sldId="287"/>
            <ac:picMk id="8" creationId="{CAA855F8-29C0-6C54-C3A3-891AD3FBAC60}"/>
          </ac:picMkLst>
        </pc:picChg>
      </pc:sldChg>
      <pc:sldChg chg="delSp mod">
        <pc:chgData name="Roberto Gallardo" userId="49a044883f185952" providerId="LiveId" clId="{F9AB91B2-BAF9-4239-B4B5-87EA66B6F649}" dt="2023-02-06T00:11:41.014" v="26" actId="478"/>
        <pc:sldMkLst>
          <pc:docMk/>
          <pc:sldMk cId="1380517306" sldId="288"/>
        </pc:sldMkLst>
        <pc:picChg chg="del">
          <ac:chgData name="Roberto Gallardo" userId="49a044883f185952" providerId="LiveId" clId="{F9AB91B2-BAF9-4239-B4B5-87EA66B6F649}" dt="2023-02-06T00:11:41.014" v="26" actId="478"/>
          <ac:picMkLst>
            <pc:docMk/>
            <pc:sldMk cId="1380517306" sldId="288"/>
            <ac:picMk id="8" creationId="{1269BCA3-CB6D-5913-CFF9-17C7374E8DE0}"/>
          </ac:picMkLst>
        </pc:picChg>
      </pc:sldChg>
      <pc:sldChg chg="delSp mod">
        <pc:chgData name="Roberto Gallardo" userId="49a044883f185952" providerId="LiveId" clId="{F9AB91B2-BAF9-4239-B4B5-87EA66B6F649}" dt="2023-02-06T00:11:44.255" v="27" actId="478"/>
        <pc:sldMkLst>
          <pc:docMk/>
          <pc:sldMk cId="1388671151" sldId="289"/>
        </pc:sldMkLst>
        <pc:picChg chg="del">
          <ac:chgData name="Roberto Gallardo" userId="49a044883f185952" providerId="LiveId" clId="{F9AB91B2-BAF9-4239-B4B5-87EA66B6F649}" dt="2023-02-06T00:11:44.255" v="27" actId="478"/>
          <ac:picMkLst>
            <pc:docMk/>
            <pc:sldMk cId="1388671151" sldId="289"/>
            <ac:picMk id="8" creationId="{6D17C1DE-5762-AC51-F9BA-92346D9A815C}"/>
          </ac:picMkLst>
        </pc:picChg>
      </pc:sldChg>
      <pc:sldChg chg="delSp mod">
        <pc:chgData name="Roberto Gallardo" userId="49a044883f185952" providerId="LiveId" clId="{F9AB91B2-BAF9-4239-B4B5-87EA66B6F649}" dt="2023-02-06T00:11:52.500" v="29" actId="478"/>
        <pc:sldMkLst>
          <pc:docMk/>
          <pc:sldMk cId="2355376039" sldId="290"/>
        </pc:sldMkLst>
        <pc:picChg chg="del">
          <ac:chgData name="Roberto Gallardo" userId="49a044883f185952" providerId="LiveId" clId="{F9AB91B2-BAF9-4239-B4B5-87EA66B6F649}" dt="2023-02-06T00:11:52.500" v="29" actId="478"/>
          <ac:picMkLst>
            <pc:docMk/>
            <pc:sldMk cId="2355376039" sldId="290"/>
            <ac:picMk id="8" creationId="{5DA0350F-FE6D-53CB-2AFD-AA6A8980488E}"/>
          </ac:picMkLst>
        </pc:picChg>
      </pc:sldChg>
      <pc:sldChg chg="delSp mod">
        <pc:chgData name="Roberto Gallardo" userId="49a044883f185952" providerId="LiveId" clId="{F9AB91B2-BAF9-4239-B4B5-87EA66B6F649}" dt="2023-02-06T00:11:55.742" v="30" actId="478"/>
        <pc:sldMkLst>
          <pc:docMk/>
          <pc:sldMk cId="3757257295" sldId="291"/>
        </pc:sldMkLst>
        <pc:picChg chg="del">
          <ac:chgData name="Roberto Gallardo" userId="49a044883f185952" providerId="LiveId" clId="{F9AB91B2-BAF9-4239-B4B5-87EA66B6F649}" dt="2023-02-06T00:11:55.742" v="30" actId="478"/>
          <ac:picMkLst>
            <pc:docMk/>
            <pc:sldMk cId="3757257295" sldId="291"/>
            <ac:picMk id="8" creationId="{AEE7ABCB-D0B0-3A13-45A8-D2CBAAA77EA6}"/>
          </ac:picMkLst>
        </pc:picChg>
      </pc:sldChg>
      <pc:sldChg chg="delSp mod">
        <pc:chgData name="Roberto Gallardo" userId="49a044883f185952" providerId="LiveId" clId="{F9AB91B2-BAF9-4239-B4B5-87EA66B6F649}" dt="2023-02-06T00:11:36.278" v="25" actId="478"/>
        <pc:sldMkLst>
          <pc:docMk/>
          <pc:sldMk cId="1259856727" sldId="292"/>
        </pc:sldMkLst>
        <pc:picChg chg="del">
          <ac:chgData name="Roberto Gallardo" userId="49a044883f185952" providerId="LiveId" clId="{F9AB91B2-BAF9-4239-B4B5-87EA66B6F649}" dt="2023-02-06T00:11:36.278" v="25" actId="478"/>
          <ac:picMkLst>
            <pc:docMk/>
            <pc:sldMk cId="1259856727" sldId="292"/>
            <ac:picMk id="8" creationId="{CF00FD28-5E38-7692-A3B9-F2069E86DAA8}"/>
          </ac:picMkLst>
        </pc:picChg>
      </pc:sldChg>
      <pc:sldChg chg="delSp mod">
        <pc:chgData name="Roberto Gallardo" userId="49a044883f185952" providerId="LiveId" clId="{F9AB91B2-BAF9-4239-B4B5-87EA66B6F649}" dt="2023-02-06T00:11:04.485" v="17" actId="478"/>
        <pc:sldMkLst>
          <pc:docMk/>
          <pc:sldMk cId="3324519687" sldId="293"/>
        </pc:sldMkLst>
        <pc:picChg chg="del">
          <ac:chgData name="Roberto Gallardo" userId="49a044883f185952" providerId="LiveId" clId="{F9AB91B2-BAF9-4239-B4B5-87EA66B6F649}" dt="2023-02-06T00:11:04.485" v="17" actId="478"/>
          <ac:picMkLst>
            <pc:docMk/>
            <pc:sldMk cId="3324519687" sldId="293"/>
            <ac:picMk id="9" creationId="{857220EB-001E-BBC5-093B-8C24596738CE}"/>
          </ac:picMkLst>
        </pc:picChg>
      </pc:sldChg>
      <pc:sldChg chg="delSp mod">
        <pc:chgData name="Roberto Gallardo" userId="49a044883f185952" providerId="LiveId" clId="{F9AB91B2-BAF9-4239-B4B5-87EA66B6F649}" dt="2023-02-06T00:10:54.672" v="15" actId="478"/>
        <pc:sldMkLst>
          <pc:docMk/>
          <pc:sldMk cId="3256182630" sldId="295"/>
        </pc:sldMkLst>
        <pc:picChg chg="del">
          <ac:chgData name="Roberto Gallardo" userId="49a044883f185952" providerId="LiveId" clId="{F9AB91B2-BAF9-4239-B4B5-87EA66B6F649}" dt="2023-02-06T00:10:54.672" v="15" actId="478"/>
          <ac:picMkLst>
            <pc:docMk/>
            <pc:sldMk cId="3256182630" sldId="295"/>
            <ac:picMk id="6" creationId="{93D8D6F0-D0A9-FCE5-B024-33062FB98A83}"/>
          </ac:picMkLst>
        </pc:picChg>
      </pc:sldChg>
      <pc:sldChg chg="delSp mod">
        <pc:chgData name="Roberto Gallardo" userId="49a044883f185952" providerId="LiveId" clId="{F9AB91B2-BAF9-4239-B4B5-87EA66B6F649}" dt="2023-02-06T00:10:58.939" v="16" actId="478"/>
        <pc:sldMkLst>
          <pc:docMk/>
          <pc:sldMk cId="4057156843" sldId="296"/>
        </pc:sldMkLst>
        <pc:picChg chg="del">
          <ac:chgData name="Roberto Gallardo" userId="49a044883f185952" providerId="LiveId" clId="{F9AB91B2-BAF9-4239-B4B5-87EA66B6F649}" dt="2023-02-06T00:10:58.939" v="16" actId="478"/>
          <ac:picMkLst>
            <pc:docMk/>
            <pc:sldMk cId="4057156843" sldId="296"/>
            <ac:picMk id="7" creationId="{98D345FF-36E0-779A-A6AA-657BDCF6BCE3}"/>
          </ac:picMkLst>
        </pc:picChg>
      </pc:sldChg>
      <pc:sldChg chg="delSp mod">
        <pc:chgData name="Roberto Gallardo" userId="49a044883f185952" providerId="LiveId" clId="{F9AB91B2-BAF9-4239-B4B5-87EA66B6F649}" dt="2023-02-06T00:10:51.285" v="14" actId="478"/>
        <pc:sldMkLst>
          <pc:docMk/>
          <pc:sldMk cId="2080110827" sldId="297"/>
        </pc:sldMkLst>
        <pc:picChg chg="del">
          <ac:chgData name="Roberto Gallardo" userId="49a044883f185952" providerId="LiveId" clId="{F9AB91B2-BAF9-4239-B4B5-87EA66B6F649}" dt="2023-02-06T00:10:51.285" v="14" actId="478"/>
          <ac:picMkLst>
            <pc:docMk/>
            <pc:sldMk cId="2080110827" sldId="297"/>
            <ac:picMk id="7" creationId="{FA7AA24C-289D-D5F1-A79D-1877B250B48C}"/>
          </ac:picMkLst>
        </pc:picChg>
      </pc:sldChg>
      <pc:sldChg chg="delSp mod">
        <pc:chgData name="Roberto Gallardo" userId="49a044883f185952" providerId="LiveId" clId="{F9AB91B2-BAF9-4239-B4B5-87EA66B6F649}" dt="2023-02-06T00:10:47.418" v="13" actId="478"/>
        <pc:sldMkLst>
          <pc:docMk/>
          <pc:sldMk cId="1532666867" sldId="298"/>
        </pc:sldMkLst>
        <pc:picChg chg="del">
          <ac:chgData name="Roberto Gallardo" userId="49a044883f185952" providerId="LiveId" clId="{F9AB91B2-BAF9-4239-B4B5-87EA66B6F649}" dt="2023-02-06T00:10:47.418" v="13" actId="478"/>
          <ac:picMkLst>
            <pc:docMk/>
            <pc:sldMk cId="1532666867" sldId="298"/>
            <ac:picMk id="6" creationId="{DF76BE9D-2515-C01B-6750-0A70245BBEC0}"/>
          </ac:picMkLst>
        </pc:picChg>
      </pc:sldChg>
      <pc:sldChg chg="delSp mod">
        <pc:chgData name="Roberto Gallardo" userId="49a044883f185952" providerId="LiveId" clId="{F9AB91B2-BAF9-4239-B4B5-87EA66B6F649}" dt="2023-02-06T00:11:47.811" v="28" actId="478"/>
        <pc:sldMkLst>
          <pc:docMk/>
          <pc:sldMk cId="1951376777" sldId="299"/>
        </pc:sldMkLst>
        <pc:picChg chg="del">
          <ac:chgData name="Roberto Gallardo" userId="49a044883f185952" providerId="LiveId" clId="{F9AB91B2-BAF9-4239-B4B5-87EA66B6F649}" dt="2023-02-06T00:11:47.811" v="28" actId="478"/>
          <ac:picMkLst>
            <pc:docMk/>
            <pc:sldMk cId="1951376777" sldId="299"/>
            <ac:picMk id="5" creationId="{B3B698FB-4AEA-CDBC-DBD6-2BFDA8D589E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Kerr-Tar</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1.0180766270205845</c:v>
                </c:pt>
                <c:pt idx="2">
                  <c:v>1.0343157947011645</c:v>
                </c:pt>
                <c:pt idx="3">
                  <c:v>1.0538946688848607</c:v>
                </c:pt>
                <c:pt idx="4">
                  <c:v>1.0697241327936831</c:v>
                </c:pt>
                <c:pt idx="5">
                  <c:v>1.0935304049859706</c:v>
                </c:pt>
                <c:pt idx="6">
                  <c:v>1.1155985399647406</c:v>
                </c:pt>
                <c:pt idx="7">
                  <c:v>1.1366920765773596</c:v>
                </c:pt>
                <c:pt idx="8">
                  <c:v>1.1679226777245302</c:v>
                </c:pt>
                <c:pt idx="9">
                  <c:v>1.1885754724008641</c:v>
                </c:pt>
                <c:pt idx="10">
                  <c:v>1.21154371415092</c:v>
                </c:pt>
                <c:pt idx="11">
                  <c:v>1.2309673975119808</c:v>
                </c:pt>
                <c:pt idx="12">
                  <c:v>1.2542149827427804</c:v>
                </c:pt>
                <c:pt idx="13">
                  <c:v>1.2664067737690263</c:v>
                </c:pt>
                <c:pt idx="14">
                  <c:v>1.2745884339383706</c:v>
                </c:pt>
                <c:pt idx="15">
                  <c:v>1.2865753730787377</c:v>
                </c:pt>
                <c:pt idx="16">
                  <c:v>1.2995555334839719</c:v>
                </c:pt>
                <c:pt idx="17">
                  <c:v>1.3245412559282894</c:v>
                </c:pt>
                <c:pt idx="18">
                  <c:v>1.342897226429618</c:v>
                </c:pt>
                <c:pt idx="19">
                  <c:v>1.3543813473046458</c:v>
                </c:pt>
                <c:pt idx="20">
                  <c:v>1.39172025923075</c:v>
                </c:pt>
                <c:pt idx="21">
                  <c:v>1.3920927172050754</c:v>
                </c:pt>
                <c:pt idx="22">
                  <c:v>1.3904725250167607</c:v>
                </c:pt>
                <c:pt idx="23">
                  <c:v>1.3915402378764929</c:v>
                </c:pt>
                <c:pt idx="24">
                  <c:v>1.3948675291137984</c:v>
                </c:pt>
                <c:pt idx="25">
                  <c:v>1.4009758398927321</c:v>
                </c:pt>
                <c:pt idx="26">
                  <c:v>1.4091264618975492</c:v>
                </c:pt>
                <c:pt idx="27">
                  <c:v>1.4215168971767687</c:v>
                </c:pt>
                <c:pt idx="28">
                  <c:v>1.4370297718074143</c:v>
                </c:pt>
                <c:pt idx="29">
                  <c:v>1.4518660144513693</c:v>
                </c:pt>
                <c:pt idx="30">
                  <c:v>1.4300772229533434</c:v>
                </c:pt>
                <c:pt idx="31">
                  <c:v>1.4511148908698135</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1.4161570646926296</c:v>
                </c:pt>
                <c:pt idx="1">
                  <c:v>3.6192399830898587</c:v>
                </c:pt>
                <c:pt idx="2">
                  <c:v>6.1130009975189914</c:v>
                </c:pt>
                <c:pt idx="3">
                  <c:v>8.4396200814111246</c:v>
                </c:pt>
                <c:pt idx="4">
                  <c:v>25.346710804544063</c:v>
                </c:pt>
                <c:pt idx="5">
                  <c:v>11.7</c:v>
                </c:pt>
                <c:pt idx="6">
                  <c:v>50.9</c:v>
                </c:pt>
                <c:pt idx="7">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0.47205235489754316</c:v>
                </c:pt>
                <c:pt idx="1">
                  <c:v>0.53313917985814274</c:v>
                </c:pt>
                <c:pt idx="2">
                  <c:v>0.93869094815458998</c:v>
                </c:pt>
                <c:pt idx="3">
                  <c:v>0.10685210312075984</c:v>
                </c:pt>
                <c:pt idx="4">
                  <c:v>2.7503536377291353</c:v>
                </c:pt>
                <c:pt idx="5">
                  <c:v>1.2</c:v>
                </c:pt>
                <c:pt idx="6">
                  <c:v>18</c:v>
                </c:pt>
                <c:pt idx="7">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88.472266924149764</c:v>
                </c:pt>
                <c:pt idx="1">
                  <c:v>59.645826483160313</c:v>
                </c:pt>
                <c:pt idx="2">
                  <c:v>79.604573240913624</c:v>
                </c:pt>
                <c:pt idx="3">
                  <c:v>72.045514165792241</c:v>
                </c:pt>
                <c:pt idx="4">
                  <c:v>77.170314846951428</c:v>
                </c:pt>
                <c:pt idx="5">
                  <c:v>73.900000000000006</c:v>
                </c:pt>
                <c:pt idx="6">
                  <c:v>40.700000000000003</c:v>
                </c:pt>
                <c:pt idx="7">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20.874641991628113</c:v>
                </c:pt>
                <c:pt idx="1">
                  <c:v>18.214716525934861</c:v>
                </c:pt>
                <c:pt idx="2">
                  <c:v>20.069821567106281</c:v>
                </c:pt>
                <c:pt idx="3">
                  <c:v>15.540993756772096</c:v>
                </c:pt>
                <c:pt idx="4">
                  <c:v>16.415453007828287</c:v>
                </c:pt>
                <c:pt idx="5">
                  <c:v>17.5</c:v>
                </c:pt>
                <c:pt idx="6">
                  <c:v>13.2</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8.0846656741536673</c:v>
                </c:pt>
                <c:pt idx="1">
                  <c:v>6.7232074016962224</c:v>
                </c:pt>
                <c:pt idx="2">
                  <c:v>7.4036840057076141</c:v>
                </c:pt>
                <c:pt idx="3">
                  <c:v>7.5743763984420314</c:v>
                </c:pt>
                <c:pt idx="4">
                  <c:v>8.021126225397067</c:v>
                </c:pt>
                <c:pt idx="5">
                  <c:v>7.6</c:v>
                </c:pt>
                <c:pt idx="6">
                  <c:v>8</c:v>
                </c:pt>
                <c:pt idx="7">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62.306104081740692</c:v>
                </c:pt>
                <c:pt idx="1">
                  <c:v>61.516998827667059</c:v>
                </c:pt>
                <c:pt idx="2">
                  <c:v>34.159850252570578</c:v>
                </c:pt>
                <c:pt idx="3">
                  <c:v>42.955269990468992</c:v>
                </c:pt>
                <c:pt idx="4">
                  <c:v>37.153466078878076</c:v>
                </c:pt>
                <c:pt idx="5">
                  <c:v>44.8</c:v>
                </c:pt>
                <c:pt idx="6">
                  <c:v>37.9</c:v>
                </c:pt>
                <c:pt idx="7">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19.350749559082892</c:v>
                </c:pt>
                <c:pt idx="1">
                  <c:v>19.447932709394621</c:v>
                </c:pt>
                <c:pt idx="2">
                  <c:v>18.318279458578122</c:v>
                </c:pt>
                <c:pt idx="3">
                  <c:v>14.367548354814778</c:v>
                </c:pt>
                <c:pt idx="4">
                  <c:v>11.308147005911078</c:v>
                </c:pt>
                <c:pt idx="5">
                  <c:v>15.5</c:v>
                </c:pt>
                <c:pt idx="6">
                  <c:v>13.7</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57.283184696910951</c:v>
                </c:pt>
                <c:pt idx="1">
                  <c:v>45.956546099732307</c:v>
                </c:pt>
                <c:pt idx="2">
                  <c:v>48.314183462045584</c:v>
                </c:pt>
                <c:pt idx="3">
                  <c:v>42.878099564641303</c:v>
                </c:pt>
                <c:pt idx="4">
                  <c:v>43.618733561025394</c:v>
                </c:pt>
                <c:pt idx="5">
                  <c:v>46</c:v>
                </c:pt>
                <c:pt idx="6">
                  <c:v>39.700000000000003</c:v>
                </c:pt>
                <c:pt idx="7">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23.506669251647928</c:v>
                </c:pt>
                <c:pt idx="1">
                  <c:v>32.031588121770532</c:v>
                </c:pt>
                <c:pt idx="2">
                  <c:v>26.746524769259743</c:v>
                </c:pt>
                <c:pt idx="3">
                  <c:v>30.751211432897975</c:v>
                </c:pt>
                <c:pt idx="4">
                  <c:v>31.619377379970949</c:v>
                </c:pt>
                <c:pt idx="5">
                  <c:v>29.9</c:v>
                </c:pt>
                <c:pt idx="6">
                  <c:v>30</c:v>
                </c:pt>
                <c:pt idx="7">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5.5060100814269095</c:v>
                </c:pt>
                <c:pt idx="1">
                  <c:v>7.1717611903131413</c:v>
                </c:pt>
                <c:pt idx="2">
                  <c:v>6.2598103848810194</c:v>
                </c:pt>
                <c:pt idx="3">
                  <c:v>8.0399394283551011</c:v>
                </c:pt>
                <c:pt idx="4">
                  <c:v>8.0712911710438497</c:v>
                </c:pt>
                <c:pt idx="5">
                  <c:v>7.3</c:v>
                </c:pt>
                <c:pt idx="6">
                  <c:v>12</c:v>
                </c:pt>
                <c:pt idx="7">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59.446533948645595</c:v>
                </c:pt>
                <c:pt idx="1">
                  <c:v>62.061419373856829</c:v>
                </c:pt>
                <c:pt idx="2">
                  <c:v>55.201973885322509</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1.30576713819368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AC-4C0F-91E4-EC4375DD30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Sheet1!$C$2:$C$4</c:f>
              <c:numCache>
                <c:formatCode>#,##0.0</c:formatCode>
                <c:ptCount val="3"/>
                <c:pt idx="0">
                  <c:v>12.190838839052297</c:v>
                </c:pt>
                <c:pt idx="1">
                  <c:v>20.840642568328686</c:v>
                </c:pt>
                <c:pt idx="2">
                  <c:v>32.019738853225036</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Sheet1!$D$2:$D$4</c:f>
              <c:numCache>
                <c:formatCode>#,##0.0</c:formatCode>
                <c:ptCount val="3"/>
                <c:pt idx="0">
                  <c:v>5.6273166828741399</c:v>
                </c:pt>
                <c:pt idx="1">
                  <c:v>3.0106138484127842</c:v>
                </c:pt>
                <c:pt idx="2">
                  <c:v>0.59041879558059296</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Sheet1!$E$2:$E$4</c:f>
              <c:numCache>
                <c:formatCode>#,##0.0</c:formatCode>
                <c:ptCount val="3"/>
                <c:pt idx="0">
                  <c:v>18.441695441790866</c:v>
                </c:pt>
                <c:pt idx="1">
                  <c:v>9.8073487256031662</c:v>
                </c:pt>
                <c:pt idx="2">
                  <c:v>7.6125595004148661</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Sheet1!$F$2:$F$4</c:f>
              <c:numCache>
                <c:formatCode>#,##0.0</c:formatCode>
                <c:ptCount val="3"/>
                <c:pt idx="0">
                  <c:v>4.2936150876370931</c:v>
                </c:pt>
                <c:pt idx="1">
                  <c:v>4.2799754837985375</c:v>
                </c:pt>
                <c:pt idx="2">
                  <c:v>4.5753089654569976</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2.636455079676002</c:v>
                </c:pt>
                <c:pt idx="1">
                  <c:v>4.9191090269636577</c:v>
                </c:pt>
                <c:pt idx="2">
                  <c:v>2.7359675889125366</c:v>
                </c:pt>
                <c:pt idx="3">
                  <c:v>4.6307555789266113</c:v>
                </c:pt>
                <c:pt idx="4">
                  <c:v>5.2856593390336997</c:v>
                </c:pt>
                <c:pt idx="5">
                  <c:v>4.4000000000000004</c:v>
                </c:pt>
                <c:pt idx="6">
                  <c:v>8.1999999999999993</c:v>
                </c:pt>
                <c:pt idx="7">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9.5571095571095572</c:v>
                </c:pt>
                <c:pt idx="1">
                  <c:v>6.5511163337250293</c:v>
                </c:pt>
                <c:pt idx="2">
                  <c:v>4.9717652835747606</c:v>
                </c:pt>
                <c:pt idx="3">
                  <c:v>6.3123190736571244</c:v>
                </c:pt>
                <c:pt idx="4">
                  <c:v>3.8309292183830932</c:v>
                </c:pt>
                <c:pt idx="5">
                  <c:v>5.6</c:v>
                </c:pt>
                <c:pt idx="6">
                  <c:v>5.7</c:v>
                </c:pt>
                <c:pt idx="7">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25.395486184349291</c:v>
                </c:pt>
                <c:pt idx="1">
                  <c:v>20.480021099828562</c:v>
                </c:pt>
                <c:pt idx="2">
                  <c:v>17.001998667554965</c:v>
                </c:pt>
                <c:pt idx="3">
                  <c:v>17.052524222335546</c:v>
                </c:pt>
                <c:pt idx="4">
                  <c:v>18.737654875202011</c:v>
                </c:pt>
                <c:pt idx="5">
                  <c:v>19.100000000000001</c:v>
                </c:pt>
                <c:pt idx="6">
                  <c:v>15.9</c:v>
                </c:pt>
                <c:pt idx="7">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3.3540307801687943</c:v>
                </c:pt>
                <c:pt idx="1">
                  <c:v>4.1189800245563752</c:v>
                </c:pt>
                <c:pt idx="2">
                  <c:v>6.3924377885762702</c:v>
                </c:pt>
                <c:pt idx="3">
                  <c:v>8.9370159510478899</c:v>
                </c:pt>
                <c:pt idx="4">
                  <c:v>5.6690611113472258</c:v>
                </c:pt>
                <c:pt idx="5">
                  <c:v>5.8</c:v>
                </c:pt>
                <c:pt idx="6">
                  <c:v>6.8</c:v>
                </c:pt>
                <c:pt idx="7">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59.364094610314076</c:v>
                </c:pt>
                <c:pt idx="1">
                  <c:v>44.375272365062571</c:v>
                </c:pt>
                <c:pt idx="2">
                  <c:v>24.417655553462673</c:v>
                </c:pt>
                <c:pt idx="3">
                  <c:v>26.078932424758662</c:v>
                </c:pt>
                <c:pt idx="4">
                  <c:v>16.864915793192793</c:v>
                </c:pt>
                <c:pt idx="5">
                  <c:v>29.4</c:v>
                </c:pt>
                <c:pt idx="6">
                  <c:v>20.7</c:v>
                </c:pt>
                <c:pt idx="7">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Warren</c:v>
                </c:pt>
                <c:pt idx="1">
                  <c:v>Vance</c:v>
                </c:pt>
                <c:pt idx="2">
                  <c:v>Person</c:v>
                </c:pt>
                <c:pt idx="3">
                  <c:v>Granville</c:v>
                </c:pt>
                <c:pt idx="4">
                  <c:v>Franklin</c:v>
                </c:pt>
                <c:pt idx="5">
                  <c:v>Kerr-Tar</c:v>
                </c:pt>
                <c:pt idx="6">
                  <c:v>North Carolina</c:v>
                </c:pt>
                <c:pt idx="7">
                  <c:v>United States</c:v>
                </c:pt>
              </c:strCache>
            </c:strRef>
          </c:cat>
          <c:val>
            <c:numRef>
              <c:f>Sheet1!$B$2:$B$9</c:f>
              <c:numCache>
                <c:formatCode>0.0</c:formatCode>
                <c:ptCount val="8"/>
                <c:pt idx="0">
                  <c:v>100</c:v>
                </c:pt>
                <c:pt idx="1">
                  <c:v>78.596775197659213</c:v>
                </c:pt>
                <c:pt idx="2">
                  <c:v>54.969548565329319</c:v>
                </c:pt>
                <c:pt idx="3">
                  <c:v>45.035964414158627</c:v>
                </c:pt>
                <c:pt idx="4">
                  <c:v>43.634436462136378</c:v>
                </c:pt>
                <c:pt idx="5">
                  <c:v>57.6</c:v>
                </c:pt>
                <c:pt idx="6">
                  <c:v>29.7</c:v>
                </c:pt>
                <c:pt idx="7">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0.00</c:formatCode>
                <c:ptCount val="3"/>
                <c:pt idx="0">
                  <c:v>3.9456284717007351</c:v>
                </c:pt>
                <c:pt idx="1">
                  <c:v>4.4296238962062287</c:v>
                </c:pt>
                <c:pt idx="2">
                  <c:v>3.99</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9.6993852410295798</c:v>
                </c:pt>
                <c:pt idx="1">
                  <c:v>10.285900434333007</c:v>
                </c:pt>
                <c:pt idx="2" formatCode="#,##0.0">
                  <c:v>7.5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Sheet1!$C$2:$C$4</c:f>
              <c:numCache>
                <c:formatCode>0.0</c:formatCode>
                <c:ptCount val="3"/>
                <c:pt idx="0">
                  <c:v>9.5092908053327836</c:v>
                </c:pt>
                <c:pt idx="1">
                  <c:v>10.158199176779275</c:v>
                </c:pt>
                <c:pt idx="2" formatCode="#,##0.0">
                  <c:v>7.4</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35.163543124718231</c:v>
                </c:pt>
                <c:pt idx="1">
                  <c:v>32.670704756158578</c:v>
                </c:pt>
                <c:pt idx="2">
                  <c:v>29</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Sheet1!$C$2:$C$4</c:f>
              <c:numCache>
                <c:formatCode>0.0</c:formatCode>
                <c:ptCount val="3"/>
                <c:pt idx="0">
                  <c:v>9.5092908053327836</c:v>
                </c:pt>
                <c:pt idx="1">
                  <c:v>10.158199176779275</c:v>
                </c:pt>
                <c:pt idx="2">
                  <c:v>7.4</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3.4315339366940902</c:v>
                </c:pt>
                <c:pt idx="1">
                  <c:v>3.1906212529243381</c:v>
                </c:pt>
                <c:pt idx="2" formatCode="#,##0.0">
                  <c:v>1.3</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22.513903012548795</c:v>
                </c:pt>
                <c:pt idx="1">
                  <c:v>22.208065151207357</c:v>
                </c:pt>
                <c:pt idx="2">
                  <c:v>21.513603214114156</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Sheet1!$C$2:$C$4</c:f>
              <c:numCache>
                <c:formatCode>#,##0.0</c:formatCode>
                <c:ptCount val="3"/>
                <c:pt idx="0">
                  <c:v>9.2013176864544484</c:v>
                </c:pt>
                <c:pt idx="1">
                  <c:v>9.4514220187822495</c:v>
                </c:pt>
                <c:pt idx="2">
                  <c:v>8.1575614655661823</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Sheet1!$D$2:$D$4</c:f>
              <c:numCache>
                <c:formatCode>#,##0.0</c:formatCode>
                <c:ptCount val="3"/>
                <c:pt idx="0">
                  <c:v>39.255165420472913</c:v>
                </c:pt>
                <c:pt idx="1">
                  <c:v>39.051455663931264</c:v>
                </c:pt>
                <c:pt idx="2">
                  <c:v>36.924319839294299</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Sheet1!$E$2:$E$4</c:f>
              <c:numCache>
                <c:formatCode>#,##0.0</c:formatCode>
                <c:ptCount val="3"/>
                <c:pt idx="0">
                  <c:v>12.989415579926018</c:v>
                </c:pt>
                <c:pt idx="1">
                  <c:v>13.023682210764095</c:v>
                </c:pt>
                <c:pt idx="2">
                  <c:v>14.962225424691034</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Sheet1!$F$2:$F$4</c:f>
              <c:numCache>
                <c:formatCode>#,##0.0</c:formatCode>
                <c:ptCount val="3"/>
                <c:pt idx="0">
                  <c:v>16.040198300597826</c:v>
                </c:pt>
                <c:pt idx="1">
                  <c:v>16.265374955315039</c:v>
                </c:pt>
                <c:pt idx="2">
                  <c:v>18.442290056334336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28.70828963274613</c:v>
                </c:pt>
                <c:pt idx="1">
                  <c:v>28.399462765329204</c:v>
                </c:pt>
                <c:pt idx="2" formatCode="#,##0.0">
                  <c:v>30.3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Sheet1!$C$2:$C$4</c:f>
              <c:numCache>
                <c:formatCode>0.0</c:formatCode>
                <c:ptCount val="3"/>
                <c:pt idx="0">
                  <c:v>41.555902088108759</c:v>
                </c:pt>
                <c:pt idx="1">
                  <c:v>42.725477774104526</c:v>
                </c:pt>
                <c:pt idx="2" formatCode="#,##0.0">
                  <c:v>45.7</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Sheet1!$D$2:$D$4</c:f>
              <c:numCache>
                <c:formatCode>0.0</c:formatCode>
                <c:ptCount val="3"/>
                <c:pt idx="0">
                  <c:v>29.735808279145072</c:v>
                </c:pt>
                <c:pt idx="1">
                  <c:v>28.875059460566249</c:v>
                </c:pt>
                <c:pt idx="2" formatCode="#,##0.0">
                  <c:v>24</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Sheet1!$B$2:$B$4</c:f>
              <c:numCache>
                <c:formatCode>#,##0.0</c:formatCode>
                <c:ptCount val="3"/>
                <c:pt idx="0">
                  <c:v>11.12595967644428</c:v>
                </c:pt>
                <c:pt idx="1">
                  <c:v>10.962591300115909</c:v>
                </c:pt>
                <c:pt idx="2">
                  <c:v>13.829589061510376</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Sheet1!$C$2:$C$4</c:f>
              <c:numCache>
                <c:formatCode>#,##0.0</c:formatCode>
                <c:ptCount val="3"/>
                <c:pt idx="0">
                  <c:v>26.487129599470212</c:v>
                </c:pt>
                <c:pt idx="1">
                  <c:v>25.231126134035375</c:v>
                </c:pt>
                <c:pt idx="2">
                  <c:v>32.692522633284895</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Sheet1!$D$2:$D$4</c:f>
              <c:numCache>
                <c:formatCode>#,##0.0</c:formatCode>
                <c:ptCount val="3"/>
                <c:pt idx="0">
                  <c:v>28.716889020511388</c:v>
                </c:pt>
                <c:pt idx="1">
                  <c:v>30.789995477690791</c:v>
                </c:pt>
                <c:pt idx="2">
                  <c:v>33.178719123728619</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Kerr-Tar</c:v>
                </c:pt>
              </c:strCache>
            </c:strRef>
          </c:cat>
          <c:val>
            <c:numRef>
              <c:f>Sheet1!$E$2:$E$4</c:f>
              <c:numCache>
                <c:formatCode>#,##0.0</c:formatCode>
                <c:ptCount val="3"/>
                <c:pt idx="0">
                  <c:v>33.670021703574122</c:v>
                </c:pt>
                <c:pt idx="1">
                  <c:v>33.016287088157931</c:v>
                </c:pt>
                <c:pt idx="2">
                  <c:v>20.299169181476103</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Kerr-Tar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10.761904761904761</c:v>
                </c:pt>
                <c:pt idx="1">
                  <c:v>7.6195219123505975</c:v>
                </c:pt>
                <c:pt idx="2">
                  <c:v>6.4709862967349014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Kerr-Tar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5.0156398325526386</c:v>
                </c:pt>
                <c:pt idx="1">
                  <c:v>8.0998205378213015</c:v>
                </c:pt>
                <c:pt idx="2">
                  <c:v>12.960497114957834</c:v>
                </c:pt>
                <c:pt idx="3">
                  <c:v>10.406418364956664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Kerr-Tar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4.7114022938421076</c:v>
                </c:pt>
                <c:pt idx="1">
                  <c:v>12.505828988087666</c:v>
                </c:pt>
                <c:pt idx="2">
                  <c:v>11.584553928095872</c:v>
                </c:pt>
                <c:pt idx="3">
                  <c:v>1.8154134457718434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Kerr-Tar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38.111753371868978</c:v>
                </c:pt>
                <c:pt idx="1">
                  <c:v>37.78184731601236</c:v>
                </c:pt>
                <c:pt idx="2">
                  <c:v>28.002268538210689</c:v>
                </c:pt>
                <c:pt idx="3">
                  <c:v>17.132359224130564</c:v>
                </c:pt>
                <c:pt idx="4">
                  <c:v>12.407369637636821</c:v>
                </c:pt>
                <c:pt idx="5" formatCode="0.0">
                  <c:v>5.6888387117006927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Kerr-Tar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#,##0.0;[Red]#,##0.0</c:formatCode>
                <c:ptCount val="4"/>
                <c:pt idx="0">
                  <c:v>11.53454107399342</c:v>
                </c:pt>
                <c:pt idx="1">
                  <c:v>15.845804568410324</c:v>
                </c:pt>
                <c:pt idx="2">
                  <c:v>18.385998239355047</c:v>
                </c:pt>
                <c:pt idx="3">
                  <c:v>10.90673215030348</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Kerr-Tar</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70921009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4715828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62F9F21-8480-5879-42D5-5F985FBE8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00E5955-BE21-17F2-6653-01B391A56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90" y="1039982"/>
            <a:ext cx="7576820" cy="5358002"/>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783B78A-E096-3062-5227-655EC1E5A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110491476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A3EA4A4C-BCA1-8FDA-D1FD-FA05E8298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10918890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F008FCD4-DAD8-C43A-D838-476BF79AE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155000"/>
            <a:ext cx="7239001"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250507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7" name="Picture 6" descr="Map&#10;&#10;Description automatically generated">
            <a:extLst>
              <a:ext uri="{FF2B5EF4-FFF2-40B4-BE49-F238E27FC236}">
                <a16:creationId xmlns:a16="http://schemas.microsoft.com/office/drawing/2014/main" id="{01831CE0-3306-7644-F88B-5DEC70FB0C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152749"/>
            <a:ext cx="7239000" cy="511911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6049778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Chart&#10;&#10;Description automatically generated with medium confidence">
            <a:extLst>
              <a:ext uri="{FF2B5EF4-FFF2-40B4-BE49-F238E27FC236}">
                <a16:creationId xmlns:a16="http://schemas.microsoft.com/office/drawing/2014/main" id="{A0949407-F65E-DBD8-37FA-DAF9B709C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68052727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A picture containing diagram&#10;&#10;Description automatically generated">
            <a:extLst>
              <a:ext uri="{FF2B5EF4-FFF2-40B4-BE49-F238E27FC236}">
                <a16:creationId xmlns:a16="http://schemas.microsoft.com/office/drawing/2014/main" id="{475C80D9-EDDD-5480-F831-712110FB2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5583703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with low confidence">
            <a:extLst>
              <a:ext uri="{FF2B5EF4-FFF2-40B4-BE49-F238E27FC236}">
                <a16:creationId xmlns:a16="http://schemas.microsoft.com/office/drawing/2014/main" id="{F8975853-83FE-ACB3-00B5-94FC8D528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2751"/>
            <a:ext cx="7239000" cy="511911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03419761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D434528-539D-C97C-ECEE-B126BEE65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115075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94419518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with medium confidence">
            <a:extLst>
              <a:ext uri="{FF2B5EF4-FFF2-40B4-BE49-F238E27FC236}">
                <a16:creationId xmlns:a16="http://schemas.microsoft.com/office/drawing/2014/main" id="{B4502745-FB5D-7513-0F17-9B2D3489D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515586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1028A14C-4417-44AF-ACA8-F61BBECD1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38599327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C5E1E78C-2FDB-681C-1389-1E235E3F9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0134"/>
            <a:ext cx="7252764" cy="512884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8253812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28BDC168-7160-3C58-F722-AB78B3D0B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6979826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A picture containing diagram&#10;&#10;Description automatically generated">
            <a:extLst>
              <a:ext uri="{FF2B5EF4-FFF2-40B4-BE49-F238E27FC236}">
                <a16:creationId xmlns:a16="http://schemas.microsoft.com/office/drawing/2014/main" id="{7ED21A6B-473E-9465-383A-3921B8C2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704" y="1155001"/>
            <a:ext cx="7239000" cy="511911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835692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with medium confidence">
            <a:extLst>
              <a:ext uri="{FF2B5EF4-FFF2-40B4-BE49-F238E27FC236}">
                <a16:creationId xmlns:a16="http://schemas.microsoft.com/office/drawing/2014/main" id="{7FF4B99B-DBD3-B8AA-E947-1A0DA9584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066" y="1149847"/>
            <a:ext cx="7253574" cy="5129417"/>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67709501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69CF13D3-60D5-1060-F552-408D2051F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705" y="1155001"/>
            <a:ext cx="7239000" cy="51191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45504784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CED1A025-A5E6-E98F-C378-8111305D3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653942233"/>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81257574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Chart&#10;&#10;Description automatically generated">
            <a:extLst>
              <a:ext uri="{FF2B5EF4-FFF2-40B4-BE49-F238E27FC236}">
                <a16:creationId xmlns:a16="http://schemas.microsoft.com/office/drawing/2014/main" id="{74117F0B-2469-95E4-7E0C-A1F0CA70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857" y="1153748"/>
            <a:ext cx="7242543" cy="512161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42506807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6663569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7146809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4679" y="31846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21.7</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70696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61636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44228" y="2627817"/>
            <a:ext cx="0" cy="5357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139651"/>
            <a:ext cx="0" cy="56060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7244846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12519502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43208509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4025270454"/>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40630630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17077163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46811088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0372802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TotalTime>
  <Words>1476</Words>
  <Application>Microsoft Office PowerPoint</Application>
  <PresentationFormat>Widescreen</PresentationFormat>
  <Paragraphs>144</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2023-02-07T23:52:31Z</dcterms:modified>
</cp:coreProperties>
</file>