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82" r:id="rId2"/>
    <p:sldId id="257" r:id="rId3"/>
    <p:sldId id="291" r:id="rId4"/>
    <p:sldId id="377" r:id="rId5"/>
    <p:sldId id="258" r:id="rId6"/>
    <p:sldId id="288" r:id="rId7"/>
    <p:sldId id="363" r:id="rId8"/>
    <p:sldId id="364" r:id="rId9"/>
    <p:sldId id="379" r:id="rId10"/>
    <p:sldId id="344" r:id="rId11"/>
    <p:sldId id="365" r:id="rId12"/>
    <p:sldId id="366" r:id="rId13"/>
    <p:sldId id="380" r:id="rId14"/>
    <p:sldId id="367" r:id="rId15"/>
    <p:sldId id="368" r:id="rId16"/>
    <p:sldId id="369" r:id="rId17"/>
    <p:sldId id="378" r:id="rId18"/>
    <p:sldId id="372" r:id="rId19"/>
    <p:sldId id="940" r:id="rId20"/>
    <p:sldId id="390" r:id="rId21"/>
    <p:sldId id="941" r:id="rId22"/>
    <p:sldId id="939" r:id="rId23"/>
    <p:sldId id="394" r:id="rId24"/>
    <p:sldId id="389" r:id="rId25"/>
    <p:sldId id="388" r:id="rId26"/>
    <p:sldId id="373" r:id="rId27"/>
    <p:sldId id="374" r:id="rId28"/>
    <p:sldId id="375" r:id="rId29"/>
    <p:sldId id="942" r:id="rId30"/>
    <p:sldId id="352" r:id="rId31"/>
    <p:sldId id="353" r:id="rId32"/>
    <p:sldId id="354" r:id="rId33"/>
    <p:sldId id="355" r:id="rId34"/>
    <p:sldId id="360" r:id="rId35"/>
    <p:sldId id="346" r:id="rId36"/>
    <p:sldId id="356" r:id="rId37"/>
    <p:sldId id="284" r:id="rId38"/>
    <p:sldId id="285" r:id="rId39"/>
    <p:sldId id="384" r:id="rId40"/>
    <p:sldId id="385" r:id="rId41"/>
    <p:sldId id="386" r:id="rId42"/>
    <p:sldId id="287" r:id="rId43"/>
    <p:sldId id="358" r:id="rId44"/>
    <p:sldId id="347" r:id="rId45"/>
    <p:sldId id="280" r:id="rId46"/>
    <p:sldId id="361" r:id="rId47"/>
    <p:sldId id="359" r:id="rId48"/>
    <p:sldId id="326" r:id="rId49"/>
    <p:sldId id="327" r:id="rId50"/>
    <p:sldId id="330" r:id="rId51"/>
    <p:sldId id="943" r:id="rId52"/>
    <p:sldId id="944" r:id="rId53"/>
    <p:sldId id="348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al, Jeffrey R" initials="SJR" lastIdx="1" clrIdx="0">
    <p:extLst>
      <p:ext uri="{19B8F6BF-5375-455C-9EA6-DF929625EA0E}">
        <p15:presenceInfo xmlns:p15="http://schemas.microsoft.com/office/powerpoint/2012/main" userId="S-1-5-21-2744878847-1876734302-662453930-4289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9AB"/>
    <a:srgbClr val="0F3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77129" autoAdjust="0"/>
  </p:normalViewPr>
  <p:slideViewPr>
    <p:cSldViewPr snapToGrid="0" snapToObjects="1">
      <p:cViewPr varScale="1">
        <p:scale>
          <a:sx n="87" d="100"/>
          <a:sy n="87" d="100"/>
        </p:scale>
        <p:origin x="29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0:47:59.929" idx="1">
    <p:pos x="10" y="10"/>
    <p:text>Make 4 slides for this section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mailto:GREATGrant@nc.gov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mailto:GREATGrant@nc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B650B-1A87-4D18-B7CE-090269FD33F0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9D0D2F-DF33-47F8-AFFB-7701CB3D8E1C}">
      <dgm:prSet/>
      <dgm:spPr/>
      <dgm:t>
        <a:bodyPr/>
        <a:lstStyle/>
        <a:p>
          <a:r>
            <a:rPr lang="en-US" dirty="0"/>
            <a:t>No more than one grant award per county (applications should target one county)</a:t>
          </a:r>
        </a:p>
      </dgm:t>
    </dgm:pt>
    <dgm:pt modelId="{1E663EDD-E1E7-4524-B7DA-D72BF0D1AD38}" type="sibTrans" cxnId="{45FC46F2-3821-4571-ADC3-F21F91A7188C}">
      <dgm:prSet/>
      <dgm:spPr/>
      <dgm:t>
        <a:bodyPr/>
        <a:lstStyle/>
        <a:p>
          <a:endParaRPr lang="en-US"/>
        </a:p>
      </dgm:t>
    </dgm:pt>
    <dgm:pt modelId="{D84D2A45-337B-4028-8F9E-A1BDF734E4A3}" type="parTrans" cxnId="{45FC46F2-3821-4571-ADC3-F21F91A7188C}">
      <dgm:prSet/>
      <dgm:spPr/>
      <dgm:t>
        <a:bodyPr/>
        <a:lstStyle/>
        <a:p>
          <a:endParaRPr lang="en-US"/>
        </a:p>
      </dgm:t>
    </dgm:pt>
    <dgm:pt modelId="{8A24292C-FB44-4AD8-83A0-4B263CBFBCA3}">
      <dgm:prSet/>
      <dgm:spPr/>
      <dgm:t>
        <a:bodyPr/>
        <a:lstStyle/>
        <a:p>
          <a:r>
            <a:rPr lang="en-US" dirty="0"/>
            <a:t>A single grant award shall not exceed $2,000,000</a:t>
          </a:r>
        </a:p>
      </dgm:t>
    </dgm:pt>
    <dgm:pt modelId="{7E04861E-E3A9-414F-8B48-C729E3EDA79D}" type="sibTrans" cxnId="{61A55A26-69A9-422E-84CE-B5979F544ABE}">
      <dgm:prSet/>
      <dgm:spPr/>
      <dgm:t>
        <a:bodyPr/>
        <a:lstStyle/>
        <a:p>
          <a:endParaRPr lang="en-US"/>
        </a:p>
      </dgm:t>
    </dgm:pt>
    <dgm:pt modelId="{960EE2B6-8B48-4DAD-88C4-B6EFD121D0BB}" type="parTrans" cxnId="{61A55A26-69A9-422E-84CE-B5979F544ABE}">
      <dgm:prSet/>
      <dgm:spPr/>
      <dgm:t>
        <a:bodyPr/>
        <a:lstStyle/>
        <a:p>
          <a:endParaRPr lang="en-US"/>
        </a:p>
      </dgm:t>
    </dgm:pt>
    <dgm:pt modelId="{D37F5E15-7CB7-4E93-A6A0-4B5C7790C7AE}">
      <dgm:prSet/>
      <dgm:spPr/>
      <dgm:t>
        <a:bodyPr/>
        <a:lstStyle/>
        <a:p>
          <a:r>
            <a:rPr lang="en-US" dirty="0"/>
            <a:t>Matching funds required </a:t>
          </a:r>
        </a:p>
      </dgm:t>
    </dgm:pt>
    <dgm:pt modelId="{418FF59D-6EFC-4CB4-98EB-41B8FBFAF3CB}" type="sibTrans" cxnId="{C603529D-1836-4EA7-9BFF-19BE81C9D70C}">
      <dgm:prSet/>
      <dgm:spPr/>
      <dgm:t>
        <a:bodyPr/>
        <a:lstStyle/>
        <a:p>
          <a:endParaRPr lang="en-US"/>
        </a:p>
      </dgm:t>
    </dgm:pt>
    <dgm:pt modelId="{B01499E6-1A27-4669-A0DD-45B26273B2CA}" type="parTrans" cxnId="{C603529D-1836-4EA7-9BFF-19BE81C9D70C}">
      <dgm:prSet/>
      <dgm:spPr/>
      <dgm:t>
        <a:bodyPr/>
        <a:lstStyle/>
        <a:p>
          <a:endParaRPr lang="en-US"/>
        </a:p>
      </dgm:t>
    </dgm:pt>
    <dgm:pt modelId="{A2C79F4E-0530-45E6-9452-CB2916964B70}">
      <dgm:prSet/>
      <dgm:spPr/>
      <dgm:t>
        <a:bodyPr/>
        <a:lstStyle/>
        <a:p>
          <a:pPr algn="ctr"/>
          <a:r>
            <a:rPr lang="en-US" dirty="0"/>
            <a:t>5-Year Service Agreement </a:t>
          </a:r>
        </a:p>
        <a:p>
          <a:pPr algn="ctr"/>
          <a:r>
            <a:rPr lang="en-US" dirty="0"/>
            <a:t>(including deployment period)</a:t>
          </a:r>
        </a:p>
      </dgm:t>
    </dgm:pt>
    <dgm:pt modelId="{07B5FDF9-A772-4D22-8C7F-CF6FA8F7A6B8}" type="sibTrans" cxnId="{29C813CD-E052-40A6-919B-E97B1842987E}">
      <dgm:prSet/>
      <dgm:spPr/>
      <dgm:t>
        <a:bodyPr/>
        <a:lstStyle/>
        <a:p>
          <a:endParaRPr lang="en-US"/>
        </a:p>
      </dgm:t>
    </dgm:pt>
    <dgm:pt modelId="{0172ED93-2C85-4E91-BCC0-32A6A3E03C5C}" type="parTrans" cxnId="{29C813CD-E052-40A6-919B-E97B1842987E}">
      <dgm:prSet/>
      <dgm:spPr/>
      <dgm:t>
        <a:bodyPr/>
        <a:lstStyle/>
        <a:p>
          <a:endParaRPr lang="en-US"/>
        </a:p>
      </dgm:t>
    </dgm:pt>
    <dgm:pt modelId="{FD567957-03CA-4CC6-9C8C-5F8238530777}">
      <dgm:prSet/>
      <dgm:spPr/>
      <dgm:t>
        <a:bodyPr/>
        <a:lstStyle/>
        <a:p>
          <a:r>
            <a:rPr lang="en-US" dirty="0"/>
            <a:t>Provide minimum speeds of 10/1 </a:t>
          </a:r>
          <a:r>
            <a:rPr lang="en-US" dirty="0" err="1"/>
            <a:t>Mbps</a:t>
          </a:r>
          <a:endParaRPr lang="en-US" dirty="0"/>
        </a:p>
      </dgm:t>
    </dgm:pt>
    <dgm:pt modelId="{095D8118-FF7C-42BE-B2C4-70B91897C199}" type="parTrans" cxnId="{BCDFAA8E-D832-435E-BA2A-AF9289CC481A}">
      <dgm:prSet/>
      <dgm:spPr/>
      <dgm:t>
        <a:bodyPr/>
        <a:lstStyle/>
        <a:p>
          <a:endParaRPr lang="en-US"/>
        </a:p>
      </dgm:t>
    </dgm:pt>
    <dgm:pt modelId="{813CE0D8-1603-4DB5-8F63-36EEA4D8559E}" type="sibTrans" cxnId="{BCDFAA8E-D832-435E-BA2A-AF9289CC481A}">
      <dgm:prSet/>
      <dgm:spPr/>
      <dgm:t>
        <a:bodyPr/>
        <a:lstStyle/>
        <a:p>
          <a:endParaRPr lang="en-US"/>
        </a:p>
      </dgm:t>
    </dgm:pt>
    <dgm:pt modelId="{80D2ABCA-0BEF-442E-B93A-ED4E0F9E003B}">
      <dgm:prSet/>
      <dgm:spPr/>
      <dgm:t>
        <a:bodyPr/>
        <a:lstStyle/>
        <a:p>
          <a:r>
            <a:rPr lang="en-US" dirty="0"/>
            <a:t>Deployment of speeds of 25/3 </a:t>
          </a:r>
          <a:r>
            <a:rPr lang="en-US" dirty="0" err="1"/>
            <a:t>Mbps</a:t>
          </a:r>
          <a:r>
            <a:rPr lang="en-US" dirty="0"/>
            <a:t> or greater is encouraged</a:t>
          </a:r>
        </a:p>
      </dgm:t>
    </dgm:pt>
    <dgm:pt modelId="{303D06E9-0BEB-4A9E-B572-B1F0E71EFC2B}" type="parTrans" cxnId="{98A71539-0CE9-4F08-AA6B-169BC4E1B6CD}">
      <dgm:prSet/>
      <dgm:spPr/>
      <dgm:t>
        <a:bodyPr/>
        <a:lstStyle/>
        <a:p>
          <a:endParaRPr lang="en-US"/>
        </a:p>
      </dgm:t>
    </dgm:pt>
    <dgm:pt modelId="{2E99A580-2785-4453-B9C9-96F0E6C52DC1}" type="sibTrans" cxnId="{98A71539-0CE9-4F08-AA6B-169BC4E1B6CD}">
      <dgm:prSet/>
      <dgm:spPr/>
      <dgm:t>
        <a:bodyPr/>
        <a:lstStyle/>
        <a:p>
          <a:endParaRPr lang="en-US"/>
        </a:p>
      </dgm:t>
    </dgm:pt>
    <dgm:pt modelId="{3D8E0393-A68E-4860-A4CB-2898F9275B6A}" type="pres">
      <dgm:prSet presAssocID="{58DB650B-1A87-4D18-B7CE-090269FD33F0}" presName="diagram" presStyleCnt="0">
        <dgm:presLayoutVars>
          <dgm:dir/>
          <dgm:resizeHandles val="exact"/>
        </dgm:presLayoutVars>
      </dgm:prSet>
      <dgm:spPr/>
    </dgm:pt>
    <dgm:pt modelId="{DC87D044-E085-4DDD-9A8B-7CB8510A4DF5}" type="pres">
      <dgm:prSet presAssocID="{259D0D2F-DF33-47F8-AFFB-7701CB3D8E1C}" presName="node" presStyleLbl="node1" presStyleIdx="0" presStyleCnt="6" custLinFactNeighborY="-832">
        <dgm:presLayoutVars>
          <dgm:bulletEnabled val="1"/>
        </dgm:presLayoutVars>
      </dgm:prSet>
      <dgm:spPr/>
    </dgm:pt>
    <dgm:pt modelId="{68AEA393-6BD2-4610-AE6B-B12FEA7526D7}" type="pres">
      <dgm:prSet presAssocID="{1E663EDD-E1E7-4524-B7DA-D72BF0D1AD38}" presName="sibTrans" presStyleCnt="0"/>
      <dgm:spPr/>
    </dgm:pt>
    <dgm:pt modelId="{3D59DE3B-6EED-4E69-BEF8-21EE16185BAD}" type="pres">
      <dgm:prSet presAssocID="{8A24292C-FB44-4AD8-83A0-4B263CBFBCA3}" presName="node" presStyleLbl="node1" presStyleIdx="1" presStyleCnt="6">
        <dgm:presLayoutVars>
          <dgm:bulletEnabled val="1"/>
        </dgm:presLayoutVars>
      </dgm:prSet>
      <dgm:spPr/>
    </dgm:pt>
    <dgm:pt modelId="{CAAF493E-D187-40D7-9D15-BDD56D2E4982}" type="pres">
      <dgm:prSet presAssocID="{7E04861E-E3A9-414F-8B48-C729E3EDA79D}" presName="sibTrans" presStyleCnt="0"/>
      <dgm:spPr/>
    </dgm:pt>
    <dgm:pt modelId="{75D7C75D-094B-478B-87C5-58D950BEAC3C}" type="pres">
      <dgm:prSet presAssocID="{80D2ABCA-0BEF-442E-B93A-ED4E0F9E003B}" presName="node" presStyleLbl="node1" presStyleIdx="2" presStyleCnt="6" custLinFactX="-100000" custLinFactY="16466" custLinFactNeighborX="-120000" custLinFactNeighborY="100000">
        <dgm:presLayoutVars>
          <dgm:bulletEnabled val="1"/>
        </dgm:presLayoutVars>
      </dgm:prSet>
      <dgm:spPr/>
    </dgm:pt>
    <dgm:pt modelId="{6703CEB5-F7E9-4007-939F-1735A5F58048}" type="pres">
      <dgm:prSet presAssocID="{2E99A580-2785-4453-B9C9-96F0E6C52DC1}" presName="sibTrans" presStyleCnt="0"/>
      <dgm:spPr/>
    </dgm:pt>
    <dgm:pt modelId="{B26DF73D-F1B2-4ECD-97DC-4B52CB750EB5}" type="pres">
      <dgm:prSet presAssocID="{FD567957-03CA-4CC6-9C8C-5F8238530777}" presName="node" presStyleLbl="node1" presStyleIdx="3" presStyleCnt="6" custLinFactX="100000" custLinFactY="-16465" custLinFactNeighborX="120000" custLinFactNeighborY="-100000">
        <dgm:presLayoutVars>
          <dgm:bulletEnabled val="1"/>
        </dgm:presLayoutVars>
      </dgm:prSet>
      <dgm:spPr/>
    </dgm:pt>
    <dgm:pt modelId="{3A2003BB-0240-4443-A533-CE709F9D9906}" type="pres">
      <dgm:prSet presAssocID="{813CE0D8-1603-4DB5-8F63-36EEA4D8559E}" presName="sibTrans" presStyleCnt="0"/>
      <dgm:spPr/>
    </dgm:pt>
    <dgm:pt modelId="{6546BFD0-AD94-4133-BBEC-66FDFA306C7E}" type="pres">
      <dgm:prSet presAssocID="{D37F5E15-7CB7-4E93-A6A0-4B5C7790C7AE}" presName="node" presStyleLbl="node1" presStyleIdx="4" presStyleCnt="6">
        <dgm:presLayoutVars>
          <dgm:bulletEnabled val="1"/>
        </dgm:presLayoutVars>
      </dgm:prSet>
      <dgm:spPr/>
    </dgm:pt>
    <dgm:pt modelId="{B9C3841C-4D7C-4B0D-925A-CB87DA58C9B3}" type="pres">
      <dgm:prSet presAssocID="{418FF59D-6EFC-4CB4-98EB-41B8FBFAF3CB}" presName="sibTrans" presStyleCnt="0"/>
      <dgm:spPr/>
    </dgm:pt>
    <dgm:pt modelId="{F0E56967-E36C-4897-A2AC-1D94EE9893A1}" type="pres">
      <dgm:prSet presAssocID="{A2C79F4E-0530-45E6-9452-CB2916964B70}" presName="node" presStyleLbl="node1" presStyleIdx="5" presStyleCnt="6">
        <dgm:presLayoutVars>
          <dgm:bulletEnabled val="1"/>
        </dgm:presLayoutVars>
      </dgm:prSet>
      <dgm:spPr/>
    </dgm:pt>
  </dgm:ptLst>
  <dgm:cxnLst>
    <dgm:cxn modelId="{B47CED0E-D989-47B3-81E0-24EF48003CEF}" type="presOf" srcId="{FD567957-03CA-4CC6-9C8C-5F8238530777}" destId="{B26DF73D-F1B2-4ECD-97DC-4B52CB750EB5}" srcOrd="0" destOrd="0" presId="urn:microsoft.com/office/officeart/2005/8/layout/default"/>
    <dgm:cxn modelId="{61A55A26-69A9-422E-84CE-B5979F544ABE}" srcId="{58DB650B-1A87-4D18-B7CE-090269FD33F0}" destId="{8A24292C-FB44-4AD8-83A0-4B263CBFBCA3}" srcOrd="1" destOrd="0" parTransId="{960EE2B6-8B48-4DAD-88C4-B6EFD121D0BB}" sibTransId="{7E04861E-E3A9-414F-8B48-C729E3EDA79D}"/>
    <dgm:cxn modelId="{04565236-F3D0-4055-AD77-4FBB6EEF76A6}" type="presOf" srcId="{80D2ABCA-0BEF-442E-B93A-ED4E0F9E003B}" destId="{75D7C75D-094B-478B-87C5-58D950BEAC3C}" srcOrd="0" destOrd="0" presId="urn:microsoft.com/office/officeart/2005/8/layout/default"/>
    <dgm:cxn modelId="{98A71539-0CE9-4F08-AA6B-169BC4E1B6CD}" srcId="{58DB650B-1A87-4D18-B7CE-090269FD33F0}" destId="{80D2ABCA-0BEF-442E-B93A-ED4E0F9E003B}" srcOrd="2" destOrd="0" parTransId="{303D06E9-0BEB-4A9E-B572-B1F0E71EFC2B}" sibTransId="{2E99A580-2785-4453-B9C9-96F0E6C52DC1}"/>
    <dgm:cxn modelId="{AF77F66E-DC1D-4DD1-94A8-1BA0C7A06E06}" type="presOf" srcId="{A2C79F4E-0530-45E6-9452-CB2916964B70}" destId="{F0E56967-E36C-4897-A2AC-1D94EE9893A1}" srcOrd="0" destOrd="0" presId="urn:microsoft.com/office/officeart/2005/8/layout/default"/>
    <dgm:cxn modelId="{6CAF4379-C729-4CEA-8BD7-DBA88FBDEFE2}" type="presOf" srcId="{8A24292C-FB44-4AD8-83A0-4B263CBFBCA3}" destId="{3D59DE3B-6EED-4E69-BEF8-21EE16185BAD}" srcOrd="0" destOrd="0" presId="urn:microsoft.com/office/officeart/2005/8/layout/default"/>
    <dgm:cxn modelId="{A6F7395A-F913-4C89-9200-65B69C791C38}" type="presOf" srcId="{259D0D2F-DF33-47F8-AFFB-7701CB3D8E1C}" destId="{DC87D044-E085-4DDD-9A8B-7CB8510A4DF5}" srcOrd="0" destOrd="0" presId="urn:microsoft.com/office/officeart/2005/8/layout/default"/>
    <dgm:cxn modelId="{B3D62C8E-7B5B-4F85-A05D-59EE9AF0F29C}" type="presOf" srcId="{D37F5E15-7CB7-4E93-A6A0-4B5C7790C7AE}" destId="{6546BFD0-AD94-4133-BBEC-66FDFA306C7E}" srcOrd="0" destOrd="0" presId="urn:microsoft.com/office/officeart/2005/8/layout/default"/>
    <dgm:cxn modelId="{BCDFAA8E-D832-435E-BA2A-AF9289CC481A}" srcId="{58DB650B-1A87-4D18-B7CE-090269FD33F0}" destId="{FD567957-03CA-4CC6-9C8C-5F8238530777}" srcOrd="3" destOrd="0" parTransId="{095D8118-FF7C-42BE-B2C4-70B91897C199}" sibTransId="{813CE0D8-1603-4DB5-8F63-36EEA4D8559E}"/>
    <dgm:cxn modelId="{C603529D-1836-4EA7-9BFF-19BE81C9D70C}" srcId="{58DB650B-1A87-4D18-B7CE-090269FD33F0}" destId="{D37F5E15-7CB7-4E93-A6A0-4B5C7790C7AE}" srcOrd="4" destOrd="0" parTransId="{B01499E6-1A27-4669-A0DD-45B26273B2CA}" sibTransId="{418FF59D-6EFC-4CB4-98EB-41B8FBFAF3CB}"/>
    <dgm:cxn modelId="{29C813CD-E052-40A6-919B-E97B1842987E}" srcId="{58DB650B-1A87-4D18-B7CE-090269FD33F0}" destId="{A2C79F4E-0530-45E6-9452-CB2916964B70}" srcOrd="5" destOrd="0" parTransId="{0172ED93-2C85-4E91-BCC0-32A6A3E03C5C}" sibTransId="{07B5FDF9-A772-4D22-8C7F-CF6FA8F7A6B8}"/>
    <dgm:cxn modelId="{7F72B0E0-71BC-462B-8F05-3B0C46E41853}" type="presOf" srcId="{58DB650B-1A87-4D18-B7CE-090269FD33F0}" destId="{3D8E0393-A68E-4860-A4CB-2898F9275B6A}" srcOrd="0" destOrd="0" presId="urn:microsoft.com/office/officeart/2005/8/layout/default"/>
    <dgm:cxn modelId="{45FC46F2-3821-4571-ADC3-F21F91A7188C}" srcId="{58DB650B-1A87-4D18-B7CE-090269FD33F0}" destId="{259D0D2F-DF33-47F8-AFFB-7701CB3D8E1C}" srcOrd="0" destOrd="0" parTransId="{D84D2A45-337B-4028-8F9E-A1BDF734E4A3}" sibTransId="{1E663EDD-E1E7-4524-B7DA-D72BF0D1AD38}"/>
    <dgm:cxn modelId="{693D663E-23FB-4553-B6CE-7E448D868005}" type="presParOf" srcId="{3D8E0393-A68E-4860-A4CB-2898F9275B6A}" destId="{DC87D044-E085-4DDD-9A8B-7CB8510A4DF5}" srcOrd="0" destOrd="0" presId="urn:microsoft.com/office/officeart/2005/8/layout/default"/>
    <dgm:cxn modelId="{E80F04A6-E20E-47AA-A265-A9D9CFDD2397}" type="presParOf" srcId="{3D8E0393-A68E-4860-A4CB-2898F9275B6A}" destId="{68AEA393-6BD2-4610-AE6B-B12FEA7526D7}" srcOrd="1" destOrd="0" presId="urn:microsoft.com/office/officeart/2005/8/layout/default"/>
    <dgm:cxn modelId="{5D7CC608-D562-49CE-AE16-642763E1CB44}" type="presParOf" srcId="{3D8E0393-A68E-4860-A4CB-2898F9275B6A}" destId="{3D59DE3B-6EED-4E69-BEF8-21EE16185BAD}" srcOrd="2" destOrd="0" presId="urn:microsoft.com/office/officeart/2005/8/layout/default"/>
    <dgm:cxn modelId="{4D933F56-8358-4ADF-B574-C4458628B668}" type="presParOf" srcId="{3D8E0393-A68E-4860-A4CB-2898F9275B6A}" destId="{CAAF493E-D187-40D7-9D15-BDD56D2E4982}" srcOrd="3" destOrd="0" presId="urn:microsoft.com/office/officeart/2005/8/layout/default"/>
    <dgm:cxn modelId="{16AD5620-650F-4441-B408-2A3393D3BED5}" type="presParOf" srcId="{3D8E0393-A68E-4860-A4CB-2898F9275B6A}" destId="{75D7C75D-094B-478B-87C5-58D950BEAC3C}" srcOrd="4" destOrd="0" presId="urn:microsoft.com/office/officeart/2005/8/layout/default"/>
    <dgm:cxn modelId="{62F30F21-ED2C-45A7-877E-369AA40D005E}" type="presParOf" srcId="{3D8E0393-A68E-4860-A4CB-2898F9275B6A}" destId="{6703CEB5-F7E9-4007-939F-1735A5F58048}" srcOrd="5" destOrd="0" presId="urn:microsoft.com/office/officeart/2005/8/layout/default"/>
    <dgm:cxn modelId="{F971C312-20AC-4DDC-A2B7-DF1E6C5B2E54}" type="presParOf" srcId="{3D8E0393-A68E-4860-A4CB-2898F9275B6A}" destId="{B26DF73D-F1B2-4ECD-97DC-4B52CB750EB5}" srcOrd="6" destOrd="0" presId="urn:microsoft.com/office/officeart/2005/8/layout/default"/>
    <dgm:cxn modelId="{A7E5D361-9CD5-4A2C-89ED-91C22D295539}" type="presParOf" srcId="{3D8E0393-A68E-4860-A4CB-2898F9275B6A}" destId="{3A2003BB-0240-4443-A533-CE709F9D9906}" srcOrd="7" destOrd="0" presId="urn:microsoft.com/office/officeart/2005/8/layout/default"/>
    <dgm:cxn modelId="{8E59A17A-EDD1-44DD-A00C-0C0C62C5DC32}" type="presParOf" srcId="{3D8E0393-A68E-4860-A4CB-2898F9275B6A}" destId="{6546BFD0-AD94-4133-BBEC-66FDFA306C7E}" srcOrd="8" destOrd="0" presId="urn:microsoft.com/office/officeart/2005/8/layout/default"/>
    <dgm:cxn modelId="{AABD51EC-2C8B-4454-80F0-0788C2988133}" type="presParOf" srcId="{3D8E0393-A68E-4860-A4CB-2898F9275B6A}" destId="{B9C3841C-4D7C-4B0D-925A-CB87DA58C9B3}" srcOrd="9" destOrd="0" presId="urn:microsoft.com/office/officeart/2005/8/layout/default"/>
    <dgm:cxn modelId="{DE5E33E9-D15A-437F-AB17-3F4108BC8889}" type="presParOf" srcId="{3D8E0393-A68E-4860-A4CB-2898F9275B6A}" destId="{F0E56967-E36C-4897-A2AC-1D94EE9893A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99B2C-C45B-41C8-A05B-A9F52B4CD70E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989A0C-1432-46C2-AFFF-55F05056C185}">
      <dgm:prSet/>
      <dgm:spPr/>
      <dgm:t>
        <a:bodyPr/>
        <a:lstStyle/>
        <a:p>
          <a:r>
            <a:rPr lang="en-US" b="1" dirty="0"/>
            <a:t>Launch of Grant Application Portal	 						November 9</a:t>
          </a:r>
          <a:endParaRPr lang="en-US" dirty="0"/>
        </a:p>
      </dgm:t>
    </dgm:pt>
    <dgm:pt modelId="{C0943840-BF34-424F-A00B-C61B50ABCD41}" type="parTrans" cxnId="{C89FB67A-5B0D-42CE-BED0-9E528B11F38E}">
      <dgm:prSet/>
      <dgm:spPr/>
      <dgm:t>
        <a:bodyPr/>
        <a:lstStyle/>
        <a:p>
          <a:endParaRPr lang="en-US"/>
        </a:p>
      </dgm:t>
    </dgm:pt>
    <dgm:pt modelId="{5B39C6B9-9216-435C-A7F6-7B2A928C0916}" type="sibTrans" cxnId="{C89FB67A-5B0D-42CE-BED0-9E528B11F38E}">
      <dgm:prSet/>
      <dgm:spPr/>
      <dgm:t>
        <a:bodyPr/>
        <a:lstStyle/>
        <a:p>
          <a:endParaRPr lang="en-US"/>
        </a:p>
      </dgm:t>
    </dgm:pt>
    <dgm:pt modelId="{96E4E12B-6712-4CC4-8B0E-8B6BE9382460}">
      <dgm:prSet/>
      <dgm:spPr/>
      <dgm:t>
        <a:bodyPr/>
        <a:lstStyle/>
        <a:p>
          <a:r>
            <a:rPr lang="en-US" b="1" dirty="0"/>
            <a:t>Applications Due									January 11, 2019</a:t>
          </a:r>
          <a:endParaRPr lang="en-US" dirty="0"/>
        </a:p>
      </dgm:t>
    </dgm:pt>
    <dgm:pt modelId="{CBDE761C-F4F7-4E15-9407-FF97C8B1A6DD}" type="parTrans" cxnId="{8B8B6614-73DB-4FD6-9194-8AA9D303BC91}">
      <dgm:prSet/>
      <dgm:spPr/>
      <dgm:t>
        <a:bodyPr/>
        <a:lstStyle/>
        <a:p>
          <a:endParaRPr lang="en-US"/>
        </a:p>
      </dgm:t>
    </dgm:pt>
    <dgm:pt modelId="{A9C3C28E-9429-4454-8799-0996A5CC2FAF}" type="sibTrans" cxnId="{8B8B6614-73DB-4FD6-9194-8AA9D303BC91}">
      <dgm:prSet/>
      <dgm:spPr/>
      <dgm:t>
        <a:bodyPr/>
        <a:lstStyle/>
        <a:p>
          <a:endParaRPr lang="en-US"/>
        </a:p>
      </dgm:t>
    </dgm:pt>
    <dgm:pt modelId="{53604417-58AC-4F8D-983F-D791D0A3DDA3}">
      <dgm:prSet/>
      <dgm:spPr/>
      <dgm:t>
        <a:bodyPr/>
        <a:lstStyle/>
        <a:p>
          <a:r>
            <a:rPr lang="en-US" b="1" dirty="0"/>
            <a:t>BIO Initial Review – Vetting for Completeness &amp; Basic Eligibility				January 11-25</a:t>
          </a:r>
          <a:endParaRPr lang="en-US" dirty="0"/>
        </a:p>
      </dgm:t>
    </dgm:pt>
    <dgm:pt modelId="{55EC8931-066F-421B-9A12-39E2D429AB15}" type="parTrans" cxnId="{5DB2DC32-03F4-4BE3-BF93-13293332AAB8}">
      <dgm:prSet/>
      <dgm:spPr/>
      <dgm:t>
        <a:bodyPr/>
        <a:lstStyle/>
        <a:p>
          <a:endParaRPr lang="en-US"/>
        </a:p>
      </dgm:t>
    </dgm:pt>
    <dgm:pt modelId="{B61088DC-CC6A-42F2-A070-1DA42E703614}" type="sibTrans" cxnId="{5DB2DC32-03F4-4BE3-BF93-13293332AAB8}">
      <dgm:prSet/>
      <dgm:spPr/>
      <dgm:t>
        <a:bodyPr/>
        <a:lstStyle/>
        <a:p>
          <a:endParaRPr lang="en-US"/>
        </a:p>
      </dgm:t>
    </dgm:pt>
    <dgm:pt modelId="{D5A21A6D-83B3-479A-824B-44AE68A44B8D}">
      <dgm:prSet/>
      <dgm:spPr/>
      <dgm:t>
        <a:bodyPr/>
        <a:lstStyle/>
        <a:p>
          <a:r>
            <a:rPr lang="en-US" b="1" dirty="0"/>
            <a:t>Public Posting &amp; Protest Window 							January 26 – February 25</a:t>
          </a:r>
          <a:endParaRPr lang="en-US" dirty="0"/>
        </a:p>
      </dgm:t>
    </dgm:pt>
    <dgm:pt modelId="{2EFDFDC7-DB79-411D-8DD7-AA74C49A5F2F}" type="parTrans" cxnId="{C34BD448-93CE-41CF-AA86-E08FF9E181F3}">
      <dgm:prSet/>
      <dgm:spPr/>
      <dgm:t>
        <a:bodyPr/>
        <a:lstStyle/>
        <a:p>
          <a:endParaRPr lang="en-US"/>
        </a:p>
      </dgm:t>
    </dgm:pt>
    <dgm:pt modelId="{89AC7B48-885C-47C0-96A5-94FFCCD24109}" type="sibTrans" cxnId="{C34BD448-93CE-41CF-AA86-E08FF9E181F3}">
      <dgm:prSet/>
      <dgm:spPr/>
      <dgm:t>
        <a:bodyPr/>
        <a:lstStyle/>
        <a:p>
          <a:endParaRPr lang="en-US"/>
        </a:p>
      </dgm:t>
    </dgm:pt>
    <dgm:pt modelId="{DE76F8AB-B7D0-4BE8-806A-BDE0FFEA6753}">
      <dgm:prSet/>
      <dgm:spPr/>
      <dgm:t>
        <a:bodyPr/>
        <a:lstStyle/>
        <a:p>
          <a:r>
            <a:rPr lang="en-US" b="1" dirty="0"/>
            <a:t>Final Application Review/Scoring								February 25 – March 2</a:t>
          </a:r>
          <a:endParaRPr lang="en-US" dirty="0"/>
        </a:p>
      </dgm:t>
    </dgm:pt>
    <dgm:pt modelId="{400609D9-CC00-42F8-B5FD-0FEA0B34934B}" type="parTrans" cxnId="{7F5AA686-6426-4657-A602-0C4429EEDA77}">
      <dgm:prSet/>
      <dgm:spPr/>
      <dgm:t>
        <a:bodyPr/>
        <a:lstStyle/>
        <a:p>
          <a:endParaRPr lang="en-US"/>
        </a:p>
      </dgm:t>
    </dgm:pt>
    <dgm:pt modelId="{C3655E2B-3DD9-4CD9-B0DB-F2D5E6027307}" type="sibTrans" cxnId="{7F5AA686-6426-4657-A602-0C4429EEDA77}">
      <dgm:prSet/>
      <dgm:spPr/>
      <dgm:t>
        <a:bodyPr/>
        <a:lstStyle/>
        <a:p>
          <a:endParaRPr lang="en-US"/>
        </a:p>
      </dgm:t>
    </dgm:pt>
    <dgm:pt modelId="{67966ED4-CDA0-4928-9482-F841292BEE7F}">
      <dgm:prSet/>
      <dgm:spPr/>
      <dgm:t>
        <a:bodyPr/>
        <a:lstStyle/>
        <a:p>
          <a:r>
            <a:rPr lang="en-US" b="1" dirty="0"/>
            <a:t>Award Letters &amp; Contracts Executed							March 3 –April 30</a:t>
          </a:r>
          <a:endParaRPr lang="en-US" dirty="0"/>
        </a:p>
      </dgm:t>
    </dgm:pt>
    <dgm:pt modelId="{D64CC635-08B7-4033-BD8F-BA2C72DED7FE}" type="parTrans" cxnId="{E27160E3-95A0-4E7D-9AC1-809BC5C1A42B}">
      <dgm:prSet/>
      <dgm:spPr/>
      <dgm:t>
        <a:bodyPr/>
        <a:lstStyle/>
        <a:p>
          <a:endParaRPr lang="en-US"/>
        </a:p>
      </dgm:t>
    </dgm:pt>
    <dgm:pt modelId="{D57F6FC7-16A8-4DD5-A9C3-AE90660088F8}" type="sibTrans" cxnId="{E27160E3-95A0-4E7D-9AC1-809BC5C1A42B}">
      <dgm:prSet/>
      <dgm:spPr/>
      <dgm:t>
        <a:bodyPr/>
        <a:lstStyle/>
        <a:p>
          <a:endParaRPr lang="en-US"/>
        </a:p>
      </dgm:t>
    </dgm:pt>
    <dgm:pt modelId="{DF5619D5-BE5C-4944-BAFF-3FF3021ADEA4}" type="pres">
      <dgm:prSet presAssocID="{7CF99B2C-C45B-41C8-A05B-A9F52B4CD70E}" presName="Name0" presStyleCnt="0">
        <dgm:presLayoutVars>
          <dgm:chMax val="7"/>
          <dgm:chPref val="7"/>
          <dgm:dir/>
        </dgm:presLayoutVars>
      </dgm:prSet>
      <dgm:spPr/>
    </dgm:pt>
    <dgm:pt modelId="{BDF473A7-71EA-447E-BC49-5C126040882B}" type="pres">
      <dgm:prSet presAssocID="{7CF99B2C-C45B-41C8-A05B-A9F52B4CD70E}" presName="Name1" presStyleCnt="0"/>
      <dgm:spPr/>
    </dgm:pt>
    <dgm:pt modelId="{92CE08B6-3E4C-4C34-A1A1-FA675C90106B}" type="pres">
      <dgm:prSet presAssocID="{7CF99B2C-C45B-41C8-A05B-A9F52B4CD70E}" presName="cycle" presStyleCnt="0"/>
      <dgm:spPr/>
    </dgm:pt>
    <dgm:pt modelId="{C7B5F8EE-FD61-4A00-830D-9D55D60EB908}" type="pres">
      <dgm:prSet presAssocID="{7CF99B2C-C45B-41C8-A05B-A9F52B4CD70E}" presName="srcNode" presStyleLbl="node1" presStyleIdx="0" presStyleCnt="6"/>
      <dgm:spPr/>
    </dgm:pt>
    <dgm:pt modelId="{351A70A3-0469-4177-8F11-7480E347F710}" type="pres">
      <dgm:prSet presAssocID="{7CF99B2C-C45B-41C8-A05B-A9F52B4CD70E}" presName="conn" presStyleLbl="parChTrans1D2" presStyleIdx="0" presStyleCnt="1"/>
      <dgm:spPr/>
    </dgm:pt>
    <dgm:pt modelId="{2F7082A1-F772-4EEB-B779-A8F8DBF0B1D9}" type="pres">
      <dgm:prSet presAssocID="{7CF99B2C-C45B-41C8-A05B-A9F52B4CD70E}" presName="extraNode" presStyleLbl="node1" presStyleIdx="0" presStyleCnt="6"/>
      <dgm:spPr/>
    </dgm:pt>
    <dgm:pt modelId="{DBAEB917-F082-4CA9-9305-00410D8903ED}" type="pres">
      <dgm:prSet presAssocID="{7CF99B2C-C45B-41C8-A05B-A9F52B4CD70E}" presName="dstNode" presStyleLbl="node1" presStyleIdx="0" presStyleCnt="6"/>
      <dgm:spPr/>
    </dgm:pt>
    <dgm:pt modelId="{FF1E4DCD-54C1-4271-8500-F610281DFD85}" type="pres">
      <dgm:prSet presAssocID="{7A989A0C-1432-46C2-AFFF-55F05056C185}" presName="text_1" presStyleLbl="node1" presStyleIdx="0" presStyleCnt="6">
        <dgm:presLayoutVars>
          <dgm:bulletEnabled val="1"/>
        </dgm:presLayoutVars>
      </dgm:prSet>
      <dgm:spPr/>
    </dgm:pt>
    <dgm:pt modelId="{C4B65604-FE45-4502-AA99-C8FA32775687}" type="pres">
      <dgm:prSet presAssocID="{7A989A0C-1432-46C2-AFFF-55F05056C185}" presName="accent_1" presStyleCnt="0"/>
      <dgm:spPr/>
    </dgm:pt>
    <dgm:pt modelId="{4FA263BB-ECA4-46F0-8BC3-A5C781EA1CAE}" type="pres">
      <dgm:prSet presAssocID="{7A989A0C-1432-46C2-AFFF-55F05056C185}" presName="accentRepeatNode" presStyleLbl="solidFgAcc1" presStyleIdx="0" presStyleCnt="6"/>
      <dgm:spPr/>
    </dgm:pt>
    <dgm:pt modelId="{FD6A9859-25DF-4808-B6E7-238214F904B1}" type="pres">
      <dgm:prSet presAssocID="{96E4E12B-6712-4CC4-8B0E-8B6BE9382460}" presName="text_2" presStyleLbl="node1" presStyleIdx="1" presStyleCnt="6">
        <dgm:presLayoutVars>
          <dgm:bulletEnabled val="1"/>
        </dgm:presLayoutVars>
      </dgm:prSet>
      <dgm:spPr/>
    </dgm:pt>
    <dgm:pt modelId="{1B034390-5019-476E-88B0-448D8DE96B4F}" type="pres">
      <dgm:prSet presAssocID="{96E4E12B-6712-4CC4-8B0E-8B6BE9382460}" presName="accent_2" presStyleCnt="0"/>
      <dgm:spPr/>
    </dgm:pt>
    <dgm:pt modelId="{ED045926-3CEC-4EC2-B6CB-826C0629ED4F}" type="pres">
      <dgm:prSet presAssocID="{96E4E12B-6712-4CC4-8B0E-8B6BE9382460}" presName="accentRepeatNode" presStyleLbl="solidFgAcc1" presStyleIdx="1" presStyleCnt="6"/>
      <dgm:spPr/>
    </dgm:pt>
    <dgm:pt modelId="{8B69FD02-F8F5-4962-8ADA-C53F87590EAF}" type="pres">
      <dgm:prSet presAssocID="{53604417-58AC-4F8D-983F-D791D0A3DDA3}" presName="text_3" presStyleLbl="node1" presStyleIdx="2" presStyleCnt="6">
        <dgm:presLayoutVars>
          <dgm:bulletEnabled val="1"/>
        </dgm:presLayoutVars>
      </dgm:prSet>
      <dgm:spPr/>
    </dgm:pt>
    <dgm:pt modelId="{B35E4FBE-473C-4489-A103-DC5C55912B78}" type="pres">
      <dgm:prSet presAssocID="{53604417-58AC-4F8D-983F-D791D0A3DDA3}" presName="accent_3" presStyleCnt="0"/>
      <dgm:spPr/>
    </dgm:pt>
    <dgm:pt modelId="{913CAFAB-BB32-4222-947E-AC4CACA5F47A}" type="pres">
      <dgm:prSet presAssocID="{53604417-58AC-4F8D-983F-D791D0A3DDA3}" presName="accentRepeatNode" presStyleLbl="solidFgAcc1" presStyleIdx="2" presStyleCnt="6"/>
      <dgm:spPr/>
    </dgm:pt>
    <dgm:pt modelId="{34A68195-3852-479C-BC10-C1926D7D791A}" type="pres">
      <dgm:prSet presAssocID="{D5A21A6D-83B3-479A-824B-44AE68A44B8D}" presName="text_4" presStyleLbl="node1" presStyleIdx="3" presStyleCnt="6">
        <dgm:presLayoutVars>
          <dgm:bulletEnabled val="1"/>
        </dgm:presLayoutVars>
      </dgm:prSet>
      <dgm:spPr/>
    </dgm:pt>
    <dgm:pt modelId="{218BE267-10AD-485A-82DB-A2225C934028}" type="pres">
      <dgm:prSet presAssocID="{D5A21A6D-83B3-479A-824B-44AE68A44B8D}" presName="accent_4" presStyleCnt="0"/>
      <dgm:spPr/>
    </dgm:pt>
    <dgm:pt modelId="{1DBBCF85-F050-45C7-857A-230E3F570264}" type="pres">
      <dgm:prSet presAssocID="{D5A21A6D-83B3-479A-824B-44AE68A44B8D}" presName="accentRepeatNode" presStyleLbl="solidFgAcc1" presStyleIdx="3" presStyleCnt="6"/>
      <dgm:spPr/>
    </dgm:pt>
    <dgm:pt modelId="{5B289CA9-4AE5-411B-AFF3-6185B158A384}" type="pres">
      <dgm:prSet presAssocID="{DE76F8AB-B7D0-4BE8-806A-BDE0FFEA6753}" presName="text_5" presStyleLbl="node1" presStyleIdx="4" presStyleCnt="6" custLinFactNeighborX="-324">
        <dgm:presLayoutVars>
          <dgm:bulletEnabled val="1"/>
        </dgm:presLayoutVars>
      </dgm:prSet>
      <dgm:spPr/>
    </dgm:pt>
    <dgm:pt modelId="{6CD2A56A-06F1-490B-AD4C-8D3F58CFF065}" type="pres">
      <dgm:prSet presAssocID="{DE76F8AB-B7D0-4BE8-806A-BDE0FFEA6753}" presName="accent_5" presStyleCnt="0"/>
      <dgm:spPr/>
    </dgm:pt>
    <dgm:pt modelId="{3BFB76C6-6EE4-4CBB-805F-9F49FB5B40A7}" type="pres">
      <dgm:prSet presAssocID="{DE76F8AB-B7D0-4BE8-806A-BDE0FFEA6753}" presName="accentRepeatNode" presStyleLbl="solidFgAcc1" presStyleIdx="4" presStyleCnt="6"/>
      <dgm:spPr/>
    </dgm:pt>
    <dgm:pt modelId="{B26F3412-CB1F-432F-A578-EB1599A9D4B4}" type="pres">
      <dgm:prSet presAssocID="{67966ED4-CDA0-4928-9482-F841292BEE7F}" presName="text_6" presStyleLbl="node1" presStyleIdx="5" presStyleCnt="6">
        <dgm:presLayoutVars>
          <dgm:bulletEnabled val="1"/>
        </dgm:presLayoutVars>
      </dgm:prSet>
      <dgm:spPr/>
    </dgm:pt>
    <dgm:pt modelId="{BCDB23C0-2C78-4ED3-9DB0-A9368627BAE0}" type="pres">
      <dgm:prSet presAssocID="{67966ED4-CDA0-4928-9482-F841292BEE7F}" presName="accent_6" presStyleCnt="0"/>
      <dgm:spPr/>
    </dgm:pt>
    <dgm:pt modelId="{F3D36A09-6635-48C3-BBCF-8EC1A8576A36}" type="pres">
      <dgm:prSet presAssocID="{67966ED4-CDA0-4928-9482-F841292BEE7F}" presName="accentRepeatNode" presStyleLbl="solidFgAcc1" presStyleIdx="5" presStyleCnt="6"/>
      <dgm:spPr/>
    </dgm:pt>
  </dgm:ptLst>
  <dgm:cxnLst>
    <dgm:cxn modelId="{8B8B6614-73DB-4FD6-9194-8AA9D303BC91}" srcId="{7CF99B2C-C45B-41C8-A05B-A9F52B4CD70E}" destId="{96E4E12B-6712-4CC4-8B0E-8B6BE9382460}" srcOrd="1" destOrd="0" parTransId="{CBDE761C-F4F7-4E15-9407-FF97C8B1A6DD}" sibTransId="{A9C3C28E-9429-4454-8799-0996A5CC2FAF}"/>
    <dgm:cxn modelId="{4A850F1D-F227-4481-87DD-BA7A88249C0E}" type="presOf" srcId="{D5A21A6D-83B3-479A-824B-44AE68A44B8D}" destId="{34A68195-3852-479C-BC10-C1926D7D791A}" srcOrd="0" destOrd="0" presId="urn:microsoft.com/office/officeart/2008/layout/VerticalCurvedList"/>
    <dgm:cxn modelId="{5DB2DC32-03F4-4BE3-BF93-13293332AAB8}" srcId="{7CF99B2C-C45B-41C8-A05B-A9F52B4CD70E}" destId="{53604417-58AC-4F8D-983F-D791D0A3DDA3}" srcOrd="2" destOrd="0" parTransId="{55EC8931-066F-421B-9A12-39E2D429AB15}" sibTransId="{B61088DC-CC6A-42F2-A070-1DA42E703614}"/>
    <dgm:cxn modelId="{EF8F2461-7E28-4B63-B714-A35ADF62FC29}" type="presOf" srcId="{5B39C6B9-9216-435C-A7F6-7B2A928C0916}" destId="{351A70A3-0469-4177-8F11-7480E347F710}" srcOrd="0" destOrd="0" presId="urn:microsoft.com/office/officeart/2008/layout/VerticalCurvedList"/>
    <dgm:cxn modelId="{11907D66-70E0-48FE-B842-FAA31BEBE271}" type="presOf" srcId="{DE76F8AB-B7D0-4BE8-806A-BDE0FFEA6753}" destId="{5B289CA9-4AE5-411B-AFF3-6185B158A384}" srcOrd="0" destOrd="0" presId="urn:microsoft.com/office/officeart/2008/layout/VerticalCurvedList"/>
    <dgm:cxn modelId="{C34BD448-93CE-41CF-AA86-E08FF9E181F3}" srcId="{7CF99B2C-C45B-41C8-A05B-A9F52B4CD70E}" destId="{D5A21A6D-83B3-479A-824B-44AE68A44B8D}" srcOrd="3" destOrd="0" parTransId="{2EFDFDC7-DB79-411D-8DD7-AA74C49A5F2F}" sibTransId="{89AC7B48-885C-47C0-96A5-94FFCCD24109}"/>
    <dgm:cxn modelId="{DA675C4E-255F-4926-80C0-A79D55F83BCD}" type="presOf" srcId="{53604417-58AC-4F8D-983F-D791D0A3DDA3}" destId="{8B69FD02-F8F5-4962-8ADA-C53F87590EAF}" srcOrd="0" destOrd="0" presId="urn:microsoft.com/office/officeart/2008/layout/VerticalCurvedList"/>
    <dgm:cxn modelId="{BCBC3277-BA79-4484-A907-15EE16D25980}" type="presOf" srcId="{7A989A0C-1432-46C2-AFFF-55F05056C185}" destId="{FF1E4DCD-54C1-4271-8500-F610281DFD85}" srcOrd="0" destOrd="0" presId="urn:microsoft.com/office/officeart/2008/layout/VerticalCurvedList"/>
    <dgm:cxn modelId="{C89FB67A-5B0D-42CE-BED0-9E528B11F38E}" srcId="{7CF99B2C-C45B-41C8-A05B-A9F52B4CD70E}" destId="{7A989A0C-1432-46C2-AFFF-55F05056C185}" srcOrd="0" destOrd="0" parTransId="{C0943840-BF34-424F-A00B-C61B50ABCD41}" sibTransId="{5B39C6B9-9216-435C-A7F6-7B2A928C0916}"/>
    <dgm:cxn modelId="{7D9E4A7C-D040-48C2-866F-C70DFA785DD7}" type="presOf" srcId="{67966ED4-CDA0-4928-9482-F841292BEE7F}" destId="{B26F3412-CB1F-432F-A578-EB1599A9D4B4}" srcOrd="0" destOrd="0" presId="urn:microsoft.com/office/officeart/2008/layout/VerticalCurvedList"/>
    <dgm:cxn modelId="{7F5AA686-6426-4657-A602-0C4429EEDA77}" srcId="{7CF99B2C-C45B-41C8-A05B-A9F52B4CD70E}" destId="{DE76F8AB-B7D0-4BE8-806A-BDE0FFEA6753}" srcOrd="4" destOrd="0" parTransId="{400609D9-CC00-42F8-B5FD-0FEA0B34934B}" sibTransId="{C3655E2B-3DD9-4CD9-B0DB-F2D5E6027307}"/>
    <dgm:cxn modelId="{AC737CAF-D413-4528-9519-022F4D4C7105}" type="presOf" srcId="{96E4E12B-6712-4CC4-8B0E-8B6BE9382460}" destId="{FD6A9859-25DF-4808-B6E7-238214F904B1}" srcOrd="0" destOrd="0" presId="urn:microsoft.com/office/officeart/2008/layout/VerticalCurvedList"/>
    <dgm:cxn modelId="{5A162DBA-0630-D242-BDF1-D1AAF10F57C6}" type="presOf" srcId="{7CF99B2C-C45B-41C8-A05B-A9F52B4CD70E}" destId="{DF5619D5-BE5C-4944-BAFF-3FF3021ADEA4}" srcOrd="0" destOrd="0" presId="urn:microsoft.com/office/officeart/2008/layout/VerticalCurvedList"/>
    <dgm:cxn modelId="{E27160E3-95A0-4E7D-9AC1-809BC5C1A42B}" srcId="{7CF99B2C-C45B-41C8-A05B-A9F52B4CD70E}" destId="{67966ED4-CDA0-4928-9482-F841292BEE7F}" srcOrd="5" destOrd="0" parTransId="{D64CC635-08B7-4033-BD8F-BA2C72DED7FE}" sibTransId="{D57F6FC7-16A8-4DD5-A9C3-AE90660088F8}"/>
    <dgm:cxn modelId="{7C842055-6903-FA4D-AC5A-B423D63E436F}" type="presParOf" srcId="{DF5619D5-BE5C-4944-BAFF-3FF3021ADEA4}" destId="{BDF473A7-71EA-447E-BC49-5C126040882B}" srcOrd="0" destOrd="0" presId="urn:microsoft.com/office/officeart/2008/layout/VerticalCurvedList"/>
    <dgm:cxn modelId="{9229D1D1-1764-FC48-943E-DAA2A0629EA9}" type="presParOf" srcId="{BDF473A7-71EA-447E-BC49-5C126040882B}" destId="{92CE08B6-3E4C-4C34-A1A1-FA675C90106B}" srcOrd="0" destOrd="0" presId="urn:microsoft.com/office/officeart/2008/layout/VerticalCurvedList"/>
    <dgm:cxn modelId="{6529ECF6-C0BC-9F4F-9A05-9C987A7AB347}" type="presParOf" srcId="{92CE08B6-3E4C-4C34-A1A1-FA675C90106B}" destId="{C7B5F8EE-FD61-4A00-830D-9D55D60EB908}" srcOrd="0" destOrd="0" presId="urn:microsoft.com/office/officeart/2008/layout/VerticalCurvedList"/>
    <dgm:cxn modelId="{E075913B-A2CA-5E4B-A5E0-BD70A35E84E2}" type="presParOf" srcId="{92CE08B6-3E4C-4C34-A1A1-FA675C90106B}" destId="{351A70A3-0469-4177-8F11-7480E347F710}" srcOrd="1" destOrd="0" presId="urn:microsoft.com/office/officeart/2008/layout/VerticalCurvedList"/>
    <dgm:cxn modelId="{B01A2C3E-7EB0-5541-AD2A-11D0D5D641EC}" type="presParOf" srcId="{92CE08B6-3E4C-4C34-A1A1-FA675C90106B}" destId="{2F7082A1-F772-4EEB-B779-A8F8DBF0B1D9}" srcOrd="2" destOrd="0" presId="urn:microsoft.com/office/officeart/2008/layout/VerticalCurvedList"/>
    <dgm:cxn modelId="{E80810D9-7182-0D4F-8D05-D0C505310928}" type="presParOf" srcId="{92CE08B6-3E4C-4C34-A1A1-FA675C90106B}" destId="{DBAEB917-F082-4CA9-9305-00410D8903ED}" srcOrd="3" destOrd="0" presId="urn:microsoft.com/office/officeart/2008/layout/VerticalCurvedList"/>
    <dgm:cxn modelId="{96DDE0CD-9239-4D9E-A20F-73D5D2E587EE}" type="presParOf" srcId="{BDF473A7-71EA-447E-BC49-5C126040882B}" destId="{FF1E4DCD-54C1-4271-8500-F610281DFD85}" srcOrd="1" destOrd="0" presId="urn:microsoft.com/office/officeart/2008/layout/VerticalCurvedList"/>
    <dgm:cxn modelId="{94886158-E7E9-41AE-9CA6-8E6C4C81AB40}" type="presParOf" srcId="{BDF473A7-71EA-447E-BC49-5C126040882B}" destId="{C4B65604-FE45-4502-AA99-C8FA32775687}" srcOrd="2" destOrd="0" presId="urn:microsoft.com/office/officeart/2008/layout/VerticalCurvedList"/>
    <dgm:cxn modelId="{780F57C7-606D-4090-93A3-331AF4D91C9F}" type="presParOf" srcId="{C4B65604-FE45-4502-AA99-C8FA32775687}" destId="{4FA263BB-ECA4-46F0-8BC3-A5C781EA1CAE}" srcOrd="0" destOrd="0" presId="urn:microsoft.com/office/officeart/2008/layout/VerticalCurvedList"/>
    <dgm:cxn modelId="{89F5B4B6-B7A8-46AA-8756-48D2E27C6877}" type="presParOf" srcId="{BDF473A7-71EA-447E-BC49-5C126040882B}" destId="{FD6A9859-25DF-4808-B6E7-238214F904B1}" srcOrd="3" destOrd="0" presId="urn:microsoft.com/office/officeart/2008/layout/VerticalCurvedList"/>
    <dgm:cxn modelId="{C76E462E-4CD7-4AE8-AF35-FB0D76E71EA5}" type="presParOf" srcId="{BDF473A7-71EA-447E-BC49-5C126040882B}" destId="{1B034390-5019-476E-88B0-448D8DE96B4F}" srcOrd="4" destOrd="0" presId="urn:microsoft.com/office/officeart/2008/layout/VerticalCurvedList"/>
    <dgm:cxn modelId="{25162B6E-DE5B-4260-94D5-97E5EEFB5062}" type="presParOf" srcId="{1B034390-5019-476E-88B0-448D8DE96B4F}" destId="{ED045926-3CEC-4EC2-B6CB-826C0629ED4F}" srcOrd="0" destOrd="0" presId="urn:microsoft.com/office/officeart/2008/layout/VerticalCurvedList"/>
    <dgm:cxn modelId="{A4E2F23F-BC97-4644-9739-BBEF480A8EAC}" type="presParOf" srcId="{BDF473A7-71EA-447E-BC49-5C126040882B}" destId="{8B69FD02-F8F5-4962-8ADA-C53F87590EAF}" srcOrd="5" destOrd="0" presId="urn:microsoft.com/office/officeart/2008/layout/VerticalCurvedList"/>
    <dgm:cxn modelId="{5371B25E-9D7F-4E41-851E-CEE2F0E4C45D}" type="presParOf" srcId="{BDF473A7-71EA-447E-BC49-5C126040882B}" destId="{B35E4FBE-473C-4489-A103-DC5C55912B78}" srcOrd="6" destOrd="0" presId="urn:microsoft.com/office/officeart/2008/layout/VerticalCurvedList"/>
    <dgm:cxn modelId="{5A152905-7EAA-4AEB-8231-78E143905B58}" type="presParOf" srcId="{B35E4FBE-473C-4489-A103-DC5C55912B78}" destId="{913CAFAB-BB32-4222-947E-AC4CACA5F47A}" srcOrd="0" destOrd="0" presId="urn:microsoft.com/office/officeart/2008/layout/VerticalCurvedList"/>
    <dgm:cxn modelId="{283A6E05-CD4D-4348-B8DF-D81F3B7866FA}" type="presParOf" srcId="{BDF473A7-71EA-447E-BC49-5C126040882B}" destId="{34A68195-3852-479C-BC10-C1926D7D791A}" srcOrd="7" destOrd="0" presId="urn:microsoft.com/office/officeart/2008/layout/VerticalCurvedList"/>
    <dgm:cxn modelId="{55D49955-DDE9-4B9C-A2AD-00672D2A0667}" type="presParOf" srcId="{BDF473A7-71EA-447E-BC49-5C126040882B}" destId="{218BE267-10AD-485A-82DB-A2225C934028}" srcOrd="8" destOrd="0" presId="urn:microsoft.com/office/officeart/2008/layout/VerticalCurvedList"/>
    <dgm:cxn modelId="{9E6302BC-888B-4BA6-8367-6F6EFD22107F}" type="presParOf" srcId="{218BE267-10AD-485A-82DB-A2225C934028}" destId="{1DBBCF85-F050-45C7-857A-230E3F570264}" srcOrd="0" destOrd="0" presId="urn:microsoft.com/office/officeart/2008/layout/VerticalCurvedList"/>
    <dgm:cxn modelId="{DD9755E1-0791-4549-9ACA-123269FC249D}" type="presParOf" srcId="{BDF473A7-71EA-447E-BC49-5C126040882B}" destId="{5B289CA9-4AE5-411B-AFF3-6185B158A384}" srcOrd="9" destOrd="0" presId="urn:microsoft.com/office/officeart/2008/layout/VerticalCurvedList"/>
    <dgm:cxn modelId="{87DC8DAB-7B76-4646-82EE-33B284D55E25}" type="presParOf" srcId="{BDF473A7-71EA-447E-BC49-5C126040882B}" destId="{6CD2A56A-06F1-490B-AD4C-8D3F58CFF065}" srcOrd="10" destOrd="0" presId="urn:microsoft.com/office/officeart/2008/layout/VerticalCurvedList"/>
    <dgm:cxn modelId="{2B20BF09-FB1B-43FC-9EFA-A65862AF6057}" type="presParOf" srcId="{6CD2A56A-06F1-490B-AD4C-8D3F58CFF065}" destId="{3BFB76C6-6EE4-4CBB-805F-9F49FB5B40A7}" srcOrd="0" destOrd="0" presId="urn:microsoft.com/office/officeart/2008/layout/VerticalCurvedList"/>
    <dgm:cxn modelId="{70D71BAE-0903-4A70-869C-08A2C7E7B094}" type="presParOf" srcId="{BDF473A7-71EA-447E-BC49-5C126040882B}" destId="{B26F3412-CB1F-432F-A578-EB1599A9D4B4}" srcOrd="11" destOrd="0" presId="urn:microsoft.com/office/officeart/2008/layout/VerticalCurvedList"/>
    <dgm:cxn modelId="{F6F77CFD-13E3-400E-8D49-9A13F5F24DE8}" type="presParOf" srcId="{BDF473A7-71EA-447E-BC49-5C126040882B}" destId="{BCDB23C0-2C78-4ED3-9DB0-A9368627BAE0}" srcOrd="12" destOrd="0" presId="urn:microsoft.com/office/officeart/2008/layout/VerticalCurvedList"/>
    <dgm:cxn modelId="{4FFFCB53-E373-4F11-891F-6BC1F3C7441E}" type="presParOf" srcId="{BCDB23C0-2C78-4ED3-9DB0-A9368627BAE0}" destId="{F3D36A09-6635-48C3-BBCF-8EC1A8576A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7DD555-88AB-40E7-BE77-BCF37BB2857B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30A1409-4AEB-40C6-A9FA-6B9730A2DE04}">
      <dgm:prSet phldrT="[Text]" custT="1"/>
      <dgm:spPr/>
      <dgm:t>
        <a:bodyPr/>
        <a:lstStyle/>
        <a:p>
          <a:pPr algn="ctr"/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Key Definitions</a:t>
          </a:r>
        </a:p>
      </dgm:t>
    </dgm:pt>
    <dgm:pt modelId="{7E0C82E6-C88D-484B-BA99-7841C5218531}" type="parTrans" cxnId="{377ED424-B14F-490C-8A1D-ED63EE9A14DB}">
      <dgm:prSet/>
      <dgm:spPr/>
      <dgm:t>
        <a:bodyPr/>
        <a:lstStyle/>
        <a:p>
          <a:endParaRPr lang="en-US"/>
        </a:p>
      </dgm:t>
    </dgm:pt>
    <dgm:pt modelId="{FDD6D8FB-481D-43C6-9877-3A535CD0E67E}" type="sibTrans" cxnId="{377ED424-B14F-490C-8A1D-ED63EE9A14DB}">
      <dgm:prSet/>
      <dgm:spPr/>
      <dgm:t>
        <a:bodyPr/>
        <a:lstStyle/>
        <a:p>
          <a:endParaRPr lang="en-US"/>
        </a:p>
      </dgm:t>
    </dgm:pt>
    <dgm:pt modelId="{00B2297A-F821-449E-BCEC-5FC4AA703B1F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Eligible Projects &amp; Activities</a:t>
          </a:r>
        </a:p>
      </dgm:t>
    </dgm:pt>
    <dgm:pt modelId="{07206709-E9CC-421F-9C41-796285516EF9}" type="parTrans" cxnId="{A450EDD9-2634-4B81-A8F8-C53E46C74276}">
      <dgm:prSet/>
      <dgm:spPr/>
      <dgm:t>
        <a:bodyPr/>
        <a:lstStyle/>
        <a:p>
          <a:endParaRPr lang="en-US"/>
        </a:p>
      </dgm:t>
    </dgm:pt>
    <dgm:pt modelId="{D940F509-C723-4088-A70F-44137DB2F676}" type="sibTrans" cxnId="{A450EDD9-2634-4B81-A8F8-C53E46C74276}">
      <dgm:prSet/>
      <dgm:spPr/>
      <dgm:t>
        <a:bodyPr/>
        <a:lstStyle/>
        <a:p>
          <a:endParaRPr lang="en-US"/>
        </a:p>
      </dgm:t>
    </dgm:pt>
    <dgm:pt modelId="{77D0F064-2EE7-40EC-8BEF-FD7F95D7BB8A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Eligible Areas</a:t>
          </a:r>
        </a:p>
      </dgm:t>
    </dgm:pt>
    <dgm:pt modelId="{4E42EA69-F93C-458B-A50A-C1112155DD90}" type="parTrans" cxnId="{92466C26-5E6D-41CA-B1F8-656047EF7269}">
      <dgm:prSet/>
      <dgm:spPr/>
      <dgm:t>
        <a:bodyPr/>
        <a:lstStyle/>
        <a:p>
          <a:endParaRPr lang="en-US"/>
        </a:p>
      </dgm:t>
    </dgm:pt>
    <dgm:pt modelId="{2B3489FD-9864-41C2-9CAF-7F83BCA0A0ED}" type="sibTrans" cxnId="{92466C26-5E6D-41CA-B1F8-656047EF7269}">
      <dgm:prSet/>
      <dgm:spPr/>
      <dgm:t>
        <a:bodyPr/>
        <a:lstStyle/>
        <a:p>
          <a:endParaRPr lang="en-US"/>
        </a:p>
      </dgm:t>
    </dgm:pt>
    <dgm:pt modelId="{3F9CF8E2-BFD2-43EC-A74D-985C45CD1410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Protest Process</a:t>
          </a:r>
        </a:p>
      </dgm:t>
    </dgm:pt>
    <dgm:pt modelId="{B809ED38-6255-4EB0-8713-387C9A368B6D}" type="parTrans" cxnId="{BDCE73ED-67C7-4A5D-86CF-E93645B92872}">
      <dgm:prSet/>
      <dgm:spPr/>
      <dgm:t>
        <a:bodyPr/>
        <a:lstStyle/>
        <a:p>
          <a:endParaRPr lang="en-US"/>
        </a:p>
      </dgm:t>
    </dgm:pt>
    <dgm:pt modelId="{CDDCC364-9A5E-458F-86CA-E306189605D3}" type="sibTrans" cxnId="{BDCE73ED-67C7-4A5D-86CF-E93645B92872}">
      <dgm:prSet/>
      <dgm:spPr/>
      <dgm:t>
        <a:bodyPr/>
        <a:lstStyle/>
        <a:p>
          <a:endParaRPr lang="en-US"/>
        </a:p>
      </dgm:t>
    </dgm:pt>
    <dgm:pt modelId="{F7ECB85A-F311-4F35-83CA-FB2C01D024EE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Scoring &amp; Match</a:t>
          </a:r>
        </a:p>
      </dgm:t>
    </dgm:pt>
    <dgm:pt modelId="{BD3BFA79-9C77-42D6-B63D-7CCA47F75658}" type="parTrans" cxnId="{8B72DC49-B3DE-4240-BD25-163E6E658CB3}">
      <dgm:prSet/>
      <dgm:spPr/>
      <dgm:t>
        <a:bodyPr/>
        <a:lstStyle/>
        <a:p>
          <a:endParaRPr lang="en-US"/>
        </a:p>
      </dgm:t>
    </dgm:pt>
    <dgm:pt modelId="{6A476BA8-3980-44FC-92EF-13FBBD67F8F6}" type="sibTrans" cxnId="{8B72DC49-B3DE-4240-BD25-163E6E658CB3}">
      <dgm:prSet/>
      <dgm:spPr/>
      <dgm:t>
        <a:bodyPr/>
        <a:lstStyle/>
        <a:p>
          <a:endParaRPr lang="en-US"/>
        </a:p>
      </dgm:t>
    </dgm:pt>
    <dgm:pt modelId="{29E72E33-13D6-4AAB-8206-D0A789215A80}">
      <dgm:prSet custT="1"/>
      <dgm:spPr/>
      <dgm:t>
        <a:bodyPr/>
        <a:lstStyle/>
        <a:p>
          <a:pPr algn="l"/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FD241E-CE0E-4B12-A1D5-CB2D96138C23}" type="parTrans" cxnId="{B40689DF-4FB4-4BF1-A5B3-BE3303A545B8}">
      <dgm:prSet/>
      <dgm:spPr/>
      <dgm:t>
        <a:bodyPr/>
        <a:lstStyle/>
        <a:p>
          <a:endParaRPr lang="en-US"/>
        </a:p>
      </dgm:t>
    </dgm:pt>
    <dgm:pt modelId="{69D861E7-5C7E-4F80-81A4-8D3E3D44ED7A}" type="sibTrans" cxnId="{B40689DF-4FB4-4BF1-A5B3-BE3303A545B8}">
      <dgm:prSet/>
      <dgm:spPr/>
      <dgm:t>
        <a:bodyPr/>
        <a:lstStyle/>
        <a:p>
          <a:endParaRPr lang="en-US"/>
        </a:p>
      </dgm:t>
    </dgm:pt>
    <dgm:pt modelId="{270820FC-D1F7-4377-ABBD-B94B4D55835C}">
      <dgm:prSet custT="1"/>
      <dgm:spPr/>
      <dgm:t>
        <a:bodyPr/>
        <a:lstStyle/>
        <a:p>
          <a:pPr algn="l"/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B3DED-847E-47EE-A4C3-1B10D758663A}" type="parTrans" cxnId="{08BD5139-8083-4F18-A6DC-6E398E257A1F}">
      <dgm:prSet/>
      <dgm:spPr/>
      <dgm:t>
        <a:bodyPr/>
        <a:lstStyle/>
        <a:p>
          <a:endParaRPr lang="en-US"/>
        </a:p>
      </dgm:t>
    </dgm:pt>
    <dgm:pt modelId="{43D14B47-9EEA-498C-8C57-AA740E9AE277}" type="sibTrans" cxnId="{08BD5139-8083-4F18-A6DC-6E398E257A1F}">
      <dgm:prSet/>
      <dgm:spPr/>
      <dgm:t>
        <a:bodyPr/>
        <a:lstStyle/>
        <a:p>
          <a:endParaRPr lang="en-US"/>
        </a:p>
      </dgm:t>
    </dgm:pt>
    <dgm:pt modelId="{A879896D-DBF2-42AF-8356-91A2A3ADABFB}">
      <dgm:prSet custT="1"/>
      <dgm:spPr/>
      <dgm:t>
        <a:bodyPr/>
        <a:lstStyle/>
        <a:p>
          <a:pPr algn="l"/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7B2C25-04E2-4918-821B-290193C4C93E}" type="parTrans" cxnId="{826FDFF5-5160-4BA4-955D-B5E6C572D533}">
      <dgm:prSet/>
      <dgm:spPr/>
      <dgm:t>
        <a:bodyPr/>
        <a:lstStyle/>
        <a:p>
          <a:endParaRPr lang="en-US"/>
        </a:p>
      </dgm:t>
    </dgm:pt>
    <dgm:pt modelId="{EEA585E2-A185-44C9-B5B8-FBE68B7E0D23}" type="sibTrans" cxnId="{826FDFF5-5160-4BA4-955D-B5E6C572D533}">
      <dgm:prSet/>
      <dgm:spPr/>
      <dgm:t>
        <a:bodyPr/>
        <a:lstStyle/>
        <a:p>
          <a:endParaRPr lang="en-US"/>
        </a:p>
      </dgm:t>
    </dgm:pt>
    <dgm:pt modelId="{42D01D5D-96FB-414B-883E-A5C7E37A1D1C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Contract Terms</a:t>
          </a:r>
        </a:p>
      </dgm:t>
    </dgm:pt>
    <dgm:pt modelId="{32913FEE-91E8-42D4-8EBA-20024E28BBE7}" type="parTrans" cxnId="{D37CF3BF-D2AF-4F28-850F-7C76717494F6}">
      <dgm:prSet/>
      <dgm:spPr/>
      <dgm:t>
        <a:bodyPr/>
        <a:lstStyle/>
        <a:p>
          <a:endParaRPr lang="en-US"/>
        </a:p>
      </dgm:t>
    </dgm:pt>
    <dgm:pt modelId="{D658505A-E1B7-4A6A-9B01-C9FD9996FEF1}" type="sibTrans" cxnId="{D37CF3BF-D2AF-4F28-850F-7C76717494F6}">
      <dgm:prSet/>
      <dgm:spPr/>
      <dgm:t>
        <a:bodyPr/>
        <a:lstStyle/>
        <a:p>
          <a:endParaRPr lang="en-US"/>
        </a:p>
      </dgm:t>
    </dgm:pt>
    <dgm:pt modelId="{35F48BF1-04AB-4CD4-8B96-011F5DE3E897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The Portal</a:t>
          </a:r>
        </a:p>
      </dgm:t>
    </dgm:pt>
    <dgm:pt modelId="{5C44C260-373E-40DA-9519-7E0FFD115F4B}" type="parTrans" cxnId="{FCE88221-9602-4412-AE34-053238D6E07D}">
      <dgm:prSet/>
      <dgm:spPr/>
      <dgm:t>
        <a:bodyPr/>
        <a:lstStyle/>
        <a:p>
          <a:endParaRPr lang="en-US"/>
        </a:p>
      </dgm:t>
    </dgm:pt>
    <dgm:pt modelId="{320CA8C5-665B-4CD1-9888-E394D14517DE}" type="sibTrans" cxnId="{FCE88221-9602-4412-AE34-053238D6E07D}">
      <dgm:prSet/>
      <dgm:spPr/>
      <dgm:t>
        <a:bodyPr/>
        <a:lstStyle/>
        <a:p>
          <a:endParaRPr lang="en-US"/>
        </a:p>
      </dgm:t>
    </dgm:pt>
    <dgm:pt modelId="{6A502F38-A25C-4F0C-993F-27528BD81EBB}">
      <dgm:prSet custT="1"/>
      <dgm:spPr/>
      <dgm:t>
        <a:bodyPr/>
        <a:lstStyle/>
        <a:p>
          <a:r>
            <a:rPr lang="en-US" sz="1800" dirty="0"/>
            <a:t>Q&amp;A</a:t>
          </a:r>
        </a:p>
      </dgm:t>
    </dgm:pt>
    <dgm:pt modelId="{F5A82003-3FE1-4160-B3E1-79F3116D7E7A}" type="parTrans" cxnId="{2181B2F0-BA94-486E-BEED-AF651FCD2869}">
      <dgm:prSet/>
      <dgm:spPr/>
      <dgm:t>
        <a:bodyPr/>
        <a:lstStyle/>
        <a:p>
          <a:endParaRPr lang="en-US"/>
        </a:p>
      </dgm:t>
    </dgm:pt>
    <dgm:pt modelId="{E8D1097F-1A42-44D4-BE97-57F6E7A89179}" type="sibTrans" cxnId="{2181B2F0-BA94-486E-BEED-AF651FCD2869}">
      <dgm:prSet/>
      <dgm:spPr/>
      <dgm:t>
        <a:bodyPr/>
        <a:lstStyle/>
        <a:p>
          <a:endParaRPr lang="en-US"/>
        </a:p>
      </dgm:t>
    </dgm:pt>
    <dgm:pt modelId="{4498E665-F7C5-42D1-90A4-3ABFE501D4D0}">
      <dgm:prSet phldrT="[Text]" custT="1"/>
      <dgm:spPr/>
      <dgm:t>
        <a:bodyPr/>
        <a:lstStyle/>
        <a:p>
          <a:r>
            <a:rPr lang="en-US" sz="1600" baseline="0" dirty="0">
              <a:latin typeface="Arial" panose="020B0604020202020204" pitchFamily="34" charset="0"/>
              <a:cs typeface="Arial" panose="020B0604020202020204" pitchFamily="34" charset="0"/>
            </a:rPr>
            <a:t>Application Materials</a:t>
          </a:r>
        </a:p>
      </dgm:t>
    </dgm:pt>
    <dgm:pt modelId="{C5E2422C-A2AA-48D6-AE69-AC774359A263}" type="parTrans" cxnId="{1D2160AF-E4BE-48BC-82F6-22970EEAB2BD}">
      <dgm:prSet/>
      <dgm:spPr/>
      <dgm:t>
        <a:bodyPr/>
        <a:lstStyle/>
        <a:p>
          <a:endParaRPr lang="en-US"/>
        </a:p>
      </dgm:t>
    </dgm:pt>
    <dgm:pt modelId="{266DC673-E681-4BD4-81AB-C77A1C77AC5F}" type="sibTrans" cxnId="{1D2160AF-E4BE-48BC-82F6-22970EEAB2BD}">
      <dgm:prSet/>
      <dgm:spPr/>
      <dgm:t>
        <a:bodyPr/>
        <a:lstStyle/>
        <a:p>
          <a:endParaRPr lang="en-US"/>
        </a:p>
      </dgm:t>
    </dgm:pt>
    <dgm:pt modelId="{243C17F6-6A90-4888-B9EF-F303D8241507}" type="pres">
      <dgm:prSet presAssocID="{1E7DD555-88AB-40E7-BE77-BCF37BB2857B}" presName="CompostProcess" presStyleCnt="0">
        <dgm:presLayoutVars>
          <dgm:dir/>
          <dgm:resizeHandles val="exact"/>
        </dgm:presLayoutVars>
      </dgm:prSet>
      <dgm:spPr/>
    </dgm:pt>
    <dgm:pt modelId="{5C8B1ACD-2605-4020-B718-4583BC72912D}" type="pres">
      <dgm:prSet presAssocID="{1E7DD555-88AB-40E7-BE77-BCF37BB2857B}" presName="arrow" presStyleLbl="bgShp" presStyleIdx="0" presStyleCnt="1" custScaleX="117647"/>
      <dgm:spPr/>
    </dgm:pt>
    <dgm:pt modelId="{DC16C416-6822-4ABD-8B64-A7F4067DE4A8}" type="pres">
      <dgm:prSet presAssocID="{1E7DD555-88AB-40E7-BE77-BCF37BB2857B}" presName="linearProcess" presStyleCnt="0"/>
      <dgm:spPr/>
    </dgm:pt>
    <dgm:pt modelId="{91B4E2C7-33A4-4042-99D7-2B80E6C0AEF1}" type="pres">
      <dgm:prSet presAssocID="{830A1409-4AEB-40C6-A9FA-6B9730A2DE04}" presName="textNode" presStyleLbl="node1" presStyleIdx="0" presStyleCnt="9" custScaleX="140134">
        <dgm:presLayoutVars>
          <dgm:bulletEnabled val="1"/>
        </dgm:presLayoutVars>
      </dgm:prSet>
      <dgm:spPr/>
    </dgm:pt>
    <dgm:pt modelId="{E388D13C-ABEC-4A9B-8A9D-0DC920FE3AE5}" type="pres">
      <dgm:prSet presAssocID="{FDD6D8FB-481D-43C6-9877-3A535CD0E67E}" presName="sibTrans" presStyleCnt="0"/>
      <dgm:spPr/>
    </dgm:pt>
    <dgm:pt modelId="{509F8563-883F-4E06-B578-817BCDEFAFF4}" type="pres">
      <dgm:prSet presAssocID="{00B2297A-F821-449E-BCEC-5FC4AA703B1F}" presName="textNode" presStyleLbl="node1" presStyleIdx="1" presStyleCnt="9" custScaleX="131165">
        <dgm:presLayoutVars>
          <dgm:bulletEnabled val="1"/>
        </dgm:presLayoutVars>
      </dgm:prSet>
      <dgm:spPr/>
    </dgm:pt>
    <dgm:pt modelId="{AEA016D9-FC96-4D62-8445-A90427E0111C}" type="pres">
      <dgm:prSet presAssocID="{D940F509-C723-4088-A70F-44137DB2F676}" presName="sibTrans" presStyleCnt="0"/>
      <dgm:spPr/>
    </dgm:pt>
    <dgm:pt modelId="{FE558209-DDA5-426E-B0ED-C52E714790AF}" type="pres">
      <dgm:prSet presAssocID="{77D0F064-2EE7-40EC-8BEF-FD7F95D7BB8A}" presName="textNode" presStyleLbl="node1" presStyleIdx="2" presStyleCnt="9" custScaleX="118105">
        <dgm:presLayoutVars>
          <dgm:bulletEnabled val="1"/>
        </dgm:presLayoutVars>
      </dgm:prSet>
      <dgm:spPr/>
    </dgm:pt>
    <dgm:pt modelId="{EB988AD1-BD45-4FE1-B179-CBBC1730F3C1}" type="pres">
      <dgm:prSet presAssocID="{2B3489FD-9864-41C2-9CAF-7F83BCA0A0ED}" presName="sibTrans" presStyleCnt="0"/>
      <dgm:spPr/>
    </dgm:pt>
    <dgm:pt modelId="{B1607F84-FAD1-4FDE-8429-80EE8C0296C7}" type="pres">
      <dgm:prSet presAssocID="{4498E665-F7C5-42D1-90A4-3ABFE501D4D0}" presName="textNode" presStyleLbl="node1" presStyleIdx="3" presStyleCnt="9" custScaleX="125509">
        <dgm:presLayoutVars>
          <dgm:bulletEnabled val="1"/>
        </dgm:presLayoutVars>
      </dgm:prSet>
      <dgm:spPr/>
    </dgm:pt>
    <dgm:pt modelId="{163622FE-F891-4749-A266-0BC3823D2D6C}" type="pres">
      <dgm:prSet presAssocID="{266DC673-E681-4BD4-81AB-C77A1C77AC5F}" presName="sibTrans" presStyleCnt="0"/>
      <dgm:spPr/>
    </dgm:pt>
    <dgm:pt modelId="{8E00C7E2-3F1D-4938-8EC9-EF34FAD0813F}" type="pres">
      <dgm:prSet presAssocID="{3F9CF8E2-BFD2-43EC-A74D-985C45CD1410}" presName="textNode" presStyleLbl="node1" presStyleIdx="4" presStyleCnt="9">
        <dgm:presLayoutVars>
          <dgm:bulletEnabled val="1"/>
        </dgm:presLayoutVars>
      </dgm:prSet>
      <dgm:spPr/>
    </dgm:pt>
    <dgm:pt modelId="{D1415B67-827D-45F9-8711-ED6F23F3108B}" type="pres">
      <dgm:prSet presAssocID="{CDDCC364-9A5E-458F-86CA-E306189605D3}" presName="sibTrans" presStyleCnt="0"/>
      <dgm:spPr/>
    </dgm:pt>
    <dgm:pt modelId="{DFD6A654-1865-413B-A634-37E7BE5AEA24}" type="pres">
      <dgm:prSet presAssocID="{F7ECB85A-F311-4F35-83CA-FB2C01D024EE}" presName="textNode" presStyleLbl="node1" presStyleIdx="5" presStyleCnt="9">
        <dgm:presLayoutVars>
          <dgm:bulletEnabled val="1"/>
        </dgm:presLayoutVars>
      </dgm:prSet>
      <dgm:spPr/>
    </dgm:pt>
    <dgm:pt modelId="{A15137A6-5B36-4FEA-A8D8-81B092E4AAD8}" type="pres">
      <dgm:prSet presAssocID="{6A476BA8-3980-44FC-92EF-13FBBD67F8F6}" presName="sibTrans" presStyleCnt="0"/>
      <dgm:spPr/>
    </dgm:pt>
    <dgm:pt modelId="{99577559-32DD-46DF-87C8-21247A6B7636}" type="pres">
      <dgm:prSet presAssocID="{42D01D5D-96FB-414B-883E-A5C7E37A1D1C}" presName="textNode" presStyleLbl="node1" presStyleIdx="6" presStyleCnt="9" custScaleX="117082">
        <dgm:presLayoutVars>
          <dgm:bulletEnabled val="1"/>
        </dgm:presLayoutVars>
      </dgm:prSet>
      <dgm:spPr/>
    </dgm:pt>
    <dgm:pt modelId="{55A3A876-5C74-4F63-83E2-A15D94BA4138}" type="pres">
      <dgm:prSet presAssocID="{D658505A-E1B7-4A6A-9B01-C9FD9996FEF1}" presName="sibTrans" presStyleCnt="0"/>
      <dgm:spPr/>
    </dgm:pt>
    <dgm:pt modelId="{AACC49ED-7A39-410A-8909-54DF7A41D1D0}" type="pres">
      <dgm:prSet presAssocID="{35F48BF1-04AB-4CD4-8B96-011F5DE3E897}" presName="textNode" presStyleLbl="node1" presStyleIdx="7" presStyleCnt="9" custLinFactNeighborX="-15060">
        <dgm:presLayoutVars>
          <dgm:bulletEnabled val="1"/>
        </dgm:presLayoutVars>
      </dgm:prSet>
      <dgm:spPr/>
    </dgm:pt>
    <dgm:pt modelId="{6C8E0D0E-EFFF-4CA1-8D3C-06A59E11BBB4}" type="pres">
      <dgm:prSet presAssocID="{320CA8C5-665B-4CD1-9888-E394D14517DE}" presName="sibTrans" presStyleCnt="0"/>
      <dgm:spPr/>
    </dgm:pt>
    <dgm:pt modelId="{D5737247-B68D-4E3A-A012-0354D8B72E35}" type="pres">
      <dgm:prSet presAssocID="{6A502F38-A25C-4F0C-993F-27528BD81EBB}" presName="textNode" presStyleLbl="node1" presStyleIdx="8" presStyleCnt="9" custLinFactNeighborX="-39422" custLinFactNeighborY="-431">
        <dgm:presLayoutVars>
          <dgm:bulletEnabled val="1"/>
        </dgm:presLayoutVars>
      </dgm:prSet>
      <dgm:spPr/>
    </dgm:pt>
  </dgm:ptLst>
  <dgm:cxnLst>
    <dgm:cxn modelId="{FCE88221-9602-4412-AE34-053238D6E07D}" srcId="{1E7DD555-88AB-40E7-BE77-BCF37BB2857B}" destId="{35F48BF1-04AB-4CD4-8B96-011F5DE3E897}" srcOrd="7" destOrd="0" parTransId="{5C44C260-373E-40DA-9519-7E0FFD115F4B}" sibTransId="{320CA8C5-665B-4CD1-9888-E394D14517DE}"/>
    <dgm:cxn modelId="{377ED424-B14F-490C-8A1D-ED63EE9A14DB}" srcId="{1E7DD555-88AB-40E7-BE77-BCF37BB2857B}" destId="{830A1409-4AEB-40C6-A9FA-6B9730A2DE04}" srcOrd="0" destOrd="0" parTransId="{7E0C82E6-C88D-484B-BA99-7841C5218531}" sibTransId="{FDD6D8FB-481D-43C6-9877-3A535CD0E67E}"/>
    <dgm:cxn modelId="{92466C26-5E6D-41CA-B1F8-656047EF7269}" srcId="{1E7DD555-88AB-40E7-BE77-BCF37BB2857B}" destId="{77D0F064-2EE7-40EC-8BEF-FD7F95D7BB8A}" srcOrd="2" destOrd="0" parTransId="{4E42EA69-F93C-458B-A50A-C1112155DD90}" sibTransId="{2B3489FD-9864-41C2-9CAF-7F83BCA0A0ED}"/>
    <dgm:cxn modelId="{08BD5139-8083-4F18-A6DC-6E398E257A1F}" srcId="{830A1409-4AEB-40C6-A9FA-6B9730A2DE04}" destId="{270820FC-D1F7-4377-ABBD-B94B4D55835C}" srcOrd="1" destOrd="0" parTransId="{1E6B3DED-847E-47EE-A4C3-1B10D758663A}" sibTransId="{43D14B47-9EEA-498C-8C57-AA740E9AE277}"/>
    <dgm:cxn modelId="{8B72DC49-B3DE-4240-BD25-163E6E658CB3}" srcId="{1E7DD555-88AB-40E7-BE77-BCF37BB2857B}" destId="{F7ECB85A-F311-4F35-83CA-FB2C01D024EE}" srcOrd="5" destOrd="0" parTransId="{BD3BFA79-9C77-42D6-B63D-7CCA47F75658}" sibTransId="{6A476BA8-3980-44FC-92EF-13FBBD67F8F6}"/>
    <dgm:cxn modelId="{B1DCF769-0A88-41A1-B1EC-97F64F2E57AC}" type="presOf" srcId="{A879896D-DBF2-42AF-8356-91A2A3ADABFB}" destId="{91B4E2C7-33A4-4042-99D7-2B80E6C0AEF1}" srcOrd="0" destOrd="3" presId="urn:microsoft.com/office/officeart/2005/8/layout/hProcess9"/>
    <dgm:cxn modelId="{CF2D8B59-4DFF-4232-B9E6-B7B2FB27F545}" type="presOf" srcId="{77D0F064-2EE7-40EC-8BEF-FD7F95D7BB8A}" destId="{FE558209-DDA5-426E-B0ED-C52E714790AF}" srcOrd="0" destOrd="0" presId="urn:microsoft.com/office/officeart/2005/8/layout/hProcess9"/>
    <dgm:cxn modelId="{26A6307C-A26C-4D3D-822A-53F164C006A7}" type="presOf" srcId="{1E7DD555-88AB-40E7-BE77-BCF37BB2857B}" destId="{243C17F6-6A90-4888-B9EF-F303D8241507}" srcOrd="0" destOrd="0" presId="urn:microsoft.com/office/officeart/2005/8/layout/hProcess9"/>
    <dgm:cxn modelId="{6B652882-0919-4DC8-B13F-F669E06C5383}" type="presOf" srcId="{270820FC-D1F7-4377-ABBD-B94B4D55835C}" destId="{91B4E2C7-33A4-4042-99D7-2B80E6C0AEF1}" srcOrd="0" destOrd="2" presId="urn:microsoft.com/office/officeart/2005/8/layout/hProcess9"/>
    <dgm:cxn modelId="{34EA6988-A65C-41DA-A9C6-2544C16E02F3}" type="presOf" srcId="{42D01D5D-96FB-414B-883E-A5C7E37A1D1C}" destId="{99577559-32DD-46DF-87C8-21247A6B7636}" srcOrd="0" destOrd="0" presId="urn:microsoft.com/office/officeart/2005/8/layout/hProcess9"/>
    <dgm:cxn modelId="{B5E3808C-FB36-43E4-96AD-5DE4E1B9DA27}" type="presOf" srcId="{830A1409-4AEB-40C6-A9FA-6B9730A2DE04}" destId="{91B4E2C7-33A4-4042-99D7-2B80E6C0AEF1}" srcOrd="0" destOrd="0" presId="urn:microsoft.com/office/officeart/2005/8/layout/hProcess9"/>
    <dgm:cxn modelId="{423637A1-A6E1-40D9-8FCE-1D589CECE97D}" type="presOf" srcId="{3F9CF8E2-BFD2-43EC-A74D-985C45CD1410}" destId="{8E00C7E2-3F1D-4938-8EC9-EF34FAD0813F}" srcOrd="0" destOrd="0" presId="urn:microsoft.com/office/officeart/2005/8/layout/hProcess9"/>
    <dgm:cxn modelId="{1D2160AF-E4BE-48BC-82F6-22970EEAB2BD}" srcId="{1E7DD555-88AB-40E7-BE77-BCF37BB2857B}" destId="{4498E665-F7C5-42D1-90A4-3ABFE501D4D0}" srcOrd="3" destOrd="0" parTransId="{C5E2422C-A2AA-48D6-AE69-AC774359A263}" sibTransId="{266DC673-E681-4BD4-81AB-C77A1C77AC5F}"/>
    <dgm:cxn modelId="{BFDEA9B2-3386-4C75-9DA1-C3F9CAF3BEE0}" type="presOf" srcId="{4498E665-F7C5-42D1-90A4-3ABFE501D4D0}" destId="{B1607F84-FAD1-4FDE-8429-80EE8C0296C7}" srcOrd="0" destOrd="0" presId="urn:microsoft.com/office/officeart/2005/8/layout/hProcess9"/>
    <dgm:cxn modelId="{1D56C5B3-D062-4111-BEDA-F1BB3B5870AA}" type="presOf" srcId="{F7ECB85A-F311-4F35-83CA-FB2C01D024EE}" destId="{DFD6A654-1865-413B-A634-37E7BE5AEA24}" srcOrd="0" destOrd="0" presId="urn:microsoft.com/office/officeart/2005/8/layout/hProcess9"/>
    <dgm:cxn modelId="{D37CF3BF-D2AF-4F28-850F-7C76717494F6}" srcId="{1E7DD555-88AB-40E7-BE77-BCF37BB2857B}" destId="{42D01D5D-96FB-414B-883E-A5C7E37A1D1C}" srcOrd="6" destOrd="0" parTransId="{32913FEE-91E8-42D4-8EBA-20024E28BBE7}" sibTransId="{D658505A-E1B7-4A6A-9B01-C9FD9996FEF1}"/>
    <dgm:cxn modelId="{1C8D01C9-8E2B-4AC5-9474-0F5148BC0547}" type="presOf" srcId="{00B2297A-F821-449E-BCEC-5FC4AA703B1F}" destId="{509F8563-883F-4E06-B578-817BCDEFAFF4}" srcOrd="0" destOrd="0" presId="urn:microsoft.com/office/officeart/2005/8/layout/hProcess9"/>
    <dgm:cxn modelId="{7F7EFCD0-1DC7-4252-AF61-1AA7F6F7AF73}" type="presOf" srcId="{29E72E33-13D6-4AAB-8206-D0A789215A80}" destId="{91B4E2C7-33A4-4042-99D7-2B80E6C0AEF1}" srcOrd="0" destOrd="1" presId="urn:microsoft.com/office/officeart/2005/8/layout/hProcess9"/>
    <dgm:cxn modelId="{A450EDD9-2634-4B81-A8F8-C53E46C74276}" srcId="{1E7DD555-88AB-40E7-BE77-BCF37BB2857B}" destId="{00B2297A-F821-449E-BCEC-5FC4AA703B1F}" srcOrd="1" destOrd="0" parTransId="{07206709-E9CC-421F-9C41-796285516EF9}" sibTransId="{D940F509-C723-4088-A70F-44137DB2F676}"/>
    <dgm:cxn modelId="{075FADDE-A5BB-48EE-81AC-F7265BD122D4}" type="presOf" srcId="{35F48BF1-04AB-4CD4-8B96-011F5DE3E897}" destId="{AACC49ED-7A39-410A-8909-54DF7A41D1D0}" srcOrd="0" destOrd="0" presId="urn:microsoft.com/office/officeart/2005/8/layout/hProcess9"/>
    <dgm:cxn modelId="{B40689DF-4FB4-4BF1-A5B3-BE3303A545B8}" srcId="{830A1409-4AEB-40C6-A9FA-6B9730A2DE04}" destId="{29E72E33-13D6-4AAB-8206-D0A789215A80}" srcOrd="0" destOrd="0" parTransId="{E4FD241E-CE0E-4B12-A1D5-CB2D96138C23}" sibTransId="{69D861E7-5C7E-4F80-81A4-8D3E3D44ED7A}"/>
    <dgm:cxn modelId="{BDCE73ED-67C7-4A5D-86CF-E93645B92872}" srcId="{1E7DD555-88AB-40E7-BE77-BCF37BB2857B}" destId="{3F9CF8E2-BFD2-43EC-A74D-985C45CD1410}" srcOrd="4" destOrd="0" parTransId="{B809ED38-6255-4EB0-8713-387C9A368B6D}" sibTransId="{CDDCC364-9A5E-458F-86CA-E306189605D3}"/>
    <dgm:cxn modelId="{4B7DA6F0-CF1D-43E2-AC07-7D69FC6719C7}" type="presOf" srcId="{6A502F38-A25C-4F0C-993F-27528BD81EBB}" destId="{D5737247-B68D-4E3A-A012-0354D8B72E35}" srcOrd="0" destOrd="0" presId="urn:microsoft.com/office/officeart/2005/8/layout/hProcess9"/>
    <dgm:cxn modelId="{2181B2F0-BA94-486E-BEED-AF651FCD2869}" srcId="{1E7DD555-88AB-40E7-BE77-BCF37BB2857B}" destId="{6A502F38-A25C-4F0C-993F-27528BD81EBB}" srcOrd="8" destOrd="0" parTransId="{F5A82003-3FE1-4160-B3E1-79F3116D7E7A}" sibTransId="{E8D1097F-1A42-44D4-BE97-57F6E7A89179}"/>
    <dgm:cxn modelId="{826FDFF5-5160-4BA4-955D-B5E6C572D533}" srcId="{830A1409-4AEB-40C6-A9FA-6B9730A2DE04}" destId="{A879896D-DBF2-42AF-8356-91A2A3ADABFB}" srcOrd="2" destOrd="0" parTransId="{537B2C25-04E2-4918-821B-290193C4C93E}" sibTransId="{EEA585E2-A185-44C9-B5B8-FBE68B7E0D23}"/>
    <dgm:cxn modelId="{B3B8792C-6A5A-411F-9168-6049E12015B3}" type="presParOf" srcId="{243C17F6-6A90-4888-B9EF-F303D8241507}" destId="{5C8B1ACD-2605-4020-B718-4583BC72912D}" srcOrd="0" destOrd="0" presId="urn:microsoft.com/office/officeart/2005/8/layout/hProcess9"/>
    <dgm:cxn modelId="{7D99E7E1-E6AA-4F00-B605-3A7C47B69E16}" type="presParOf" srcId="{243C17F6-6A90-4888-B9EF-F303D8241507}" destId="{DC16C416-6822-4ABD-8B64-A7F4067DE4A8}" srcOrd="1" destOrd="0" presId="urn:microsoft.com/office/officeart/2005/8/layout/hProcess9"/>
    <dgm:cxn modelId="{3C6BFE87-1D1E-41D9-BBE7-2858C0CE927D}" type="presParOf" srcId="{DC16C416-6822-4ABD-8B64-A7F4067DE4A8}" destId="{91B4E2C7-33A4-4042-99D7-2B80E6C0AEF1}" srcOrd="0" destOrd="0" presId="urn:microsoft.com/office/officeart/2005/8/layout/hProcess9"/>
    <dgm:cxn modelId="{4ADE0A6C-2796-4BDE-B697-921CCD456BC9}" type="presParOf" srcId="{DC16C416-6822-4ABD-8B64-A7F4067DE4A8}" destId="{E388D13C-ABEC-4A9B-8A9D-0DC920FE3AE5}" srcOrd="1" destOrd="0" presId="urn:microsoft.com/office/officeart/2005/8/layout/hProcess9"/>
    <dgm:cxn modelId="{05517ECB-6CED-474E-AB18-62498509EB8F}" type="presParOf" srcId="{DC16C416-6822-4ABD-8B64-A7F4067DE4A8}" destId="{509F8563-883F-4E06-B578-817BCDEFAFF4}" srcOrd="2" destOrd="0" presId="urn:microsoft.com/office/officeart/2005/8/layout/hProcess9"/>
    <dgm:cxn modelId="{776B730D-588F-4F8E-993C-A4BAA1A08F20}" type="presParOf" srcId="{DC16C416-6822-4ABD-8B64-A7F4067DE4A8}" destId="{AEA016D9-FC96-4D62-8445-A90427E0111C}" srcOrd="3" destOrd="0" presId="urn:microsoft.com/office/officeart/2005/8/layout/hProcess9"/>
    <dgm:cxn modelId="{0AB44F4B-FC2C-41C7-98C9-4CAC27C450B2}" type="presParOf" srcId="{DC16C416-6822-4ABD-8B64-A7F4067DE4A8}" destId="{FE558209-DDA5-426E-B0ED-C52E714790AF}" srcOrd="4" destOrd="0" presId="urn:microsoft.com/office/officeart/2005/8/layout/hProcess9"/>
    <dgm:cxn modelId="{0629DB22-0B02-4FEB-AA9A-FBAB01EC2AD3}" type="presParOf" srcId="{DC16C416-6822-4ABD-8B64-A7F4067DE4A8}" destId="{EB988AD1-BD45-4FE1-B179-CBBC1730F3C1}" srcOrd="5" destOrd="0" presId="urn:microsoft.com/office/officeart/2005/8/layout/hProcess9"/>
    <dgm:cxn modelId="{28D16FA6-F839-4336-A982-194D4D6C0782}" type="presParOf" srcId="{DC16C416-6822-4ABD-8B64-A7F4067DE4A8}" destId="{B1607F84-FAD1-4FDE-8429-80EE8C0296C7}" srcOrd="6" destOrd="0" presId="urn:microsoft.com/office/officeart/2005/8/layout/hProcess9"/>
    <dgm:cxn modelId="{73B1E868-B8ED-4B3E-95F7-6FDC6A770D76}" type="presParOf" srcId="{DC16C416-6822-4ABD-8B64-A7F4067DE4A8}" destId="{163622FE-F891-4749-A266-0BC3823D2D6C}" srcOrd="7" destOrd="0" presId="urn:microsoft.com/office/officeart/2005/8/layout/hProcess9"/>
    <dgm:cxn modelId="{916D1D44-ED75-488C-ACDE-FDD2305B28B6}" type="presParOf" srcId="{DC16C416-6822-4ABD-8B64-A7F4067DE4A8}" destId="{8E00C7E2-3F1D-4938-8EC9-EF34FAD0813F}" srcOrd="8" destOrd="0" presId="urn:microsoft.com/office/officeart/2005/8/layout/hProcess9"/>
    <dgm:cxn modelId="{04B35AC5-C757-46C1-BCA8-2E901209A680}" type="presParOf" srcId="{DC16C416-6822-4ABD-8B64-A7F4067DE4A8}" destId="{D1415B67-827D-45F9-8711-ED6F23F3108B}" srcOrd="9" destOrd="0" presId="urn:microsoft.com/office/officeart/2005/8/layout/hProcess9"/>
    <dgm:cxn modelId="{864FC3A2-6A0E-479A-834F-D9F6397EEF71}" type="presParOf" srcId="{DC16C416-6822-4ABD-8B64-A7F4067DE4A8}" destId="{DFD6A654-1865-413B-A634-37E7BE5AEA24}" srcOrd="10" destOrd="0" presId="urn:microsoft.com/office/officeart/2005/8/layout/hProcess9"/>
    <dgm:cxn modelId="{48A50104-9FB2-4457-AA63-65AD87FBA9C7}" type="presParOf" srcId="{DC16C416-6822-4ABD-8B64-A7F4067DE4A8}" destId="{A15137A6-5B36-4FEA-A8D8-81B092E4AAD8}" srcOrd="11" destOrd="0" presId="urn:microsoft.com/office/officeart/2005/8/layout/hProcess9"/>
    <dgm:cxn modelId="{BE5D40B9-184D-4748-87F6-752D1FDBEEA2}" type="presParOf" srcId="{DC16C416-6822-4ABD-8B64-A7F4067DE4A8}" destId="{99577559-32DD-46DF-87C8-21247A6B7636}" srcOrd="12" destOrd="0" presId="urn:microsoft.com/office/officeart/2005/8/layout/hProcess9"/>
    <dgm:cxn modelId="{F9F3E966-ECEF-44C9-87D2-29CBEA8D24F5}" type="presParOf" srcId="{DC16C416-6822-4ABD-8B64-A7F4067DE4A8}" destId="{55A3A876-5C74-4F63-83E2-A15D94BA4138}" srcOrd="13" destOrd="0" presId="urn:microsoft.com/office/officeart/2005/8/layout/hProcess9"/>
    <dgm:cxn modelId="{AF25A59A-11D9-4E6A-96F8-ABDECD62F5FD}" type="presParOf" srcId="{DC16C416-6822-4ABD-8B64-A7F4067DE4A8}" destId="{AACC49ED-7A39-410A-8909-54DF7A41D1D0}" srcOrd="14" destOrd="0" presId="urn:microsoft.com/office/officeart/2005/8/layout/hProcess9"/>
    <dgm:cxn modelId="{7DFF5E71-38C3-43A3-BECD-0371755E67C9}" type="presParOf" srcId="{DC16C416-6822-4ABD-8B64-A7F4067DE4A8}" destId="{6C8E0D0E-EFFF-4CA1-8D3C-06A59E11BBB4}" srcOrd="15" destOrd="0" presId="urn:microsoft.com/office/officeart/2005/8/layout/hProcess9"/>
    <dgm:cxn modelId="{609E256C-2D4C-42CB-B915-CC74AD9F1665}" type="presParOf" srcId="{DC16C416-6822-4ABD-8B64-A7F4067DE4A8}" destId="{D5737247-B68D-4E3A-A012-0354D8B72E35}" srcOrd="1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DB650B-1A87-4D18-B7CE-090269FD33F0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B65B5B-E6F8-4FDB-9DCF-E13C4813A05D}">
      <dgm:prSet phldrT="[Text]"/>
      <dgm:spPr/>
      <dgm:t>
        <a:bodyPr/>
        <a:lstStyle/>
        <a:p>
          <a:r>
            <a:rPr lang="en-US" dirty="0"/>
            <a:t>Competitive</a:t>
          </a:r>
        </a:p>
      </dgm:t>
    </dgm:pt>
    <dgm:pt modelId="{5CC43141-9242-45D6-84E7-657CEBA01D9C}" type="parTrans" cxnId="{56A26417-E1C3-4D71-9918-B6963C94515D}">
      <dgm:prSet/>
      <dgm:spPr/>
      <dgm:t>
        <a:bodyPr/>
        <a:lstStyle/>
        <a:p>
          <a:endParaRPr lang="en-US"/>
        </a:p>
      </dgm:t>
    </dgm:pt>
    <dgm:pt modelId="{DEE53BCC-86BA-4D82-8A10-B5D4BB65A466}" type="sibTrans" cxnId="{56A26417-E1C3-4D71-9918-B6963C94515D}">
      <dgm:prSet/>
      <dgm:spPr/>
      <dgm:t>
        <a:bodyPr/>
        <a:lstStyle/>
        <a:p>
          <a:endParaRPr lang="en-US"/>
        </a:p>
      </dgm:t>
    </dgm:pt>
    <dgm:pt modelId="{18795033-6BDA-4726-BC3D-43482D17EB93}">
      <dgm:prSet phldrT="[Text]"/>
      <dgm:spPr/>
      <dgm:t>
        <a:bodyPr/>
        <a:lstStyle/>
        <a:p>
          <a:r>
            <a:rPr lang="en-US" dirty="0"/>
            <a:t>Sliding points scale</a:t>
          </a:r>
        </a:p>
      </dgm:t>
    </dgm:pt>
    <dgm:pt modelId="{16EE94C7-E7FF-4F90-B563-36ABB2C90571}" type="parTrans" cxnId="{811F6F42-BA9D-4880-9141-841A10879F89}">
      <dgm:prSet/>
      <dgm:spPr/>
      <dgm:t>
        <a:bodyPr/>
        <a:lstStyle/>
        <a:p>
          <a:endParaRPr lang="en-US"/>
        </a:p>
      </dgm:t>
    </dgm:pt>
    <dgm:pt modelId="{9E2BE9B9-24F5-4549-9872-A8051C111846}" type="sibTrans" cxnId="{811F6F42-BA9D-4880-9141-841A10879F89}">
      <dgm:prSet/>
      <dgm:spPr/>
      <dgm:t>
        <a:bodyPr/>
        <a:lstStyle/>
        <a:p>
          <a:endParaRPr lang="en-US"/>
        </a:p>
      </dgm:t>
    </dgm:pt>
    <dgm:pt modelId="{91E3C203-0FE1-416E-A148-1270BC0C1D15}">
      <dgm:prSet phldrT="[Text]"/>
      <dgm:spPr/>
      <dgm:t>
        <a:bodyPr/>
        <a:lstStyle/>
        <a:p>
          <a:r>
            <a:rPr lang="en-US" dirty="0"/>
            <a:t>Highest score receives priority for funding</a:t>
          </a:r>
        </a:p>
      </dgm:t>
    </dgm:pt>
    <dgm:pt modelId="{8C900BC1-50B1-478C-8E83-C820A3BC8930}" type="parTrans" cxnId="{249B934B-6404-4D2D-9E93-E7D581C5E3D2}">
      <dgm:prSet/>
      <dgm:spPr/>
      <dgm:t>
        <a:bodyPr/>
        <a:lstStyle/>
        <a:p>
          <a:endParaRPr lang="en-US"/>
        </a:p>
      </dgm:t>
    </dgm:pt>
    <dgm:pt modelId="{E49D5BEF-79BE-495B-91AE-A48DC52E2375}" type="sibTrans" cxnId="{249B934B-6404-4D2D-9E93-E7D581C5E3D2}">
      <dgm:prSet/>
      <dgm:spPr/>
      <dgm:t>
        <a:bodyPr/>
        <a:lstStyle/>
        <a:p>
          <a:endParaRPr lang="en-US"/>
        </a:p>
      </dgm:t>
    </dgm:pt>
    <dgm:pt modelId="{F8873FEE-DB1E-41D7-8FC2-FE14C0189223}">
      <dgm:prSet phldrT="[Text]"/>
      <dgm:spPr/>
      <dgm:t>
        <a:bodyPr/>
        <a:lstStyle/>
        <a:p>
          <a:r>
            <a:rPr lang="en-US" dirty="0"/>
            <a:t>Applicants will “self score” to determine match	</a:t>
          </a:r>
        </a:p>
      </dgm:t>
    </dgm:pt>
    <dgm:pt modelId="{B36CB54B-2698-4250-B303-BB4892A16078}" type="parTrans" cxnId="{64B4452B-8AD3-4B66-A447-B78188239993}">
      <dgm:prSet/>
      <dgm:spPr/>
      <dgm:t>
        <a:bodyPr/>
        <a:lstStyle/>
        <a:p>
          <a:endParaRPr lang="en-US"/>
        </a:p>
      </dgm:t>
    </dgm:pt>
    <dgm:pt modelId="{650B840A-7F39-4495-ADFE-D97DA4367834}" type="sibTrans" cxnId="{64B4452B-8AD3-4B66-A447-B78188239993}">
      <dgm:prSet/>
      <dgm:spPr/>
      <dgm:t>
        <a:bodyPr/>
        <a:lstStyle/>
        <a:p>
          <a:endParaRPr lang="en-US"/>
        </a:p>
      </dgm:t>
    </dgm:pt>
    <dgm:pt modelId="{18CE7E8C-AD5E-4446-93C2-EC5FAE01F7C4}">
      <dgm:prSet phldrT="[Text]"/>
      <dgm:spPr/>
      <dgm:t>
        <a:bodyPr/>
        <a:lstStyle/>
        <a:p>
          <a:r>
            <a:rPr lang="en-US" dirty="0"/>
            <a:t>NC BIO will review application and give “final” score</a:t>
          </a:r>
        </a:p>
      </dgm:t>
    </dgm:pt>
    <dgm:pt modelId="{F73E665C-5595-4B5D-B562-66CD5CDF8A6B}" type="parTrans" cxnId="{44506018-C920-456C-967F-D086B580C5C9}">
      <dgm:prSet/>
      <dgm:spPr/>
      <dgm:t>
        <a:bodyPr/>
        <a:lstStyle/>
        <a:p>
          <a:endParaRPr lang="en-US"/>
        </a:p>
      </dgm:t>
    </dgm:pt>
    <dgm:pt modelId="{038C0924-2A97-43D5-93FF-E1E1BA5C13ED}" type="sibTrans" cxnId="{44506018-C920-456C-967F-D086B580C5C9}">
      <dgm:prSet/>
      <dgm:spPr/>
      <dgm:t>
        <a:bodyPr/>
        <a:lstStyle/>
        <a:p>
          <a:endParaRPr lang="en-US"/>
        </a:p>
      </dgm:t>
    </dgm:pt>
    <dgm:pt modelId="{CEE3431F-9F6E-4D18-88FD-10A075F2569D}">
      <dgm:prSet phldrT="[Text]"/>
      <dgm:spPr/>
      <dgm:t>
        <a:bodyPr/>
        <a:lstStyle/>
        <a:p>
          <a:r>
            <a:rPr lang="en-US" dirty="0"/>
            <a:t>NC BIO will verify match requirement</a:t>
          </a:r>
        </a:p>
      </dgm:t>
    </dgm:pt>
    <dgm:pt modelId="{4D1DABE1-C0BE-4A99-8A8F-F32B86292DA8}" type="parTrans" cxnId="{17CFAED8-9580-486B-BCDB-D5FA843B1BE5}">
      <dgm:prSet/>
      <dgm:spPr/>
      <dgm:t>
        <a:bodyPr/>
        <a:lstStyle/>
        <a:p>
          <a:endParaRPr lang="en-US"/>
        </a:p>
      </dgm:t>
    </dgm:pt>
    <dgm:pt modelId="{1BB37E89-A5EF-463F-87F2-CEA1F9137000}" type="sibTrans" cxnId="{17CFAED8-9580-486B-BCDB-D5FA843B1BE5}">
      <dgm:prSet/>
      <dgm:spPr/>
      <dgm:t>
        <a:bodyPr/>
        <a:lstStyle/>
        <a:p>
          <a:endParaRPr lang="en-US"/>
        </a:p>
      </dgm:t>
    </dgm:pt>
    <dgm:pt modelId="{3D8E0393-A68E-4860-A4CB-2898F9275B6A}" type="pres">
      <dgm:prSet presAssocID="{58DB650B-1A87-4D18-B7CE-090269FD33F0}" presName="diagram" presStyleCnt="0">
        <dgm:presLayoutVars>
          <dgm:dir/>
          <dgm:resizeHandles val="exact"/>
        </dgm:presLayoutVars>
      </dgm:prSet>
      <dgm:spPr/>
    </dgm:pt>
    <dgm:pt modelId="{62E191E3-4A6E-4024-8331-084CF8CD688D}" type="pres">
      <dgm:prSet presAssocID="{25B65B5B-E6F8-4FDB-9DCF-E13C4813A05D}" presName="node" presStyleLbl="node1" presStyleIdx="0" presStyleCnt="6">
        <dgm:presLayoutVars>
          <dgm:bulletEnabled val="1"/>
        </dgm:presLayoutVars>
      </dgm:prSet>
      <dgm:spPr/>
    </dgm:pt>
    <dgm:pt modelId="{0A94E5C8-96D1-49A0-A94B-C181CF27B252}" type="pres">
      <dgm:prSet presAssocID="{DEE53BCC-86BA-4D82-8A10-B5D4BB65A466}" presName="sibTrans" presStyleCnt="0"/>
      <dgm:spPr/>
    </dgm:pt>
    <dgm:pt modelId="{F9232C9F-DFC1-4590-8B6E-60DAE664E412}" type="pres">
      <dgm:prSet presAssocID="{18795033-6BDA-4726-BC3D-43482D17EB93}" presName="node" presStyleLbl="node1" presStyleIdx="1" presStyleCnt="6">
        <dgm:presLayoutVars>
          <dgm:bulletEnabled val="1"/>
        </dgm:presLayoutVars>
      </dgm:prSet>
      <dgm:spPr/>
    </dgm:pt>
    <dgm:pt modelId="{5F668560-2B8E-42F9-B8EE-D5894F7ED928}" type="pres">
      <dgm:prSet presAssocID="{9E2BE9B9-24F5-4549-9872-A8051C111846}" presName="sibTrans" presStyleCnt="0"/>
      <dgm:spPr/>
    </dgm:pt>
    <dgm:pt modelId="{35EE0024-D337-43A2-9E09-BE2F6CE7541F}" type="pres">
      <dgm:prSet presAssocID="{91E3C203-0FE1-416E-A148-1270BC0C1D15}" presName="node" presStyleLbl="node1" presStyleIdx="2" presStyleCnt="6">
        <dgm:presLayoutVars>
          <dgm:bulletEnabled val="1"/>
        </dgm:presLayoutVars>
      </dgm:prSet>
      <dgm:spPr/>
    </dgm:pt>
    <dgm:pt modelId="{C89761BC-5793-4808-8EED-6C9FC0051F70}" type="pres">
      <dgm:prSet presAssocID="{E49D5BEF-79BE-495B-91AE-A48DC52E2375}" presName="sibTrans" presStyleCnt="0"/>
      <dgm:spPr/>
    </dgm:pt>
    <dgm:pt modelId="{86FB56BF-0B0C-4A9D-97D9-65AAAECB4566}" type="pres">
      <dgm:prSet presAssocID="{F8873FEE-DB1E-41D7-8FC2-FE14C0189223}" presName="node" presStyleLbl="node1" presStyleIdx="3" presStyleCnt="6" custLinFactNeighborX="-2783" custLinFactNeighborY="-1159">
        <dgm:presLayoutVars>
          <dgm:bulletEnabled val="1"/>
        </dgm:presLayoutVars>
      </dgm:prSet>
      <dgm:spPr/>
    </dgm:pt>
    <dgm:pt modelId="{72368005-1A5D-4367-91C8-4B5153FBA37C}" type="pres">
      <dgm:prSet presAssocID="{650B840A-7F39-4495-ADFE-D97DA4367834}" presName="sibTrans" presStyleCnt="0"/>
      <dgm:spPr/>
    </dgm:pt>
    <dgm:pt modelId="{D6834ADC-47F9-4806-9EB1-E230AD2F8EB3}" type="pres">
      <dgm:prSet presAssocID="{18CE7E8C-AD5E-4446-93C2-EC5FAE01F7C4}" presName="node" presStyleLbl="node1" presStyleIdx="4" presStyleCnt="6">
        <dgm:presLayoutVars>
          <dgm:bulletEnabled val="1"/>
        </dgm:presLayoutVars>
      </dgm:prSet>
      <dgm:spPr/>
    </dgm:pt>
    <dgm:pt modelId="{B444BFF2-BFC3-42B3-82C0-F010C0017455}" type="pres">
      <dgm:prSet presAssocID="{038C0924-2A97-43D5-93FF-E1E1BA5C13ED}" presName="sibTrans" presStyleCnt="0"/>
      <dgm:spPr/>
    </dgm:pt>
    <dgm:pt modelId="{797A58B4-FD65-4DDE-9EC1-C1636AC50E4E}" type="pres">
      <dgm:prSet presAssocID="{CEE3431F-9F6E-4D18-88FD-10A075F2569D}" presName="node" presStyleLbl="node1" presStyleIdx="5" presStyleCnt="6">
        <dgm:presLayoutVars>
          <dgm:bulletEnabled val="1"/>
        </dgm:presLayoutVars>
      </dgm:prSet>
      <dgm:spPr/>
    </dgm:pt>
  </dgm:ptLst>
  <dgm:cxnLst>
    <dgm:cxn modelId="{A81DBC13-B15D-435A-A32E-1FDB72B96565}" type="presOf" srcId="{CEE3431F-9F6E-4D18-88FD-10A075F2569D}" destId="{797A58B4-FD65-4DDE-9EC1-C1636AC50E4E}" srcOrd="0" destOrd="0" presId="urn:microsoft.com/office/officeart/2005/8/layout/default"/>
    <dgm:cxn modelId="{76FD4316-8B9B-4711-8BF4-F1C753FF2A2A}" type="presOf" srcId="{91E3C203-0FE1-416E-A148-1270BC0C1D15}" destId="{35EE0024-D337-43A2-9E09-BE2F6CE7541F}" srcOrd="0" destOrd="0" presId="urn:microsoft.com/office/officeart/2005/8/layout/default"/>
    <dgm:cxn modelId="{56A26417-E1C3-4D71-9918-B6963C94515D}" srcId="{58DB650B-1A87-4D18-B7CE-090269FD33F0}" destId="{25B65B5B-E6F8-4FDB-9DCF-E13C4813A05D}" srcOrd="0" destOrd="0" parTransId="{5CC43141-9242-45D6-84E7-657CEBA01D9C}" sibTransId="{DEE53BCC-86BA-4D82-8A10-B5D4BB65A466}"/>
    <dgm:cxn modelId="{44506018-C920-456C-967F-D086B580C5C9}" srcId="{58DB650B-1A87-4D18-B7CE-090269FD33F0}" destId="{18CE7E8C-AD5E-4446-93C2-EC5FAE01F7C4}" srcOrd="4" destOrd="0" parTransId="{F73E665C-5595-4B5D-B562-66CD5CDF8A6B}" sibTransId="{038C0924-2A97-43D5-93FF-E1E1BA5C13ED}"/>
    <dgm:cxn modelId="{64B4452B-8AD3-4B66-A447-B78188239993}" srcId="{58DB650B-1A87-4D18-B7CE-090269FD33F0}" destId="{F8873FEE-DB1E-41D7-8FC2-FE14C0189223}" srcOrd="3" destOrd="0" parTransId="{B36CB54B-2698-4250-B303-BB4892A16078}" sibTransId="{650B840A-7F39-4495-ADFE-D97DA4367834}"/>
    <dgm:cxn modelId="{15BAAE34-6EC6-494B-80BB-43D86B5E81BD}" type="presOf" srcId="{25B65B5B-E6F8-4FDB-9DCF-E13C4813A05D}" destId="{62E191E3-4A6E-4024-8331-084CF8CD688D}" srcOrd="0" destOrd="0" presId="urn:microsoft.com/office/officeart/2005/8/layout/default"/>
    <dgm:cxn modelId="{811F6F42-BA9D-4880-9141-841A10879F89}" srcId="{58DB650B-1A87-4D18-B7CE-090269FD33F0}" destId="{18795033-6BDA-4726-BC3D-43482D17EB93}" srcOrd="1" destOrd="0" parTransId="{16EE94C7-E7FF-4F90-B563-36ABB2C90571}" sibTransId="{9E2BE9B9-24F5-4549-9872-A8051C111846}"/>
    <dgm:cxn modelId="{249B934B-6404-4D2D-9E93-E7D581C5E3D2}" srcId="{58DB650B-1A87-4D18-B7CE-090269FD33F0}" destId="{91E3C203-0FE1-416E-A148-1270BC0C1D15}" srcOrd="2" destOrd="0" parTransId="{8C900BC1-50B1-478C-8E83-C820A3BC8930}" sibTransId="{E49D5BEF-79BE-495B-91AE-A48DC52E2375}"/>
    <dgm:cxn modelId="{A12A8AAA-6FB4-4784-9EA9-0C9001F03D09}" type="presOf" srcId="{18CE7E8C-AD5E-4446-93C2-EC5FAE01F7C4}" destId="{D6834ADC-47F9-4806-9EB1-E230AD2F8EB3}" srcOrd="0" destOrd="0" presId="urn:microsoft.com/office/officeart/2005/8/layout/default"/>
    <dgm:cxn modelId="{B0C198BA-7E42-40F1-9392-208FAE8128B5}" type="presOf" srcId="{18795033-6BDA-4726-BC3D-43482D17EB93}" destId="{F9232C9F-DFC1-4590-8B6E-60DAE664E412}" srcOrd="0" destOrd="0" presId="urn:microsoft.com/office/officeart/2005/8/layout/default"/>
    <dgm:cxn modelId="{86CBE8BC-101B-4814-B8FD-5A0AEFD721D0}" type="presOf" srcId="{F8873FEE-DB1E-41D7-8FC2-FE14C0189223}" destId="{86FB56BF-0B0C-4A9D-97D9-65AAAECB4566}" srcOrd="0" destOrd="0" presId="urn:microsoft.com/office/officeart/2005/8/layout/default"/>
    <dgm:cxn modelId="{17CFAED8-9580-486B-BCDB-D5FA843B1BE5}" srcId="{58DB650B-1A87-4D18-B7CE-090269FD33F0}" destId="{CEE3431F-9F6E-4D18-88FD-10A075F2569D}" srcOrd="5" destOrd="0" parTransId="{4D1DABE1-C0BE-4A99-8A8F-F32B86292DA8}" sibTransId="{1BB37E89-A5EF-463F-87F2-CEA1F9137000}"/>
    <dgm:cxn modelId="{7F72B0E0-71BC-462B-8F05-3B0C46E41853}" type="presOf" srcId="{58DB650B-1A87-4D18-B7CE-090269FD33F0}" destId="{3D8E0393-A68E-4860-A4CB-2898F9275B6A}" srcOrd="0" destOrd="0" presId="urn:microsoft.com/office/officeart/2005/8/layout/default"/>
    <dgm:cxn modelId="{8A6A482C-1AC0-4064-ADA0-817A9EA667C8}" type="presParOf" srcId="{3D8E0393-A68E-4860-A4CB-2898F9275B6A}" destId="{62E191E3-4A6E-4024-8331-084CF8CD688D}" srcOrd="0" destOrd="0" presId="urn:microsoft.com/office/officeart/2005/8/layout/default"/>
    <dgm:cxn modelId="{5C60FAE1-781C-48A1-91FF-3FA77D6B5BC2}" type="presParOf" srcId="{3D8E0393-A68E-4860-A4CB-2898F9275B6A}" destId="{0A94E5C8-96D1-49A0-A94B-C181CF27B252}" srcOrd="1" destOrd="0" presId="urn:microsoft.com/office/officeart/2005/8/layout/default"/>
    <dgm:cxn modelId="{6A1963CE-F73C-4F72-9B94-8076F8431CB9}" type="presParOf" srcId="{3D8E0393-A68E-4860-A4CB-2898F9275B6A}" destId="{F9232C9F-DFC1-4590-8B6E-60DAE664E412}" srcOrd="2" destOrd="0" presId="urn:microsoft.com/office/officeart/2005/8/layout/default"/>
    <dgm:cxn modelId="{809E419F-F197-476E-AE72-79ECA301827D}" type="presParOf" srcId="{3D8E0393-A68E-4860-A4CB-2898F9275B6A}" destId="{5F668560-2B8E-42F9-B8EE-D5894F7ED928}" srcOrd="3" destOrd="0" presId="urn:microsoft.com/office/officeart/2005/8/layout/default"/>
    <dgm:cxn modelId="{F979F040-B682-4C7A-9A29-74754951CDAD}" type="presParOf" srcId="{3D8E0393-A68E-4860-A4CB-2898F9275B6A}" destId="{35EE0024-D337-43A2-9E09-BE2F6CE7541F}" srcOrd="4" destOrd="0" presId="urn:microsoft.com/office/officeart/2005/8/layout/default"/>
    <dgm:cxn modelId="{7D783FE4-FA87-48F3-BC90-690476FF3D4D}" type="presParOf" srcId="{3D8E0393-A68E-4860-A4CB-2898F9275B6A}" destId="{C89761BC-5793-4808-8EED-6C9FC0051F70}" srcOrd="5" destOrd="0" presId="urn:microsoft.com/office/officeart/2005/8/layout/default"/>
    <dgm:cxn modelId="{DBFA10EB-A142-4E21-9748-AC0DA740C64F}" type="presParOf" srcId="{3D8E0393-A68E-4860-A4CB-2898F9275B6A}" destId="{86FB56BF-0B0C-4A9D-97D9-65AAAECB4566}" srcOrd="6" destOrd="0" presId="urn:microsoft.com/office/officeart/2005/8/layout/default"/>
    <dgm:cxn modelId="{92706931-BB00-4FDF-90FE-79E2FEC10FD4}" type="presParOf" srcId="{3D8E0393-A68E-4860-A4CB-2898F9275B6A}" destId="{72368005-1A5D-4367-91C8-4B5153FBA37C}" srcOrd="7" destOrd="0" presId="urn:microsoft.com/office/officeart/2005/8/layout/default"/>
    <dgm:cxn modelId="{847D4769-7EE3-464D-ACE1-0CA05D819CFC}" type="presParOf" srcId="{3D8E0393-A68E-4860-A4CB-2898F9275B6A}" destId="{D6834ADC-47F9-4806-9EB1-E230AD2F8EB3}" srcOrd="8" destOrd="0" presId="urn:microsoft.com/office/officeart/2005/8/layout/default"/>
    <dgm:cxn modelId="{CDA0F690-3AB4-458B-9B0A-2B7C83F730F3}" type="presParOf" srcId="{3D8E0393-A68E-4860-A4CB-2898F9275B6A}" destId="{B444BFF2-BFC3-42B3-82C0-F010C0017455}" srcOrd="9" destOrd="0" presId="urn:microsoft.com/office/officeart/2005/8/layout/default"/>
    <dgm:cxn modelId="{201A4BEC-76A9-4188-BB14-147C03CFB52F}" type="presParOf" srcId="{3D8E0393-A68E-4860-A4CB-2898F9275B6A}" destId="{797A58B4-FD65-4DDE-9EC1-C1636AC50E4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93E279-33C1-499E-945D-08CCAC843416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6F5C75-C93E-4E64-B3E0-1F75329338D0}">
      <dgm:prSet phldrT="[Text]"/>
      <dgm:spPr/>
      <dgm:t>
        <a:bodyPr/>
        <a:lstStyle/>
        <a:p>
          <a:r>
            <a:rPr lang="en-US" dirty="0"/>
            <a:t>Scoring  Matrix</a:t>
          </a:r>
        </a:p>
      </dgm:t>
    </dgm:pt>
    <dgm:pt modelId="{8A63D178-5C9A-4B8B-A8AB-A33F8FBE8D9E}" type="parTrans" cxnId="{1D7903F9-E16C-48F8-819A-290E875E12F7}">
      <dgm:prSet/>
      <dgm:spPr/>
      <dgm:t>
        <a:bodyPr/>
        <a:lstStyle/>
        <a:p>
          <a:endParaRPr lang="en-US"/>
        </a:p>
      </dgm:t>
    </dgm:pt>
    <dgm:pt modelId="{520C2A63-42BC-4975-9306-43B0C3E85B33}" type="sibTrans" cxnId="{1D7903F9-E16C-48F8-819A-290E875E12F7}">
      <dgm:prSet/>
      <dgm:spPr/>
      <dgm:t>
        <a:bodyPr/>
        <a:lstStyle/>
        <a:p>
          <a:endParaRPr lang="en-US"/>
        </a:p>
      </dgm:t>
    </dgm:pt>
    <dgm:pt modelId="{747E98B6-CA70-4F84-ADB3-7D29D56A5B14}">
      <dgm:prSet phldrT="[Text]"/>
      <dgm:spPr/>
      <dgm:t>
        <a:bodyPr/>
        <a:lstStyle/>
        <a:p>
          <a:r>
            <a:rPr lang="en-US" dirty="0"/>
            <a:t>Partnership</a:t>
          </a:r>
        </a:p>
      </dgm:t>
    </dgm:pt>
    <dgm:pt modelId="{DF3121DC-5845-4C4B-A801-6F86C8E5325E}" type="parTrans" cxnId="{7C472425-4BA2-4C67-942F-ADD0DE051C7A}">
      <dgm:prSet/>
      <dgm:spPr/>
      <dgm:t>
        <a:bodyPr/>
        <a:lstStyle/>
        <a:p>
          <a:endParaRPr lang="en-US"/>
        </a:p>
      </dgm:t>
    </dgm:pt>
    <dgm:pt modelId="{59030B82-6FA6-420A-BC31-70481B3FE43F}" type="sibTrans" cxnId="{7C472425-4BA2-4C67-942F-ADD0DE051C7A}">
      <dgm:prSet/>
      <dgm:spPr/>
      <dgm:t>
        <a:bodyPr/>
        <a:lstStyle/>
        <a:p>
          <a:endParaRPr lang="en-US"/>
        </a:p>
      </dgm:t>
    </dgm:pt>
    <dgm:pt modelId="{77BFB21B-D689-4C87-A868-C537EFBCB52C}">
      <dgm:prSet phldrT="[Text]" custT="1"/>
      <dgm:spPr/>
      <dgm:t>
        <a:bodyPr/>
        <a:lstStyle/>
        <a:p>
          <a:r>
            <a:rPr lang="en-US" sz="1400" dirty="0"/>
            <a:t>Unserved Households</a:t>
          </a:r>
        </a:p>
      </dgm:t>
    </dgm:pt>
    <dgm:pt modelId="{BB814F08-5964-4078-AB72-D23EBD907DC6}" type="parTrans" cxnId="{5BAD8B80-D12A-4326-A434-B0F1B0CD7673}">
      <dgm:prSet/>
      <dgm:spPr/>
      <dgm:t>
        <a:bodyPr/>
        <a:lstStyle/>
        <a:p>
          <a:endParaRPr lang="en-US"/>
        </a:p>
      </dgm:t>
    </dgm:pt>
    <dgm:pt modelId="{12A25CD1-76A5-4402-A5DA-80AD356FC535}" type="sibTrans" cxnId="{5BAD8B80-D12A-4326-A434-B0F1B0CD7673}">
      <dgm:prSet/>
      <dgm:spPr/>
      <dgm:t>
        <a:bodyPr/>
        <a:lstStyle/>
        <a:p>
          <a:endParaRPr lang="en-US"/>
        </a:p>
      </dgm:t>
    </dgm:pt>
    <dgm:pt modelId="{795F9301-C259-4B9D-A798-38D0F8593B02}">
      <dgm:prSet phldrT="[Text]"/>
      <dgm:spPr/>
      <dgm:t>
        <a:bodyPr/>
        <a:lstStyle/>
        <a:p>
          <a:r>
            <a:rPr lang="en-US" dirty="0"/>
            <a:t>Unserved Businesses</a:t>
          </a:r>
        </a:p>
      </dgm:t>
    </dgm:pt>
    <dgm:pt modelId="{F0F9B65C-5E10-4CFF-A1FC-42822AA1C9D2}" type="parTrans" cxnId="{1DC45F86-C568-465B-8022-D12C30E0CE0D}">
      <dgm:prSet/>
      <dgm:spPr/>
      <dgm:t>
        <a:bodyPr/>
        <a:lstStyle/>
        <a:p>
          <a:endParaRPr lang="en-US"/>
        </a:p>
      </dgm:t>
    </dgm:pt>
    <dgm:pt modelId="{AAEA8AB4-6E8F-4900-BB17-E25F25F6F437}" type="sibTrans" cxnId="{1DC45F86-C568-465B-8022-D12C30E0CE0D}">
      <dgm:prSet/>
      <dgm:spPr/>
      <dgm:t>
        <a:bodyPr/>
        <a:lstStyle/>
        <a:p>
          <a:endParaRPr lang="en-US"/>
        </a:p>
      </dgm:t>
    </dgm:pt>
    <dgm:pt modelId="{6BD218C7-64E6-4507-8164-60ADCDB13806}">
      <dgm:prSet phldrT="[Text]"/>
      <dgm:spPr/>
      <dgm:t>
        <a:bodyPr/>
        <a:lstStyle/>
        <a:p>
          <a:r>
            <a:rPr lang="en-US" dirty="0"/>
            <a:t>Cost per household in a region</a:t>
          </a:r>
        </a:p>
      </dgm:t>
    </dgm:pt>
    <dgm:pt modelId="{696EB15D-63DB-4F88-BC1B-9FBB4B9A56A0}" type="parTrans" cxnId="{C139DDBC-9C4A-4B15-8F54-F993AB2290F7}">
      <dgm:prSet/>
      <dgm:spPr/>
      <dgm:t>
        <a:bodyPr/>
        <a:lstStyle/>
        <a:p>
          <a:endParaRPr lang="en-US"/>
        </a:p>
      </dgm:t>
    </dgm:pt>
    <dgm:pt modelId="{11916A4F-5728-46AE-8F60-A5959A3A2FCF}" type="sibTrans" cxnId="{C139DDBC-9C4A-4B15-8F54-F993AB2290F7}">
      <dgm:prSet/>
      <dgm:spPr/>
      <dgm:t>
        <a:bodyPr/>
        <a:lstStyle/>
        <a:p>
          <a:endParaRPr lang="en-US"/>
        </a:p>
      </dgm:t>
    </dgm:pt>
    <dgm:pt modelId="{59684C0D-E093-426E-B309-D2B9B5706C84}">
      <dgm:prSet phldrT="[Text]"/>
      <dgm:spPr/>
      <dgm:t>
        <a:bodyPr/>
        <a:lstStyle/>
        <a:p>
          <a:r>
            <a:rPr lang="en-US" dirty="0"/>
            <a:t>Base Speed Multiplier</a:t>
          </a:r>
        </a:p>
      </dgm:t>
    </dgm:pt>
    <dgm:pt modelId="{18D7663C-22DF-4519-A5A5-99984F28CABD}" type="parTrans" cxnId="{646CA2C9-A2E1-4EC3-A303-CAD87BB1389E}">
      <dgm:prSet/>
      <dgm:spPr/>
      <dgm:t>
        <a:bodyPr/>
        <a:lstStyle/>
        <a:p>
          <a:endParaRPr lang="en-US"/>
        </a:p>
      </dgm:t>
    </dgm:pt>
    <dgm:pt modelId="{7875D86A-2DBE-46CF-AC4A-3BCB3E9557AF}" type="sibTrans" cxnId="{646CA2C9-A2E1-4EC3-A303-CAD87BB1389E}">
      <dgm:prSet/>
      <dgm:spPr/>
      <dgm:t>
        <a:bodyPr/>
        <a:lstStyle/>
        <a:p>
          <a:endParaRPr lang="en-US"/>
        </a:p>
      </dgm:t>
    </dgm:pt>
    <dgm:pt modelId="{C9B7E436-7583-4ACD-B1EA-2F091A61EC94}">
      <dgm:prSet phldrT="[Text]"/>
      <dgm:spPr/>
      <dgm:t>
        <a:bodyPr/>
        <a:lstStyle/>
        <a:p>
          <a:r>
            <a:rPr lang="en-US" dirty="0"/>
            <a:t>Community Broadband Planning</a:t>
          </a:r>
        </a:p>
      </dgm:t>
    </dgm:pt>
    <dgm:pt modelId="{27F9B60C-6B02-4066-9A23-E44CDC3D1007}" type="parTrans" cxnId="{7B2A065D-CBD6-4E6D-928D-EE9E9D0C7306}">
      <dgm:prSet/>
      <dgm:spPr/>
      <dgm:t>
        <a:bodyPr/>
        <a:lstStyle/>
        <a:p>
          <a:endParaRPr lang="en-US"/>
        </a:p>
      </dgm:t>
    </dgm:pt>
    <dgm:pt modelId="{F8716A8E-9BF8-40F1-9601-86ADFF26EFDA}" type="sibTrans" cxnId="{7B2A065D-CBD6-4E6D-928D-EE9E9D0C7306}">
      <dgm:prSet/>
      <dgm:spPr/>
      <dgm:t>
        <a:bodyPr/>
        <a:lstStyle/>
        <a:p>
          <a:endParaRPr lang="en-US"/>
        </a:p>
      </dgm:t>
    </dgm:pt>
    <dgm:pt modelId="{13D1DEF8-0D96-41FE-9F12-569D6836E9A2}">
      <dgm:prSet phldrT="[Text]"/>
      <dgm:spPr/>
      <dgm:t>
        <a:bodyPr/>
        <a:lstStyle/>
        <a:p>
          <a:r>
            <a:rPr lang="en-US" dirty="0"/>
            <a:t>Households to be served</a:t>
          </a:r>
        </a:p>
      </dgm:t>
    </dgm:pt>
    <dgm:pt modelId="{D8DBAE64-7967-4514-A7FB-21558BD1C4F3}" type="parTrans" cxnId="{7D2EEA02-E20A-4549-BF4B-7832A7686D88}">
      <dgm:prSet/>
      <dgm:spPr/>
      <dgm:t>
        <a:bodyPr/>
        <a:lstStyle/>
        <a:p>
          <a:endParaRPr lang="en-US"/>
        </a:p>
      </dgm:t>
    </dgm:pt>
    <dgm:pt modelId="{E14E2E5D-C16B-4B52-A35B-3712CA7D7B54}" type="sibTrans" cxnId="{7D2EEA02-E20A-4549-BF4B-7832A7686D88}">
      <dgm:prSet/>
      <dgm:spPr/>
      <dgm:t>
        <a:bodyPr/>
        <a:lstStyle/>
        <a:p>
          <a:endParaRPr lang="en-US"/>
        </a:p>
      </dgm:t>
    </dgm:pt>
    <dgm:pt modelId="{BD70B7FD-6C7E-4614-A787-4E307E45226B}" type="pres">
      <dgm:prSet presAssocID="{DA93E279-33C1-499E-945D-08CCAC84341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2E1002B-AA35-419B-8E8D-023DAB364832}" type="pres">
      <dgm:prSet presAssocID="{ED6F5C75-C93E-4E64-B3E0-1F75329338D0}" presName="singleCycle" presStyleCnt="0"/>
      <dgm:spPr/>
    </dgm:pt>
    <dgm:pt modelId="{9991101E-A9E9-45CD-AA3E-03BAB92DE294}" type="pres">
      <dgm:prSet presAssocID="{ED6F5C75-C93E-4E64-B3E0-1F75329338D0}" presName="singleCenter" presStyleLbl="node1" presStyleIdx="0" presStyleCnt="8">
        <dgm:presLayoutVars>
          <dgm:chMax val="7"/>
          <dgm:chPref val="7"/>
        </dgm:presLayoutVars>
      </dgm:prSet>
      <dgm:spPr/>
    </dgm:pt>
    <dgm:pt modelId="{39FFA443-9918-4807-868D-DF859F6E4257}" type="pres">
      <dgm:prSet presAssocID="{DF3121DC-5845-4C4B-A801-6F86C8E5325E}" presName="Name56" presStyleLbl="parChTrans1D2" presStyleIdx="0" presStyleCnt="7"/>
      <dgm:spPr/>
    </dgm:pt>
    <dgm:pt modelId="{E9DE0F7A-A420-45EF-8964-469197C38831}" type="pres">
      <dgm:prSet presAssocID="{747E98B6-CA70-4F84-ADB3-7D29D56A5B14}" presName="text0" presStyleLbl="node1" presStyleIdx="1" presStyleCnt="8" custScaleX="157546" custScaleY="116086">
        <dgm:presLayoutVars>
          <dgm:bulletEnabled val="1"/>
        </dgm:presLayoutVars>
      </dgm:prSet>
      <dgm:spPr/>
    </dgm:pt>
    <dgm:pt modelId="{24CC900E-E327-4602-B23A-1B2A6DD53FEE}" type="pres">
      <dgm:prSet presAssocID="{BB814F08-5964-4078-AB72-D23EBD907DC6}" presName="Name56" presStyleLbl="parChTrans1D2" presStyleIdx="1" presStyleCnt="7"/>
      <dgm:spPr/>
    </dgm:pt>
    <dgm:pt modelId="{A761C7DB-574C-4D39-8E83-7F3D0EB6750D}" type="pres">
      <dgm:prSet presAssocID="{77BFB21B-D689-4C87-A868-C537EFBCB52C}" presName="text0" presStyleLbl="node1" presStyleIdx="2" presStyleCnt="8" custScaleX="157546" custScaleY="116086">
        <dgm:presLayoutVars>
          <dgm:bulletEnabled val="1"/>
        </dgm:presLayoutVars>
      </dgm:prSet>
      <dgm:spPr/>
    </dgm:pt>
    <dgm:pt modelId="{96E8C0D9-2074-4B6B-9679-28D497E4D3F1}" type="pres">
      <dgm:prSet presAssocID="{D8DBAE64-7967-4514-A7FB-21558BD1C4F3}" presName="Name56" presStyleLbl="parChTrans1D2" presStyleIdx="2" presStyleCnt="7"/>
      <dgm:spPr/>
    </dgm:pt>
    <dgm:pt modelId="{1B52A0CD-E99B-499B-B640-18FD5B84FE18}" type="pres">
      <dgm:prSet presAssocID="{13D1DEF8-0D96-41FE-9F12-569D6836E9A2}" presName="text0" presStyleLbl="node1" presStyleIdx="3" presStyleCnt="8" custScaleX="157546" custScaleY="116086">
        <dgm:presLayoutVars>
          <dgm:bulletEnabled val="1"/>
        </dgm:presLayoutVars>
      </dgm:prSet>
      <dgm:spPr/>
    </dgm:pt>
    <dgm:pt modelId="{F92A5DA4-A645-49B3-B992-E13E73C2EFB5}" type="pres">
      <dgm:prSet presAssocID="{F0F9B65C-5E10-4CFF-A1FC-42822AA1C9D2}" presName="Name56" presStyleLbl="parChTrans1D2" presStyleIdx="3" presStyleCnt="7"/>
      <dgm:spPr/>
    </dgm:pt>
    <dgm:pt modelId="{A6605A48-6862-480A-AD9C-CF190CA428D9}" type="pres">
      <dgm:prSet presAssocID="{795F9301-C259-4B9D-A798-38D0F8593B02}" presName="text0" presStyleLbl="node1" presStyleIdx="4" presStyleCnt="8" custScaleX="157546" custScaleY="116086">
        <dgm:presLayoutVars>
          <dgm:bulletEnabled val="1"/>
        </dgm:presLayoutVars>
      </dgm:prSet>
      <dgm:spPr/>
    </dgm:pt>
    <dgm:pt modelId="{A8AADCF7-76A1-42C4-91E8-12C4C22461C1}" type="pres">
      <dgm:prSet presAssocID="{696EB15D-63DB-4F88-BC1B-9FBB4B9A56A0}" presName="Name56" presStyleLbl="parChTrans1D2" presStyleIdx="4" presStyleCnt="7"/>
      <dgm:spPr/>
    </dgm:pt>
    <dgm:pt modelId="{35109B70-8BF0-4E56-B2B6-A6283BC00141}" type="pres">
      <dgm:prSet presAssocID="{6BD218C7-64E6-4507-8164-60ADCDB13806}" presName="text0" presStyleLbl="node1" presStyleIdx="5" presStyleCnt="8" custScaleX="157546" custScaleY="116086">
        <dgm:presLayoutVars>
          <dgm:bulletEnabled val="1"/>
        </dgm:presLayoutVars>
      </dgm:prSet>
      <dgm:spPr/>
    </dgm:pt>
    <dgm:pt modelId="{08CF8CCE-A537-401E-8F14-7F337897573A}" type="pres">
      <dgm:prSet presAssocID="{18D7663C-22DF-4519-A5A5-99984F28CABD}" presName="Name56" presStyleLbl="parChTrans1D2" presStyleIdx="5" presStyleCnt="7"/>
      <dgm:spPr/>
    </dgm:pt>
    <dgm:pt modelId="{7C060576-5C4E-4E5B-8E11-834971118BBB}" type="pres">
      <dgm:prSet presAssocID="{59684C0D-E093-426E-B309-D2B9B5706C84}" presName="text0" presStyleLbl="node1" presStyleIdx="6" presStyleCnt="8" custScaleX="157546" custScaleY="116086">
        <dgm:presLayoutVars>
          <dgm:bulletEnabled val="1"/>
        </dgm:presLayoutVars>
      </dgm:prSet>
      <dgm:spPr/>
    </dgm:pt>
    <dgm:pt modelId="{2E11BE2D-92BB-45DE-AE82-6AD51DB5FC6F}" type="pres">
      <dgm:prSet presAssocID="{27F9B60C-6B02-4066-9A23-E44CDC3D1007}" presName="Name56" presStyleLbl="parChTrans1D2" presStyleIdx="6" presStyleCnt="7"/>
      <dgm:spPr/>
    </dgm:pt>
    <dgm:pt modelId="{69244073-596F-434D-BFCE-E4882F9F468A}" type="pres">
      <dgm:prSet presAssocID="{C9B7E436-7583-4ACD-B1EA-2F091A61EC94}" presName="text0" presStyleLbl="node1" presStyleIdx="7" presStyleCnt="8" custScaleX="157546" custScaleY="116086">
        <dgm:presLayoutVars>
          <dgm:bulletEnabled val="1"/>
        </dgm:presLayoutVars>
      </dgm:prSet>
      <dgm:spPr/>
    </dgm:pt>
  </dgm:ptLst>
  <dgm:cxnLst>
    <dgm:cxn modelId="{7D2EEA02-E20A-4549-BF4B-7832A7686D88}" srcId="{ED6F5C75-C93E-4E64-B3E0-1F75329338D0}" destId="{13D1DEF8-0D96-41FE-9F12-569D6836E9A2}" srcOrd="2" destOrd="0" parTransId="{D8DBAE64-7967-4514-A7FB-21558BD1C4F3}" sibTransId="{E14E2E5D-C16B-4B52-A35B-3712CA7D7B54}"/>
    <dgm:cxn modelId="{179D5403-0555-4274-8FAF-1B696CC2B645}" type="presOf" srcId="{747E98B6-CA70-4F84-ADB3-7D29D56A5B14}" destId="{E9DE0F7A-A420-45EF-8964-469197C38831}" srcOrd="0" destOrd="0" presId="urn:microsoft.com/office/officeart/2008/layout/RadialCluster"/>
    <dgm:cxn modelId="{040BD01B-2A31-4068-91C8-EF5255113FD1}" type="presOf" srcId="{18D7663C-22DF-4519-A5A5-99984F28CABD}" destId="{08CF8CCE-A537-401E-8F14-7F337897573A}" srcOrd="0" destOrd="0" presId="urn:microsoft.com/office/officeart/2008/layout/RadialCluster"/>
    <dgm:cxn modelId="{7C472425-4BA2-4C67-942F-ADD0DE051C7A}" srcId="{ED6F5C75-C93E-4E64-B3E0-1F75329338D0}" destId="{747E98B6-CA70-4F84-ADB3-7D29D56A5B14}" srcOrd="0" destOrd="0" parTransId="{DF3121DC-5845-4C4B-A801-6F86C8E5325E}" sibTransId="{59030B82-6FA6-420A-BC31-70481B3FE43F}"/>
    <dgm:cxn modelId="{7AEB3F2E-7B2E-4479-8062-20144F4C130E}" type="presOf" srcId="{13D1DEF8-0D96-41FE-9F12-569D6836E9A2}" destId="{1B52A0CD-E99B-499B-B640-18FD5B84FE18}" srcOrd="0" destOrd="0" presId="urn:microsoft.com/office/officeart/2008/layout/RadialCluster"/>
    <dgm:cxn modelId="{CAB7D63D-572D-46C7-9D41-1303F6D094CB}" type="presOf" srcId="{F0F9B65C-5E10-4CFF-A1FC-42822AA1C9D2}" destId="{F92A5DA4-A645-49B3-B992-E13E73C2EFB5}" srcOrd="0" destOrd="0" presId="urn:microsoft.com/office/officeart/2008/layout/RadialCluster"/>
    <dgm:cxn modelId="{7B2A065D-CBD6-4E6D-928D-EE9E9D0C7306}" srcId="{ED6F5C75-C93E-4E64-B3E0-1F75329338D0}" destId="{C9B7E436-7583-4ACD-B1EA-2F091A61EC94}" srcOrd="6" destOrd="0" parTransId="{27F9B60C-6B02-4066-9A23-E44CDC3D1007}" sibTransId="{F8716A8E-9BF8-40F1-9601-86ADFF26EFDA}"/>
    <dgm:cxn modelId="{95A09447-F61A-4194-AE9B-14F9CE231EAD}" type="presOf" srcId="{795F9301-C259-4B9D-A798-38D0F8593B02}" destId="{A6605A48-6862-480A-AD9C-CF190CA428D9}" srcOrd="0" destOrd="0" presId="urn:microsoft.com/office/officeart/2008/layout/RadialCluster"/>
    <dgm:cxn modelId="{576A4E48-D1F9-4E93-A25A-5B2B8878E289}" type="presOf" srcId="{696EB15D-63DB-4F88-BC1B-9FBB4B9A56A0}" destId="{A8AADCF7-76A1-42C4-91E8-12C4C22461C1}" srcOrd="0" destOrd="0" presId="urn:microsoft.com/office/officeart/2008/layout/RadialCluster"/>
    <dgm:cxn modelId="{2F9EAA54-6D3F-4EBC-926D-6E4F3F4A60D9}" type="presOf" srcId="{D8DBAE64-7967-4514-A7FB-21558BD1C4F3}" destId="{96E8C0D9-2074-4B6B-9679-28D497E4D3F1}" srcOrd="0" destOrd="0" presId="urn:microsoft.com/office/officeart/2008/layout/RadialCluster"/>
    <dgm:cxn modelId="{F84FE055-B78E-4A2A-979A-650205BEE53F}" type="presOf" srcId="{77BFB21B-D689-4C87-A868-C537EFBCB52C}" destId="{A761C7DB-574C-4D39-8E83-7F3D0EB6750D}" srcOrd="0" destOrd="0" presId="urn:microsoft.com/office/officeart/2008/layout/RadialCluster"/>
    <dgm:cxn modelId="{5BAD8B80-D12A-4326-A434-B0F1B0CD7673}" srcId="{ED6F5C75-C93E-4E64-B3E0-1F75329338D0}" destId="{77BFB21B-D689-4C87-A868-C537EFBCB52C}" srcOrd="1" destOrd="0" parTransId="{BB814F08-5964-4078-AB72-D23EBD907DC6}" sibTransId="{12A25CD1-76A5-4402-A5DA-80AD356FC535}"/>
    <dgm:cxn modelId="{E539CA83-279D-48D1-A18F-2A7211E7850B}" type="presOf" srcId="{BB814F08-5964-4078-AB72-D23EBD907DC6}" destId="{24CC900E-E327-4602-B23A-1B2A6DD53FEE}" srcOrd="0" destOrd="0" presId="urn:microsoft.com/office/officeart/2008/layout/RadialCluster"/>
    <dgm:cxn modelId="{1DC45F86-C568-465B-8022-D12C30E0CE0D}" srcId="{ED6F5C75-C93E-4E64-B3E0-1F75329338D0}" destId="{795F9301-C259-4B9D-A798-38D0F8593B02}" srcOrd="3" destOrd="0" parTransId="{F0F9B65C-5E10-4CFF-A1FC-42822AA1C9D2}" sibTransId="{AAEA8AB4-6E8F-4900-BB17-E25F25F6F437}"/>
    <dgm:cxn modelId="{C2E6718C-DCF3-4578-9A1D-76B8EE52E977}" type="presOf" srcId="{DF3121DC-5845-4C4B-A801-6F86C8E5325E}" destId="{39FFA443-9918-4807-868D-DF859F6E4257}" srcOrd="0" destOrd="0" presId="urn:microsoft.com/office/officeart/2008/layout/RadialCluster"/>
    <dgm:cxn modelId="{288651A1-FAD8-481E-9A15-DB35D5A9F750}" type="presOf" srcId="{DA93E279-33C1-499E-945D-08CCAC843416}" destId="{BD70B7FD-6C7E-4614-A787-4E307E45226B}" srcOrd="0" destOrd="0" presId="urn:microsoft.com/office/officeart/2008/layout/RadialCluster"/>
    <dgm:cxn modelId="{E2B84BA2-4B2E-4A0D-B110-126087C18E70}" type="presOf" srcId="{ED6F5C75-C93E-4E64-B3E0-1F75329338D0}" destId="{9991101E-A9E9-45CD-AA3E-03BAB92DE294}" srcOrd="0" destOrd="0" presId="urn:microsoft.com/office/officeart/2008/layout/RadialCluster"/>
    <dgm:cxn modelId="{C139DDBC-9C4A-4B15-8F54-F993AB2290F7}" srcId="{ED6F5C75-C93E-4E64-B3E0-1F75329338D0}" destId="{6BD218C7-64E6-4507-8164-60ADCDB13806}" srcOrd="4" destOrd="0" parTransId="{696EB15D-63DB-4F88-BC1B-9FBB4B9A56A0}" sibTransId="{11916A4F-5728-46AE-8F60-A5959A3A2FCF}"/>
    <dgm:cxn modelId="{646CA2C9-A2E1-4EC3-A303-CAD87BB1389E}" srcId="{ED6F5C75-C93E-4E64-B3E0-1F75329338D0}" destId="{59684C0D-E093-426E-B309-D2B9B5706C84}" srcOrd="5" destOrd="0" parTransId="{18D7663C-22DF-4519-A5A5-99984F28CABD}" sibTransId="{7875D86A-2DBE-46CF-AC4A-3BCB3E9557AF}"/>
    <dgm:cxn modelId="{69AAE5D0-05E5-4E87-8495-63A6C4C17C06}" type="presOf" srcId="{6BD218C7-64E6-4507-8164-60ADCDB13806}" destId="{35109B70-8BF0-4E56-B2B6-A6283BC00141}" srcOrd="0" destOrd="0" presId="urn:microsoft.com/office/officeart/2008/layout/RadialCluster"/>
    <dgm:cxn modelId="{CB3758D7-1B0F-4F16-BD02-2ADECFA90E6E}" type="presOf" srcId="{27F9B60C-6B02-4066-9A23-E44CDC3D1007}" destId="{2E11BE2D-92BB-45DE-AE82-6AD51DB5FC6F}" srcOrd="0" destOrd="0" presId="urn:microsoft.com/office/officeart/2008/layout/RadialCluster"/>
    <dgm:cxn modelId="{ADCDAFDE-FCDF-46C5-88D3-6B20B45C188C}" type="presOf" srcId="{59684C0D-E093-426E-B309-D2B9B5706C84}" destId="{7C060576-5C4E-4E5B-8E11-834971118BBB}" srcOrd="0" destOrd="0" presId="urn:microsoft.com/office/officeart/2008/layout/RadialCluster"/>
    <dgm:cxn modelId="{F0558DF3-BA14-426F-BFBF-4D3BAECD08F6}" type="presOf" srcId="{C9B7E436-7583-4ACD-B1EA-2F091A61EC94}" destId="{69244073-596F-434D-BFCE-E4882F9F468A}" srcOrd="0" destOrd="0" presId="urn:microsoft.com/office/officeart/2008/layout/RadialCluster"/>
    <dgm:cxn modelId="{1D7903F9-E16C-48F8-819A-290E875E12F7}" srcId="{DA93E279-33C1-499E-945D-08CCAC843416}" destId="{ED6F5C75-C93E-4E64-B3E0-1F75329338D0}" srcOrd="0" destOrd="0" parTransId="{8A63D178-5C9A-4B8B-A8AB-A33F8FBE8D9E}" sibTransId="{520C2A63-42BC-4975-9306-43B0C3E85B33}"/>
    <dgm:cxn modelId="{48AB6D77-B67F-43BE-AE9A-AE6F4D6078EA}" type="presParOf" srcId="{BD70B7FD-6C7E-4614-A787-4E307E45226B}" destId="{F2E1002B-AA35-419B-8E8D-023DAB364832}" srcOrd="0" destOrd="0" presId="urn:microsoft.com/office/officeart/2008/layout/RadialCluster"/>
    <dgm:cxn modelId="{C54F0A9A-04E8-41FA-AD6C-31045807DEDA}" type="presParOf" srcId="{F2E1002B-AA35-419B-8E8D-023DAB364832}" destId="{9991101E-A9E9-45CD-AA3E-03BAB92DE294}" srcOrd="0" destOrd="0" presId="urn:microsoft.com/office/officeart/2008/layout/RadialCluster"/>
    <dgm:cxn modelId="{67E8014A-9E4D-42FD-BEBC-2E879B75C0FF}" type="presParOf" srcId="{F2E1002B-AA35-419B-8E8D-023DAB364832}" destId="{39FFA443-9918-4807-868D-DF859F6E4257}" srcOrd="1" destOrd="0" presId="urn:microsoft.com/office/officeart/2008/layout/RadialCluster"/>
    <dgm:cxn modelId="{6325EBDE-A765-42A8-92BF-3001E999B1E8}" type="presParOf" srcId="{F2E1002B-AA35-419B-8E8D-023DAB364832}" destId="{E9DE0F7A-A420-45EF-8964-469197C38831}" srcOrd="2" destOrd="0" presId="urn:microsoft.com/office/officeart/2008/layout/RadialCluster"/>
    <dgm:cxn modelId="{3A3AC8C6-B2FF-4116-B081-33A3623CA86A}" type="presParOf" srcId="{F2E1002B-AA35-419B-8E8D-023DAB364832}" destId="{24CC900E-E327-4602-B23A-1B2A6DD53FEE}" srcOrd="3" destOrd="0" presId="urn:microsoft.com/office/officeart/2008/layout/RadialCluster"/>
    <dgm:cxn modelId="{3764FCF4-DA7D-40D0-9265-755185B9FEF1}" type="presParOf" srcId="{F2E1002B-AA35-419B-8E8D-023DAB364832}" destId="{A761C7DB-574C-4D39-8E83-7F3D0EB6750D}" srcOrd="4" destOrd="0" presId="urn:microsoft.com/office/officeart/2008/layout/RadialCluster"/>
    <dgm:cxn modelId="{7851A855-8631-4859-AA7E-23BEDEB46106}" type="presParOf" srcId="{F2E1002B-AA35-419B-8E8D-023DAB364832}" destId="{96E8C0D9-2074-4B6B-9679-28D497E4D3F1}" srcOrd="5" destOrd="0" presId="urn:microsoft.com/office/officeart/2008/layout/RadialCluster"/>
    <dgm:cxn modelId="{70D58A63-C5E1-499D-BA4B-FE0068976170}" type="presParOf" srcId="{F2E1002B-AA35-419B-8E8D-023DAB364832}" destId="{1B52A0CD-E99B-499B-B640-18FD5B84FE18}" srcOrd="6" destOrd="0" presId="urn:microsoft.com/office/officeart/2008/layout/RadialCluster"/>
    <dgm:cxn modelId="{2E860685-8DB0-4B69-A05D-5DB04539CB46}" type="presParOf" srcId="{F2E1002B-AA35-419B-8E8D-023DAB364832}" destId="{F92A5DA4-A645-49B3-B992-E13E73C2EFB5}" srcOrd="7" destOrd="0" presId="urn:microsoft.com/office/officeart/2008/layout/RadialCluster"/>
    <dgm:cxn modelId="{DE3552EB-8FED-401B-B378-F4352C3EC395}" type="presParOf" srcId="{F2E1002B-AA35-419B-8E8D-023DAB364832}" destId="{A6605A48-6862-480A-AD9C-CF190CA428D9}" srcOrd="8" destOrd="0" presId="urn:microsoft.com/office/officeart/2008/layout/RadialCluster"/>
    <dgm:cxn modelId="{5552D0DE-617B-4828-B53F-8D1F539E74F5}" type="presParOf" srcId="{F2E1002B-AA35-419B-8E8D-023DAB364832}" destId="{A8AADCF7-76A1-42C4-91E8-12C4C22461C1}" srcOrd="9" destOrd="0" presId="urn:microsoft.com/office/officeart/2008/layout/RadialCluster"/>
    <dgm:cxn modelId="{31644A56-CC4F-4C3E-B036-BB4C38FD6E74}" type="presParOf" srcId="{F2E1002B-AA35-419B-8E8D-023DAB364832}" destId="{35109B70-8BF0-4E56-B2B6-A6283BC00141}" srcOrd="10" destOrd="0" presId="urn:microsoft.com/office/officeart/2008/layout/RadialCluster"/>
    <dgm:cxn modelId="{8333D877-DB6C-4A24-A505-CE8B8BE027A7}" type="presParOf" srcId="{F2E1002B-AA35-419B-8E8D-023DAB364832}" destId="{08CF8CCE-A537-401E-8F14-7F337897573A}" srcOrd="11" destOrd="0" presId="urn:microsoft.com/office/officeart/2008/layout/RadialCluster"/>
    <dgm:cxn modelId="{DF6AA3E3-F095-4D99-9C0C-CAE3B3A536F4}" type="presParOf" srcId="{F2E1002B-AA35-419B-8E8D-023DAB364832}" destId="{7C060576-5C4E-4E5B-8E11-834971118BBB}" srcOrd="12" destOrd="0" presId="urn:microsoft.com/office/officeart/2008/layout/RadialCluster"/>
    <dgm:cxn modelId="{49BDEA2E-14EA-4A99-A494-3323A970A3B3}" type="presParOf" srcId="{F2E1002B-AA35-419B-8E8D-023DAB364832}" destId="{2E11BE2D-92BB-45DE-AE82-6AD51DB5FC6F}" srcOrd="13" destOrd="0" presId="urn:microsoft.com/office/officeart/2008/layout/RadialCluster"/>
    <dgm:cxn modelId="{A8E7C260-076B-44EB-8268-872F65DBCCB4}" type="presParOf" srcId="{F2E1002B-AA35-419B-8E8D-023DAB364832}" destId="{69244073-596F-434D-BFCE-E4882F9F468A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DB650B-1A87-4D18-B7CE-090269FD33F0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B65B5B-E6F8-4FDB-9DCF-E13C4813A05D}">
      <dgm:prSet phldrT="[Text]"/>
      <dgm:spPr/>
      <dgm:t>
        <a:bodyPr/>
        <a:lstStyle/>
        <a:p>
          <a:r>
            <a:rPr lang="en-US" dirty="0"/>
            <a:t>Determined by application score</a:t>
          </a:r>
        </a:p>
      </dgm:t>
    </dgm:pt>
    <dgm:pt modelId="{5CC43141-9242-45D6-84E7-657CEBA01D9C}" type="parTrans" cxnId="{56A26417-E1C3-4D71-9918-B6963C94515D}">
      <dgm:prSet/>
      <dgm:spPr/>
      <dgm:t>
        <a:bodyPr/>
        <a:lstStyle/>
        <a:p>
          <a:endParaRPr lang="en-US"/>
        </a:p>
      </dgm:t>
    </dgm:pt>
    <dgm:pt modelId="{DEE53BCC-86BA-4D82-8A10-B5D4BB65A466}" type="sibTrans" cxnId="{56A26417-E1C3-4D71-9918-B6963C94515D}">
      <dgm:prSet/>
      <dgm:spPr/>
      <dgm:t>
        <a:bodyPr/>
        <a:lstStyle/>
        <a:p>
          <a:endParaRPr lang="en-US"/>
        </a:p>
      </dgm:t>
    </dgm:pt>
    <dgm:pt modelId="{18795033-6BDA-4726-BC3D-43482D17EB93}">
      <dgm:prSet phldrT="[Text]"/>
      <dgm:spPr/>
      <dgm:t>
        <a:bodyPr/>
        <a:lstStyle/>
        <a:p>
          <a:r>
            <a:rPr lang="en-US" dirty="0"/>
            <a:t>Up to 50% of match maybe from third-party funding or other grants*</a:t>
          </a:r>
        </a:p>
      </dgm:t>
    </dgm:pt>
    <dgm:pt modelId="{16EE94C7-E7FF-4F90-B563-36ABB2C90571}" type="parTrans" cxnId="{811F6F42-BA9D-4880-9141-841A10879F89}">
      <dgm:prSet/>
      <dgm:spPr/>
      <dgm:t>
        <a:bodyPr/>
        <a:lstStyle/>
        <a:p>
          <a:endParaRPr lang="en-US"/>
        </a:p>
      </dgm:t>
    </dgm:pt>
    <dgm:pt modelId="{9E2BE9B9-24F5-4549-9872-A8051C111846}" type="sibTrans" cxnId="{811F6F42-BA9D-4880-9141-841A10879F89}">
      <dgm:prSet/>
      <dgm:spPr/>
      <dgm:t>
        <a:bodyPr/>
        <a:lstStyle/>
        <a:p>
          <a:endParaRPr lang="en-US"/>
        </a:p>
      </dgm:t>
    </dgm:pt>
    <dgm:pt modelId="{91E3C203-0FE1-416E-A148-1270BC0C1D15}">
      <dgm:prSet phldrT="[Text]"/>
      <dgm:spPr/>
      <dgm:t>
        <a:bodyPr/>
        <a:lstStyle/>
        <a:p>
          <a:r>
            <a:rPr lang="en-US" dirty="0"/>
            <a:t>Highest score receives priority for funding</a:t>
          </a:r>
        </a:p>
      </dgm:t>
    </dgm:pt>
    <dgm:pt modelId="{8C900BC1-50B1-478C-8E83-C820A3BC8930}" type="parTrans" cxnId="{249B934B-6404-4D2D-9E93-E7D581C5E3D2}">
      <dgm:prSet/>
      <dgm:spPr/>
      <dgm:t>
        <a:bodyPr/>
        <a:lstStyle/>
        <a:p>
          <a:endParaRPr lang="en-US"/>
        </a:p>
      </dgm:t>
    </dgm:pt>
    <dgm:pt modelId="{E49D5BEF-79BE-495B-91AE-A48DC52E2375}" type="sibTrans" cxnId="{249B934B-6404-4D2D-9E93-E7D581C5E3D2}">
      <dgm:prSet/>
      <dgm:spPr/>
      <dgm:t>
        <a:bodyPr/>
        <a:lstStyle/>
        <a:p>
          <a:endParaRPr lang="en-US"/>
        </a:p>
      </dgm:t>
    </dgm:pt>
    <dgm:pt modelId="{18CE7E8C-AD5E-4446-93C2-EC5FAE01F7C4}">
      <dgm:prSet phldrT="[Text]"/>
      <dgm:spPr/>
      <dgm:t>
        <a:bodyPr/>
        <a:lstStyle/>
        <a:p>
          <a:r>
            <a:rPr lang="en-US" dirty="0"/>
            <a:t>Match can be used only towards eligible project costs for GREAT</a:t>
          </a:r>
        </a:p>
      </dgm:t>
    </dgm:pt>
    <dgm:pt modelId="{F73E665C-5595-4B5D-B562-66CD5CDF8A6B}" type="parTrans" cxnId="{44506018-C920-456C-967F-D086B580C5C9}">
      <dgm:prSet/>
      <dgm:spPr/>
      <dgm:t>
        <a:bodyPr/>
        <a:lstStyle/>
        <a:p>
          <a:endParaRPr lang="en-US"/>
        </a:p>
      </dgm:t>
    </dgm:pt>
    <dgm:pt modelId="{038C0924-2A97-43D5-93FF-E1E1BA5C13ED}" type="sibTrans" cxnId="{44506018-C920-456C-967F-D086B580C5C9}">
      <dgm:prSet/>
      <dgm:spPr/>
      <dgm:t>
        <a:bodyPr/>
        <a:lstStyle/>
        <a:p>
          <a:endParaRPr lang="en-US"/>
        </a:p>
      </dgm:t>
    </dgm:pt>
    <dgm:pt modelId="{CEE3431F-9F6E-4D18-88FD-10A075F2569D}">
      <dgm:prSet phldrT="[Text]"/>
      <dgm:spPr/>
      <dgm:t>
        <a:bodyPr/>
        <a:lstStyle/>
        <a:p>
          <a:r>
            <a:rPr lang="en-US" dirty="0"/>
            <a:t>*USF, CAF, or state or federal program for broadband expansion shall not be used for match</a:t>
          </a:r>
        </a:p>
      </dgm:t>
    </dgm:pt>
    <dgm:pt modelId="{4D1DABE1-C0BE-4A99-8A8F-F32B86292DA8}" type="parTrans" cxnId="{17CFAED8-9580-486B-BCDB-D5FA843B1BE5}">
      <dgm:prSet/>
      <dgm:spPr/>
      <dgm:t>
        <a:bodyPr/>
        <a:lstStyle/>
        <a:p>
          <a:endParaRPr lang="en-US"/>
        </a:p>
      </dgm:t>
    </dgm:pt>
    <dgm:pt modelId="{1BB37E89-A5EF-463F-87F2-CEA1F9137000}" type="sibTrans" cxnId="{17CFAED8-9580-486B-BCDB-D5FA843B1BE5}">
      <dgm:prSet/>
      <dgm:spPr/>
      <dgm:t>
        <a:bodyPr/>
        <a:lstStyle/>
        <a:p>
          <a:endParaRPr lang="en-US"/>
        </a:p>
      </dgm:t>
    </dgm:pt>
    <dgm:pt modelId="{3D8E0393-A68E-4860-A4CB-2898F9275B6A}" type="pres">
      <dgm:prSet presAssocID="{58DB650B-1A87-4D18-B7CE-090269FD33F0}" presName="diagram" presStyleCnt="0">
        <dgm:presLayoutVars>
          <dgm:dir/>
          <dgm:resizeHandles val="exact"/>
        </dgm:presLayoutVars>
      </dgm:prSet>
      <dgm:spPr/>
    </dgm:pt>
    <dgm:pt modelId="{62E191E3-4A6E-4024-8331-084CF8CD688D}" type="pres">
      <dgm:prSet presAssocID="{25B65B5B-E6F8-4FDB-9DCF-E13C4813A05D}" presName="node" presStyleLbl="node1" presStyleIdx="0" presStyleCnt="5">
        <dgm:presLayoutVars>
          <dgm:bulletEnabled val="1"/>
        </dgm:presLayoutVars>
      </dgm:prSet>
      <dgm:spPr/>
    </dgm:pt>
    <dgm:pt modelId="{0A94E5C8-96D1-49A0-A94B-C181CF27B252}" type="pres">
      <dgm:prSet presAssocID="{DEE53BCC-86BA-4D82-8A10-B5D4BB65A466}" presName="sibTrans" presStyleCnt="0"/>
      <dgm:spPr/>
    </dgm:pt>
    <dgm:pt modelId="{F9232C9F-DFC1-4590-8B6E-60DAE664E412}" type="pres">
      <dgm:prSet presAssocID="{18795033-6BDA-4726-BC3D-43482D17EB93}" presName="node" presStyleLbl="node1" presStyleIdx="1" presStyleCnt="5">
        <dgm:presLayoutVars>
          <dgm:bulletEnabled val="1"/>
        </dgm:presLayoutVars>
      </dgm:prSet>
      <dgm:spPr/>
    </dgm:pt>
    <dgm:pt modelId="{5F668560-2B8E-42F9-B8EE-D5894F7ED928}" type="pres">
      <dgm:prSet presAssocID="{9E2BE9B9-24F5-4549-9872-A8051C111846}" presName="sibTrans" presStyleCnt="0"/>
      <dgm:spPr/>
    </dgm:pt>
    <dgm:pt modelId="{35EE0024-D337-43A2-9E09-BE2F6CE7541F}" type="pres">
      <dgm:prSet presAssocID="{91E3C203-0FE1-416E-A148-1270BC0C1D15}" presName="node" presStyleLbl="node1" presStyleIdx="2" presStyleCnt="5">
        <dgm:presLayoutVars>
          <dgm:bulletEnabled val="1"/>
        </dgm:presLayoutVars>
      </dgm:prSet>
      <dgm:spPr/>
    </dgm:pt>
    <dgm:pt modelId="{C89761BC-5793-4808-8EED-6C9FC0051F70}" type="pres">
      <dgm:prSet presAssocID="{E49D5BEF-79BE-495B-91AE-A48DC52E2375}" presName="sibTrans" presStyleCnt="0"/>
      <dgm:spPr/>
    </dgm:pt>
    <dgm:pt modelId="{D6834ADC-47F9-4806-9EB1-E230AD2F8EB3}" type="pres">
      <dgm:prSet presAssocID="{18CE7E8C-AD5E-4446-93C2-EC5FAE01F7C4}" presName="node" presStyleLbl="node1" presStyleIdx="3" presStyleCnt="5" custLinFactNeighborX="-6775" custLinFactNeighborY="94">
        <dgm:presLayoutVars>
          <dgm:bulletEnabled val="1"/>
        </dgm:presLayoutVars>
      </dgm:prSet>
      <dgm:spPr/>
    </dgm:pt>
    <dgm:pt modelId="{B444BFF2-BFC3-42B3-82C0-F010C0017455}" type="pres">
      <dgm:prSet presAssocID="{038C0924-2A97-43D5-93FF-E1E1BA5C13ED}" presName="sibTrans" presStyleCnt="0"/>
      <dgm:spPr/>
    </dgm:pt>
    <dgm:pt modelId="{797A58B4-FD65-4DDE-9EC1-C1636AC50E4E}" type="pres">
      <dgm:prSet presAssocID="{CEE3431F-9F6E-4D18-88FD-10A075F2569D}" presName="node" presStyleLbl="node1" presStyleIdx="4" presStyleCnt="5">
        <dgm:presLayoutVars>
          <dgm:bulletEnabled val="1"/>
        </dgm:presLayoutVars>
      </dgm:prSet>
      <dgm:spPr/>
    </dgm:pt>
  </dgm:ptLst>
  <dgm:cxnLst>
    <dgm:cxn modelId="{A81DBC13-B15D-435A-A32E-1FDB72B96565}" type="presOf" srcId="{CEE3431F-9F6E-4D18-88FD-10A075F2569D}" destId="{797A58B4-FD65-4DDE-9EC1-C1636AC50E4E}" srcOrd="0" destOrd="0" presId="urn:microsoft.com/office/officeart/2005/8/layout/default"/>
    <dgm:cxn modelId="{76FD4316-8B9B-4711-8BF4-F1C753FF2A2A}" type="presOf" srcId="{91E3C203-0FE1-416E-A148-1270BC0C1D15}" destId="{35EE0024-D337-43A2-9E09-BE2F6CE7541F}" srcOrd="0" destOrd="0" presId="urn:microsoft.com/office/officeart/2005/8/layout/default"/>
    <dgm:cxn modelId="{56A26417-E1C3-4D71-9918-B6963C94515D}" srcId="{58DB650B-1A87-4D18-B7CE-090269FD33F0}" destId="{25B65B5B-E6F8-4FDB-9DCF-E13C4813A05D}" srcOrd="0" destOrd="0" parTransId="{5CC43141-9242-45D6-84E7-657CEBA01D9C}" sibTransId="{DEE53BCC-86BA-4D82-8A10-B5D4BB65A466}"/>
    <dgm:cxn modelId="{44506018-C920-456C-967F-D086B580C5C9}" srcId="{58DB650B-1A87-4D18-B7CE-090269FD33F0}" destId="{18CE7E8C-AD5E-4446-93C2-EC5FAE01F7C4}" srcOrd="3" destOrd="0" parTransId="{F73E665C-5595-4B5D-B562-66CD5CDF8A6B}" sibTransId="{038C0924-2A97-43D5-93FF-E1E1BA5C13ED}"/>
    <dgm:cxn modelId="{15BAAE34-6EC6-494B-80BB-43D86B5E81BD}" type="presOf" srcId="{25B65B5B-E6F8-4FDB-9DCF-E13C4813A05D}" destId="{62E191E3-4A6E-4024-8331-084CF8CD688D}" srcOrd="0" destOrd="0" presId="urn:microsoft.com/office/officeart/2005/8/layout/default"/>
    <dgm:cxn modelId="{811F6F42-BA9D-4880-9141-841A10879F89}" srcId="{58DB650B-1A87-4D18-B7CE-090269FD33F0}" destId="{18795033-6BDA-4726-BC3D-43482D17EB93}" srcOrd="1" destOrd="0" parTransId="{16EE94C7-E7FF-4F90-B563-36ABB2C90571}" sibTransId="{9E2BE9B9-24F5-4549-9872-A8051C111846}"/>
    <dgm:cxn modelId="{249B934B-6404-4D2D-9E93-E7D581C5E3D2}" srcId="{58DB650B-1A87-4D18-B7CE-090269FD33F0}" destId="{91E3C203-0FE1-416E-A148-1270BC0C1D15}" srcOrd="2" destOrd="0" parTransId="{8C900BC1-50B1-478C-8E83-C820A3BC8930}" sibTransId="{E49D5BEF-79BE-495B-91AE-A48DC52E2375}"/>
    <dgm:cxn modelId="{A12A8AAA-6FB4-4784-9EA9-0C9001F03D09}" type="presOf" srcId="{18CE7E8C-AD5E-4446-93C2-EC5FAE01F7C4}" destId="{D6834ADC-47F9-4806-9EB1-E230AD2F8EB3}" srcOrd="0" destOrd="0" presId="urn:microsoft.com/office/officeart/2005/8/layout/default"/>
    <dgm:cxn modelId="{B0C198BA-7E42-40F1-9392-208FAE8128B5}" type="presOf" srcId="{18795033-6BDA-4726-BC3D-43482D17EB93}" destId="{F9232C9F-DFC1-4590-8B6E-60DAE664E412}" srcOrd="0" destOrd="0" presId="urn:microsoft.com/office/officeart/2005/8/layout/default"/>
    <dgm:cxn modelId="{17CFAED8-9580-486B-BCDB-D5FA843B1BE5}" srcId="{58DB650B-1A87-4D18-B7CE-090269FD33F0}" destId="{CEE3431F-9F6E-4D18-88FD-10A075F2569D}" srcOrd="4" destOrd="0" parTransId="{4D1DABE1-C0BE-4A99-8A8F-F32B86292DA8}" sibTransId="{1BB37E89-A5EF-463F-87F2-CEA1F9137000}"/>
    <dgm:cxn modelId="{7F72B0E0-71BC-462B-8F05-3B0C46E41853}" type="presOf" srcId="{58DB650B-1A87-4D18-B7CE-090269FD33F0}" destId="{3D8E0393-A68E-4860-A4CB-2898F9275B6A}" srcOrd="0" destOrd="0" presId="urn:microsoft.com/office/officeart/2005/8/layout/default"/>
    <dgm:cxn modelId="{8A6A482C-1AC0-4064-ADA0-817A9EA667C8}" type="presParOf" srcId="{3D8E0393-A68E-4860-A4CB-2898F9275B6A}" destId="{62E191E3-4A6E-4024-8331-084CF8CD688D}" srcOrd="0" destOrd="0" presId="urn:microsoft.com/office/officeart/2005/8/layout/default"/>
    <dgm:cxn modelId="{5C60FAE1-781C-48A1-91FF-3FA77D6B5BC2}" type="presParOf" srcId="{3D8E0393-A68E-4860-A4CB-2898F9275B6A}" destId="{0A94E5C8-96D1-49A0-A94B-C181CF27B252}" srcOrd="1" destOrd="0" presId="urn:microsoft.com/office/officeart/2005/8/layout/default"/>
    <dgm:cxn modelId="{6A1963CE-F73C-4F72-9B94-8076F8431CB9}" type="presParOf" srcId="{3D8E0393-A68E-4860-A4CB-2898F9275B6A}" destId="{F9232C9F-DFC1-4590-8B6E-60DAE664E412}" srcOrd="2" destOrd="0" presId="urn:microsoft.com/office/officeart/2005/8/layout/default"/>
    <dgm:cxn modelId="{809E419F-F197-476E-AE72-79ECA301827D}" type="presParOf" srcId="{3D8E0393-A68E-4860-A4CB-2898F9275B6A}" destId="{5F668560-2B8E-42F9-B8EE-D5894F7ED928}" srcOrd="3" destOrd="0" presId="urn:microsoft.com/office/officeart/2005/8/layout/default"/>
    <dgm:cxn modelId="{F979F040-B682-4C7A-9A29-74754951CDAD}" type="presParOf" srcId="{3D8E0393-A68E-4860-A4CB-2898F9275B6A}" destId="{35EE0024-D337-43A2-9E09-BE2F6CE7541F}" srcOrd="4" destOrd="0" presId="urn:microsoft.com/office/officeart/2005/8/layout/default"/>
    <dgm:cxn modelId="{7D783FE4-FA87-48F3-BC90-690476FF3D4D}" type="presParOf" srcId="{3D8E0393-A68E-4860-A4CB-2898F9275B6A}" destId="{C89761BC-5793-4808-8EED-6C9FC0051F70}" srcOrd="5" destOrd="0" presId="urn:microsoft.com/office/officeart/2005/8/layout/default"/>
    <dgm:cxn modelId="{847D4769-7EE3-464D-ACE1-0CA05D819CFC}" type="presParOf" srcId="{3D8E0393-A68E-4860-A4CB-2898F9275B6A}" destId="{D6834ADC-47F9-4806-9EB1-E230AD2F8EB3}" srcOrd="6" destOrd="0" presId="urn:microsoft.com/office/officeart/2005/8/layout/default"/>
    <dgm:cxn modelId="{CDA0F690-3AB4-458B-9B0A-2B7C83F730F3}" type="presParOf" srcId="{3D8E0393-A68E-4860-A4CB-2898F9275B6A}" destId="{B444BFF2-BFC3-42B3-82C0-F010C0017455}" srcOrd="7" destOrd="0" presId="urn:microsoft.com/office/officeart/2005/8/layout/default"/>
    <dgm:cxn modelId="{201A4BEC-76A9-4188-BB14-147C03CFB52F}" type="presParOf" srcId="{3D8E0393-A68E-4860-A4CB-2898F9275B6A}" destId="{797A58B4-FD65-4DDE-9EC1-C1636AC50E4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90DD66-F5A2-4488-A2D6-DF9B1A935A82}" type="doc">
      <dgm:prSet loTypeId="urn:microsoft.com/office/officeart/2005/8/layout/hList9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5E9D5DF-FBA1-4645-8B59-D282E8837A04}">
      <dgm:prSet phldrT="[Text]" custT="1"/>
      <dgm:spPr/>
      <dgm:t>
        <a:bodyPr/>
        <a:lstStyle/>
        <a:p>
          <a:r>
            <a:rPr lang="en-US" sz="2800" dirty="0"/>
            <a:t>55%</a:t>
          </a:r>
        </a:p>
      </dgm:t>
    </dgm:pt>
    <dgm:pt modelId="{030B4601-DB8F-433A-B4D5-5D5715FAF6D4}" type="parTrans" cxnId="{8D20DCC3-4977-4AB4-8354-84D8A342B407}">
      <dgm:prSet/>
      <dgm:spPr/>
      <dgm:t>
        <a:bodyPr/>
        <a:lstStyle/>
        <a:p>
          <a:endParaRPr lang="en-US"/>
        </a:p>
      </dgm:t>
    </dgm:pt>
    <dgm:pt modelId="{B425EDDB-FD18-4ABD-97B9-70B637AD0D08}" type="sibTrans" cxnId="{8D20DCC3-4977-4AB4-8354-84D8A342B407}">
      <dgm:prSet/>
      <dgm:spPr/>
      <dgm:t>
        <a:bodyPr/>
        <a:lstStyle/>
        <a:p>
          <a:endParaRPr lang="en-US"/>
        </a:p>
      </dgm:t>
    </dgm:pt>
    <dgm:pt modelId="{4362BC06-2901-4DB3-99E7-FEDF67CF9059}">
      <dgm:prSet phldrT="[Text]" custT="1"/>
      <dgm:spPr/>
      <dgm:t>
        <a:bodyPr/>
        <a:lstStyle/>
        <a:p>
          <a:r>
            <a:rPr lang="en-US" sz="2800" dirty="0"/>
            <a:t>50%</a:t>
          </a:r>
        </a:p>
      </dgm:t>
    </dgm:pt>
    <dgm:pt modelId="{82FB0F36-3709-42CF-AC9F-0F4D40383D68}" type="parTrans" cxnId="{52D808FE-E0DC-4894-9CB6-F7E59E9AE429}">
      <dgm:prSet/>
      <dgm:spPr/>
      <dgm:t>
        <a:bodyPr/>
        <a:lstStyle/>
        <a:p>
          <a:endParaRPr lang="en-US"/>
        </a:p>
      </dgm:t>
    </dgm:pt>
    <dgm:pt modelId="{95B34AE0-F68B-40A3-A7F6-7E3C713E25A8}" type="sibTrans" cxnId="{52D808FE-E0DC-4894-9CB6-F7E59E9AE429}">
      <dgm:prSet/>
      <dgm:spPr/>
      <dgm:t>
        <a:bodyPr/>
        <a:lstStyle/>
        <a:p>
          <a:endParaRPr lang="en-US"/>
        </a:p>
      </dgm:t>
    </dgm:pt>
    <dgm:pt modelId="{498A6B7D-C66D-4924-9F94-54A8989B8FE8}">
      <dgm:prSet phldrT="[Text]" custT="1"/>
      <dgm:spPr/>
      <dgm:t>
        <a:bodyPr/>
        <a:lstStyle/>
        <a:p>
          <a:r>
            <a:rPr lang="en-US" sz="2800" dirty="0"/>
            <a:t>45%</a:t>
          </a:r>
        </a:p>
      </dgm:t>
    </dgm:pt>
    <dgm:pt modelId="{5119DC6F-E728-4798-B134-85EFE91D7C94}" type="parTrans" cxnId="{DB01BD2F-ABC8-40E9-BAF4-4EAE43032688}">
      <dgm:prSet/>
      <dgm:spPr/>
      <dgm:t>
        <a:bodyPr/>
        <a:lstStyle/>
        <a:p>
          <a:endParaRPr lang="en-US"/>
        </a:p>
      </dgm:t>
    </dgm:pt>
    <dgm:pt modelId="{47ABC883-408D-4547-B0CE-51A6B5DC6AB5}" type="sibTrans" cxnId="{DB01BD2F-ABC8-40E9-BAF4-4EAE43032688}">
      <dgm:prSet/>
      <dgm:spPr/>
      <dgm:t>
        <a:bodyPr/>
        <a:lstStyle/>
        <a:p>
          <a:endParaRPr lang="en-US"/>
        </a:p>
      </dgm:t>
    </dgm:pt>
    <dgm:pt modelId="{2F975060-9C99-489D-80E3-B0A11898B19F}">
      <dgm:prSet custT="1"/>
      <dgm:spPr/>
      <dgm:t>
        <a:bodyPr/>
        <a:lstStyle/>
        <a:p>
          <a:pPr algn="ctr"/>
          <a:r>
            <a:rPr lang="en-US" sz="2000" dirty="0"/>
            <a:t>7.0 points or less</a:t>
          </a:r>
        </a:p>
      </dgm:t>
    </dgm:pt>
    <dgm:pt modelId="{E809B26E-B8B7-4794-A720-28D108530E62}" type="parTrans" cxnId="{E5967174-15D1-4167-A2CB-1EA864E5E25D}">
      <dgm:prSet/>
      <dgm:spPr/>
      <dgm:t>
        <a:bodyPr/>
        <a:lstStyle/>
        <a:p>
          <a:endParaRPr lang="en-US"/>
        </a:p>
      </dgm:t>
    </dgm:pt>
    <dgm:pt modelId="{1C6E0C0A-8E9B-45A9-B62F-B54DF9A2454B}" type="sibTrans" cxnId="{E5967174-15D1-4167-A2CB-1EA864E5E25D}">
      <dgm:prSet/>
      <dgm:spPr/>
      <dgm:t>
        <a:bodyPr/>
        <a:lstStyle/>
        <a:p>
          <a:endParaRPr lang="en-US"/>
        </a:p>
      </dgm:t>
    </dgm:pt>
    <dgm:pt modelId="{9CEC9FAE-71C6-4925-8C83-A61091FC7E19}">
      <dgm:prSet custT="1"/>
      <dgm:spPr/>
      <dgm:t>
        <a:bodyPr/>
        <a:lstStyle/>
        <a:p>
          <a:pPr algn="ctr"/>
          <a:r>
            <a:rPr lang="en-US" sz="2000" dirty="0"/>
            <a:t>Greater than 7.0, but less than 14.0</a:t>
          </a:r>
        </a:p>
      </dgm:t>
    </dgm:pt>
    <dgm:pt modelId="{56863173-634F-4ED8-97E5-161F65616618}" type="parTrans" cxnId="{900B7CC3-5C19-48BB-ACB8-D9DB719E8364}">
      <dgm:prSet/>
      <dgm:spPr/>
      <dgm:t>
        <a:bodyPr/>
        <a:lstStyle/>
        <a:p>
          <a:endParaRPr lang="en-US"/>
        </a:p>
      </dgm:t>
    </dgm:pt>
    <dgm:pt modelId="{6E4C1529-1C1E-404B-B72A-1FAF3A1C43FD}" type="sibTrans" cxnId="{900B7CC3-5C19-48BB-ACB8-D9DB719E8364}">
      <dgm:prSet/>
      <dgm:spPr/>
      <dgm:t>
        <a:bodyPr/>
        <a:lstStyle/>
        <a:p>
          <a:endParaRPr lang="en-US"/>
        </a:p>
      </dgm:t>
    </dgm:pt>
    <dgm:pt modelId="{E59F0275-3C2B-465E-BA10-72CCB48941D9}">
      <dgm:prSet custT="1"/>
      <dgm:spPr/>
      <dgm:t>
        <a:bodyPr/>
        <a:lstStyle/>
        <a:p>
          <a:pPr algn="ctr"/>
          <a:r>
            <a:rPr lang="en-US" sz="2000" dirty="0"/>
            <a:t>Greater than 14.0, but less than 21.0</a:t>
          </a:r>
        </a:p>
      </dgm:t>
    </dgm:pt>
    <dgm:pt modelId="{B0F322A2-2C3B-476E-95A3-5DF4DC90A003}" type="parTrans" cxnId="{135AEAF7-0028-4C63-9A62-B297C139BFDA}">
      <dgm:prSet/>
      <dgm:spPr/>
      <dgm:t>
        <a:bodyPr/>
        <a:lstStyle/>
        <a:p>
          <a:endParaRPr lang="en-US"/>
        </a:p>
      </dgm:t>
    </dgm:pt>
    <dgm:pt modelId="{83111B6F-FB63-489F-9DE2-1360BA9FCDC6}" type="sibTrans" cxnId="{135AEAF7-0028-4C63-9A62-B297C139BFDA}">
      <dgm:prSet/>
      <dgm:spPr/>
      <dgm:t>
        <a:bodyPr/>
        <a:lstStyle/>
        <a:p>
          <a:endParaRPr lang="en-US"/>
        </a:p>
      </dgm:t>
    </dgm:pt>
    <dgm:pt modelId="{3522350F-45EF-4878-BF75-F363C5E2C61E}">
      <dgm:prSet phldrT="[Text]" custT="1"/>
      <dgm:spPr/>
      <dgm:t>
        <a:bodyPr/>
        <a:lstStyle/>
        <a:p>
          <a:r>
            <a:rPr lang="en-US" sz="2800" dirty="0"/>
            <a:t>35%</a:t>
          </a:r>
          <a:endParaRPr lang="en-US" sz="1500" dirty="0"/>
        </a:p>
      </dgm:t>
    </dgm:pt>
    <dgm:pt modelId="{B0EBECA5-9381-4150-B2B0-C1845D41AF9D}" type="parTrans" cxnId="{BD6EAE11-FC34-4776-8241-2494B397AC5B}">
      <dgm:prSet/>
      <dgm:spPr/>
      <dgm:t>
        <a:bodyPr/>
        <a:lstStyle/>
        <a:p>
          <a:endParaRPr lang="en-US"/>
        </a:p>
      </dgm:t>
    </dgm:pt>
    <dgm:pt modelId="{0C4CFAD6-44DB-4DC2-829E-5F63C1058B06}" type="sibTrans" cxnId="{BD6EAE11-FC34-4776-8241-2494B397AC5B}">
      <dgm:prSet/>
      <dgm:spPr/>
      <dgm:t>
        <a:bodyPr/>
        <a:lstStyle/>
        <a:p>
          <a:endParaRPr lang="en-US"/>
        </a:p>
      </dgm:t>
    </dgm:pt>
    <dgm:pt modelId="{AC3D465E-98D4-4AE2-A4F1-4ABD98DDDBD7}">
      <dgm:prSet custT="1"/>
      <dgm:spPr/>
      <dgm:t>
        <a:bodyPr/>
        <a:lstStyle/>
        <a:p>
          <a:r>
            <a:rPr lang="en-US" sz="2000" dirty="0"/>
            <a:t>21.0 points or greater</a:t>
          </a:r>
        </a:p>
      </dgm:t>
    </dgm:pt>
    <dgm:pt modelId="{EDC0A429-62AF-4DE0-970F-7F8CD752283B}" type="parTrans" cxnId="{6B8981F2-78A5-4340-BD9D-4DB5F15B104C}">
      <dgm:prSet/>
      <dgm:spPr/>
      <dgm:t>
        <a:bodyPr/>
        <a:lstStyle/>
        <a:p>
          <a:endParaRPr lang="en-US"/>
        </a:p>
      </dgm:t>
    </dgm:pt>
    <dgm:pt modelId="{41750BF8-4CFB-4E0C-8C6D-EA305883FFB0}" type="sibTrans" cxnId="{6B8981F2-78A5-4340-BD9D-4DB5F15B104C}">
      <dgm:prSet/>
      <dgm:spPr/>
      <dgm:t>
        <a:bodyPr/>
        <a:lstStyle/>
        <a:p>
          <a:endParaRPr lang="en-US"/>
        </a:p>
      </dgm:t>
    </dgm:pt>
    <dgm:pt modelId="{33730352-6B6B-4EE9-9F5D-1533364D579D}" type="pres">
      <dgm:prSet presAssocID="{A690DD66-F5A2-4488-A2D6-DF9B1A935A82}" presName="list" presStyleCnt="0">
        <dgm:presLayoutVars>
          <dgm:dir/>
          <dgm:animLvl val="lvl"/>
        </dgm:presLayoutVars>
      </dgm:prSet>
      <dgm:spPr/>
    </dgm:pt>
    <dgm:pt modelId="{0FC7CF9A-85B2-4589-B7D8-B281F1A4BF62}" type="pres">
      <dgm:prSet presAssocID="{E5E9D5DF-FBA1-4645-8B59-D282E8837A04}" presName="posSpace" presStyleCnt="0"/>
      <dgm:spPr/>
    </dgm:pt>
    <dgm:pt modelId="{F6D3EFCC-15CD-4A07-87E1-B72AE46D55E5}" type="pres">
      <dgm:prSet presAssocID="{E5E9D5DF-FBA1-4645-8B59-D282E8837A04}" presName="vertFlow" presStyleCnt="0"/>
      <dgm:spPr/>
    </dgm:pt>
    <dgm:pt modelId="{4A165F23-F841-461D-8C54-C508D49BA85B}" type="pres">
      <dgm:prSet presAssocID="{E5E9D5DF-FBA1-4645-8B59-D282E8837A04}" presName="topSpace" presStyleCnt="0"/>
      <dgm:spPr/>
    </dgm:pt>
    <dgm:pt modelId="{C9ED20CB-ACE2-40A8-9E7F-9CBAAA5C46D1}" type="pres">
      <dgm:prSet presAssocID="{E5E9D5DF-FBA1-4645-8B59-D282E8837A04}" presName="firstComp" presStyleCnt="0"/>
      <dgm:spPr/>
    </dgm:pt>
    <dgm:pt modelId="{6E97584D-D656-4220-AEE8-8CD9A2B0E86C}" type="pres">
      <dgm:prSet presAssocID="{E5E9D5DF-FBA1-4645-8B59-D282E8837A04}" presName="firstChild" presStyleLbl="bgAccFollowNode1" presStyleIdx="0" presStyleCnt="4"/>
      <dgm:spPr/>
    </dgm:pt>
    <dgm:pt modelId="{52E82FB7-2B87-4284-8D85-5CC403D9ACF1}" type="pres">
      <dgm:prSet presAssocID="{E5E9D5DF-FBA1-4645-8B59-D282E8837A04}" presName="firstChildTx" presStyleLbl="bgAccFollowNode1" presStyleIdx="0" presStyleCnt="4">
        <dgm:presLayoutVars>
          <dgm:bulletEnabled val="1"/>
        </dgm:presLayoutVars>
      </dgm:prSet>
      <dgm:spPr/>
    </dgm:pt>
    <dgm:pt modelId="{27689C60-B33E-409E-8789-83DA21A41D41}" type="pres">
      <dgm:prSet presAssocID="{E5E9D5DF-FBA1-4645-8B59-D282E8837A04}" presName="negSpace" presStyleCnt="0"/>
      <dgm:spPr/>
    </dgm:pt>
    <dgm:pt modelId="{CCCC32CF-35E6-4DEB-B547-032360285264}" type="pres">
      <dgm:prSet presAssocID="{E5E9D5DF-FBA1-4645-8B59-D282E8837A04}" presName="circle" presStyleLbl="node1" presStyleIdx="0" presStyleCnt="4"/>
      <dgm:spPr/>
    </dgm:pt>
    <dgm:pt modelId="{5B079A9C-12A0-437C-A45A-7E7BCA3E9CED}" type="pres">
      <dgm:prSet presAssocID="{B425EDDB-FD18-4ABD-97B9-70B637AD0D08}" presName="transSpace" presStyleCnt="0"/>
      <dgm:spPr/>
    </dgm:pt>
    <dgm:pt modelId="{29A83102-E8BC-4D54-B8BE-2C00B74C696E}" type="pres">
      <dgm:prSet presAssocID="{4362BC06-2901-4DB3-99E7-FEDF67CF9059}" presName="posSpace" presStyleCnt="0"/>
      <dgm:spPr/>
    </dgm:pt>
    <dgm:pt modelId="{9792B82E-4937-4BE1-A4F1-65961B46FEBD}" type="pres">
      <dgm:prSet presAssocID="{4362BC06-2901-4DB3-99E7-FEDF67CF9059}" presName="vertFlow" presStyleCnt="0"/>
      <dgm:spPr/>
    </dgm:pt>
    <dgm:pt modelId="{69913360-8910-4A2B-9639-78DD08686538}" type="pres">
      <dgm:prSet presAssocID="{4362BC06-2901-4DB3-99E7-FEDF67CF9059}" presName="topSpace" presStyleCnt="0"/>
      <dgm:spPr/>
    </dgm:pt>
    <dgm:pt modelId="{6CF20964-9229-436F-AF6A-6BB82545D1A4}" type="pres">
      <dgm:prSet presAssocID="{4362BC06-2901-4DB3-99E7-FEDF67CF9059}" presName="firstComp" presStyleCnt="0"/>
      <dgm:spPr/>
    </dgm:pt>
    <dgm:pt modelId="{55D828CA-A5BB-4779-B37C-FB1B80865003}" type="pres">
      <dgm:prSet presAssocID="{4362BC06-2901-4DB3-99E7-FEDF67CF9059}" presName="firstChild" presStyleLbl="bgAccFollowNode1" presStyleIdx="1" presStyleCnt="4"/>
      <dgm:spPr/>
    </dgm:pt>
    <dgm:pt modelId="{4448493E-3DBF-4063-9607-45241C29E336}" type="pres">
      <dgm:prSet presAssocID="{4362BC06-2901-4DB3-99E7-FEDF67CF9059}" presName="firstChildTx" presStyleLbl="bgAccFollowNode1" presStyleIdx="1" presStyleCnt="4">
        <dgm:presLayoutVars>
          <dgm:bulletEnabled val="1"/>
        </dgm:presLayoutVars>
      </dgm:prSet>
      <dgm:spPr/>
    </dgm:pt>
    <dgm:pt modelId="{5BD7B4F1-03A0-4D14-A596-53A31B4436E5}" type="pres">
      <dgm:prSet presAssocID="{4362BC06-2901-4DB3-99E7-FEDF67CF9059}" presName="negSpace" presStyleCnt="0"/>
      <dgm:spPr/>
    </dgm:pt>
    <dgm:pt modelId="{5F4D3B87-FC3E-4963-9C57-BB6611FB6836}" type="pres">
      <dgm:prSet presAssocID="{4362BC06-2901-4DB3-99E7-FEDF67CF9059}" presName="circle" presStyleLbl="node1" presStyleIdx="1" presStyleCnt="4"/>
      <dgm:spPr/>
    </dgm:pt>
    <dgm:pt modelId="{55843DC0-E90A-452C-8784-0D59957389DE}" type="pres">
      <dgm:prSet presAssocID="{95B34AE0-F68B-40A3-A7F6-7E3C713E25A8}" presName="transSpace" presStyleCnt="0"/>
      <dgm:spPr/>
    </dgm:pt>
    <dgm:pt modelId="{12AF976D-D869-4CBC-BA4A-F9F5E7DA2B1C}" type="pres">
      <dgm:prSet presAssocID="{498A6B7D-C66D-4924-9F94-54A8989B8FE8}" presName="posSpace" presStyleCnt="0"/>
      <dgm:spPr/>
    </dgm:pt>
    <dgm:pt modelId="{047120AC-D2CE-49C7-96E1-C85EEEB225F3}" type="pres">
      <dgm:prSet presAssocID="{498A6B7D-C66D-4924-9F94-54A8989B8FE8}" presName="vertFlow" presStyleCnt="0"/>
      <dgm:spPr/>
    </dgm:pt>
    <dgm:pt modelId="{2947C45F-F7C6-424F-92A9-3FF9D0DF27FA}" type="pres">
      <dgm:prSet presAssocID="{498A6B7D-C66D-4924-9F94-54A8989B8FE8}" presName="topSpace" presStyleCnt="0"/>
      <dgm:spPr/>
    </dgm:pt>
    <dgm:pt modelId="{A74018D6-CD6D-4C1F-99DD-A90C9E265A73}" type="pres">
      <dgm:prSet presAssocID="{498A6B7D-C66D-4924-9F94-54A8989B8FE8}" presName="firstComp" presStyleCnt="0"/>
      <dgm:spPr/>
    </dgm:pt>
    <dgm:pt modelId="{76AF4709-5F53-4057-9BE7-142B6275E6CB}" type="pres">
      <dgm:prSet presAssocID="{498A6B7D-C66D-4924-9F94-54A8989B8FE8}" presName="firstChild" presStyleLbl="bgAccFollowNode1" presStyleIdx="2" presStyleCnt="4"/>
      <dgm:spPr/>
    </dgm:pt>
    <dgm:pt modelId="{5A398479-7F59-4E13-8D98-D0DAF77875C9}" type="pres">
      <dgm:prSet presAssocID="{498A6B7D-C66D-4924-9F94-54A8989B8FE8}" presName="firstChildTx" presStyleLbl="bgAccFollowNode1" presStyleIdx="2" presStyleCnt="4">
        <dgm:presLayoutVars>
          <dgm:bulletEnabled val="1"/>
        </dgm:presLayoutVars>
      </dgm:prSet>
      <dgm:spPr/>
    </dgm:pt>
    <dgm:pt modelId="{487D6066-A401-4BA0-B2CA-B0051F3C768E}" type="pres">
      <dgm:prSet presAssocID="{498A6B7D-C66D-4924-9F94-54A8989B8FE8}" presName="negSpace" presStyleCnt="0"/>
      <dgm:spPr/>
    </dgm:pt>
    <dgm:pt modelId="{AF2A2AE6-B8ED-4E4E-960C-02E04E3B30FF}" type="pres">
      <dgm:prSet presAssocID="{498A6B7D-C66D-4924-9F94-54A8989B8FE8}" presName="circle" presStyleLbl="node1" presStyleIdx="2" presStyleCnt="4"/>
      <dgm:spPr/>
    </dgm:pt>
    <dgm:pt modelId="{387FB394-FF89-4C5E-99B3-EB2AFFBEF8BF}" type="pres">
      <dgm:prSet presAssocID="{47ABC883-408D-4547-B0CE-51A6B5DC6AB5}" presName="transSpace" presStyleCnt="0"/>
      <dgm:spPr/>
    </dgm:pt>
    <dgm:pt modelId="{84130D88-5250-4EFA-ACE8-2647CAE202CB}" type="pres">
      <dgm:prSet presAssocID="{3522350F-45EF-4878-BF75-F363C5E2C61E}" presName="posSpace" presStyleCnt="0"/>
      <dgm:spPr/>
    </dgm:pt>
    <dgm:pt modelId="{53A09DF6-24FA-4219-BA8E-558C511473F0}" type="pres">
      <dgm:prSet presAssocID="{3522350F-45EF-4878-BF75-F363C5E2C61E}" presName="vertFlow" presStyleCnt="0"/>
      <dgm:spPr/>
    </dgm:pt>
    <dgm:pt modelId="{998A5354-0832-4E9B-BBD1-CA88CF15301A}" type="pres">
      <dgm:prSet presAssocID="{3522350F-45EF-4878-BF75-F363C5E2C61E}" presName="topSpace" presStyleCnt="0"/>
      <dgm:spPr/>
    </dgm:pt>
    <dgm:pt modelId="{C97AC2F3-0B23-47A2-9170-17FFA25B9913}" type="pres">
      <dgm:prSet presAssocID="{3522350F-45EF-4878-BF75-F363C5E2C61E}" presName="firstComp" presStyleCnt="0"/>
      <dgm:spPr/>
    </dgm:pt>
    <dgm:pt modelId="{C51F6B4C-496C-4F63-940B-9106194CCE01}" type="pres">
      <dgm:prSet presAssocID="{3522350F-45EF-4878-BF75-F363C5E2C61E}" presName="firstChild" presStyleLbl="bgAccFollowNode1" presStyleIdx="3" presStyleCnt="4"/>
      <dgm:spPr/>
    </dgm:pt>
    <dgm:pt modelId="{760BAF0C-87B9-42A4-96AD-8351BFBC1BD7}" type="pres">
      <dgm:prSet presAssocID="{3522350F-45EF-4878-BF75-F363C5E2C61E}" presName="firstChildTx" presStyleLbl="bgAccFollowNode1" presStyleIdx="3" presStyleCnt="4">
        <dgm:presLayoutVars>
          <dgm:bulletEnabled val="1"/>
        </dgm:presLayoutVars>
      </dgm:prSet>
      <dgm:spPr/>
    </dgm:pt>
    <dgm:pt modelId="{D0050010-8C76-4853-874E-46748CB7A34A}" type="pres">
      <dgm:prSet presAssocID="{3522350F-45EF-4878-BF75-F363C5E2C61E}" presName="negSpace" presStyleCnt="0"/>
      <dgm:spPr/>
    </dgm:pt>
    <dgm:pt modelId="{B21F6FDF-1349-441C-A59E-8E7B02D4CFF9}" type="pres">
      <dgm:prSet presAssocID="{3522350F-45EF-4878-BF75-F363C5E2C61E}" presName="circle" presStyleLbl="node1" presStyleIdx="3" presStyleCnt="4"/>
      <dgm:spPr/>
    </dgm:pt>
  </dgm:ptLst>
  <dgm:cxnLst>
    <dgm:cxn modelId="{BD6EAE11-FC34-4776-8241-2494B397AC5B}" srcId="{A690DD66-F5A2-4488-A2D6-DF9B1A935A82}" destId="{3522350F-45EF-4878-BF75-F363C5E2C61E}" srcOrd="3" destOrd="0" parTransId="{B0EBECA5-9381-4150-B2B0-C1845D41AF9D}" sibTransId="{0C4CFAD6-44DB-4DC2-829E-5F63C1058B06}"/>
    <dgm:cxn modelId="{60EF5416-649F-4018-A197-D56F9711E8F5}" type="presOf" srcId="{2F975060-9C99-489D-80E3-B0A11898B19F}" destId="{52E82FB7-2B87-4284-8D85-5CC403D9ACF1}" srcOrd="1" destOrd="0" presId="urn:microsoft.com/office/officeart/2005/8/layout/hList9"/>
    <dgm:cxn modelId="{DB01BD2F-ABC8-40E9-BAF4-4EAE43032688}" srcId="{A690DD66-F5A2-4488-A2D6-DF9B1A935A82}" destId="{498A6B7D-C66D-4924-9F94-54A8989B8FE8}" srcOrd="2" destOrd="0" parTransId="{5119DC6F-E728-4798-B134-85EFE91D7C94}" sibTransId="{47ABC883-408D-4547-B0CE-51A6B5DC6AB5}"/>
    <dgm:cxn modelId="{2E90F039-6D00-4854-A395-540653E5B2C3}" type="presOf" srcId="{E59F0275-3C2B-465E-BA10-72CCB48941D9}" destId="{5A398479-7F59-4E13-8D98-D0DAF77875C9}" srcOrd="1" destOrd="0" presId="urn:microsoft.com/office/officeart/2005/8/layout/hList9"/>
    <dgm:cxn modelId="{E813743B-CBF9-4AAC-8F13-438AF9424165}" type="presOf" srcId="{3522350F-45EF-4878-BF75-F363C5E2C61E}" destId="{B21F6FDF-1349-441C-A59E-8E7B02D4CFF9}" srcOrd="0" destOrd="0" presId="urn:microsoft.com/office/officeart/2005/8/layout/hList9"/>
    <dgm:cxn modelId="{A220C53D-5330-4C2C-8D31-9F34B8E0C7C0}" type="presOf" srcId="{4362BC06-2901-4DB3-99E7-FEDF67CF9059}" destId="{5F4D3B87-FC3E-4963-9C57-BB6611FB6836}" srcOrd="0" destOrd="0" presId="urn:microsoft.com/office/officeart/2005/8/layout/hList9"/>
    <dgm:cxn modelId="{0CDF5460-CBFD-4D8B-B9C4-35CC327DABE6}" type="presOf" srcId="{E59F0275-3C2B-465E-BA10-72CCB48941D9}" destId="{76AF4709-5F53-4057-9BE7-142B6275E6CB}" srcOrd="0" destOrd="0" presId="urn:microsoft.com/office/officeart/2005/8/layout/hList9"/>
    <dgm:cxn modelId="{0F451769-8AE3-4FD1-A5F2-1D55A153BD91}" type="presOf" srcId="{A690DD66-F5A2-4488-A2D6-DF9B1A935A82}" destId="{33730352-6B6B-4EE9-9F5D-1533364D579D}" srcOrd="0" destOrd="0" presId="urn:microsoft.com/office/officeart/2005/8/layout/hList9"/>
    <dgm:cxn modelId="{E5967174-15D1-4167-A2CB-1EA864E5E25D}" srcId="{E5E9D5DF-FBA1-4645-8B59-D282E8837A04}" destId="{2F975060-9C99-489D-80E3-B0A11898B19F}" srcOrd="0" destOrd="0" parTransId="{E809B26E-B8B7-4794-A720-28D108530E62}" sibTransId="{1C6E0C0A-8E9B-45A9-B62F-B54DF9A2454B}"/>
    <dgm:cxn modelId="{38D95975-B103-4C0A-BB69-BA8507AAEB40}" type="presOf" srcId="{498A6B7D-C66D-4924-9F94-54A8989B8FE8}" destId="{AF2A2AE6-B8ED-4E4E-960C-02E04E3B30FF}" srcOrd="0" destOrd="0" presId="urn:microsoft.com/office/officeart/2005/8/layout/hList9"/>
    <dgm:cxn modelId="{579D7F56-4942-4755-94E7-10CDD9A08699}" type="presOf" srcId="{E5E9D5DF-FBA1-4645-8B59-D282E8837A04}" destId="{CCCC32CF-35E6-4DEB-B547-032360285264}" srcOrd="0" destOrd="0" presId="urn:microsoft.com/office/officeart/2005/8/layout/hList9"/>
    <dgm:cxn modelId="{E902AC85-2487-45A7-AD04-7FF9525E3A36}" type="presOf" srcId="{9CEC9FAE-71C6-4925-8C83-A61091FC7E19}" destId="{55D828CA-A5BB-4779-B37C-FB1B80865003}" srcOrd="0" destOrd="0" presId="urn:microsoft.com/office/officeart/2005/8/layout/hList9"/>
    <dgm:cxn modelId="{7A400589-262C-4831-BC59-E08115CF7466}" type="presOf" srcId="{AC3D465E-98D4-4AE2-A4F1-4ABD98DDDBD7}" destId="{760BAF0C-87B9-42A4-96AD-8351BFBC1BD7}" srcOrd="1" destOrd="0" presId="urn:microsoft.com/office/officeart/2005/8/layout/hList9"/>
    <dgm:cxn modelId="{B10FDA89-48EA-4592-8DD1-9259A08BB14F}" type="presOf" srcId="{AC3D465E-98D4-4AE2-A4F1-4ABD98DDDBD7}" destId="{C51F6B4C-496C-4F63-940B-9106194CCE01}" srcOrd="0" destOrd="0" presId="urn:microsoft.com/office/officeart/2005/8/layout/hList9"/>
    <dgm:cxn modelId="{CC23B88F-FBB9-416D-B01D-F181D5489D01}" type="presOf" srcId="{2F975060-9C99-489D-80E3-B0A11898B19F}" destId="{6E97584D-D656-4220-AEE8-8CD9A2B0E86C}" srcOrd="0" destOrd="0" presId="urn:microsoft.com/office/officeart/2005/8/layout/hList9"/>
    <dgm:cxn modelId="{900B7CC3-5C19-48BB-ACB8-D9DB719E8364}" srcId="{4362BC06-2901-4DB3-99E7-FEDF67CF9059}" destId="{9CEC9FAE-71C6-4925-8C83-A61091FC7E19}" srcOrd="0" destOrd="0" parTransId="{56863173-634F-4ED8-97E5-161F65616618}" sibTransId="{6E4C1529-1C1E-404B-B72A-1FAF3A1C43FD}"/>
    <dgm:cxn modelId="{8D20DCC3-4977-4AB4-8354-84D8A342B407}" srcId="{A690DD66-F5A2-4488-A2D6-DF9B1A935A82}" destId="{E5E9D5DF-FBA1-4645-8B59-D282E8837A04}" srcOrd="0" destOrd="0" parTransId="{030B4601-DB8F-433A-B4D5-5D5715FAF6D4}" sibTransId="{B425EDDB-FD18-4ABD-97B9-70B637AD0D08}"/>
    <dgm:cxn modelId="{50B838C7-865C-4425-803E-7227ADB3266B}" type="presOf" srcId="{9CEC9FAE-71C6-4925-8C83-A61091FC7E19}" destId="{4448493E-3DBF-4063-9607-45241C29E336}" srcOrd="1" destOrd="0" presId="urn:microsoft.com/office/officeart/2005/8/layout/hList9"/>
    <dgm:cxn modelId="{6B8981F2-78A5-4340-BD9D-4DB5F15B104C}" srcId="{3522350F-45EF-4878-BF75-F363C5E2C61E}" destId="{AC3D465E-98D4-4AE2-A4F1-4ABD98DDDBD7}" srcOrd="0" destOrd="0" parTransId="{EDC0A429-62AF-4DE0-970F-7F8CD752283B}" sibTransId="{41750BF8-4CFB-4E0C-8C6D-EA305883FFB0}"/>
    <dgm:cxn modelId="{135AEAF7-0028-4C63-9A62-B297C139BFDA}" srcId="{498A6B7D-C66D-4924-9F94-54A8989B8FE8}" destId="{E59F0275-3C2B-465E-BA10-72CCB48941D9}" srcOrd="0" destOrd="0" parTransId="{B0F322A2-2C3B-476E-95A3-5DF4DC90A003}" sibTransId="{83111B6F-FB63-489F-9DE2-1360BA9FCDC6}"/>
    <dgm:cxn modelId="{52D808FE-E0DC-4894-9CB6-F7E59E9AE429}" srcId="{A690DD66-F5A2-4488-A2D6-DF9B1A935A82}" destId="{4362BC06-2901-4DB3-99E7-FEDF67CF9059}" srcOrd="1" destOrd="0" parTransId="{82FB0F36-3709-42CF-AC9F-0F4D40383D68}" sibTransId="{95B34AE0-F68B-40A3-A7F6-7E3C713E25A8}"/>
    <dgm:cxn modelId="{6D079399-0F79-4458-BC88-B102B281A9EA}" type="presParOf" srcId="{33730352-6B6B-4EE9-9F5D-1533364D579D}" destId="{0FC7CF9A-85B2-4589-B7D8-B281F1A4BF62}" srcOrd="0" destOrd="0" presId="urn:microsoft.com/office/officeart/2005/8/layout/hList9"/>
    <dgm:cxn modelId="{CF9A2057-913B-4382-A141-B3CF576C8983}" type="presParOf" srcId="{33730352-6B6B-4EE9-9F5D-1533364D579D}" destId="{F6D3EFCC-15CD-4A07-87E1-B72AE46D55E5}" srcOrd="1" destOrd="0" presId="urn:microsoft.com/office/officeart/2005/8/layout/hList9"/>
    <dgm:cxn modelId="{E43B5CCE-ACBC-4618-9680-0BDDA4FE3894}" type="presParOf" srcId="{F6D3EFCC-15CD-4A07-87E1-B72AE46D55E5}" destId="{4A165F23-F841-461D-8C54-C508D49BA85B}" srcOrd="0" destOrd="0" presId="urn:microsoft.com/office/officeart/2005/8/layout/hList9"/>
    <dgm:cxn modelId="{673CD0A3-C590-4AC5-BA9E-AB35602C16CC}" type="presParOf" srcId="{F6D3EFCC-15CD-4A07-87E1-B72AE46D55E5}" destId="{C9ED20CB-ACE2-40A8-9E7F-9CBAAA5C46D1}" srcOrd="1" destOrd="0" presId="urn:microsoft.com/office/officeart/2005/8/layout/hList9"/>
    <dgm:cxn modelId="{287A69FC-A0EC-494B-8E98-C5D42FFAAD2E}" type="presParOf" srcId="{C9ED20CB-ACE2-40A8-9E7F-9CBAAA5C46D1}" destId="{6E97584D-D656-4220-AEE8-8CD9A2B0E86C}" srcOrd="0" destOrd="0" presId="urn:microsoft.com/office/officeart/2005/8/layout/hList9"/>
    <dgm:cxn modelId="{A8915483-AB2A-484F-8228-6F9E80765B90}" type="presParOf" srcId="{C9ED20CB-ACE2-40A8-9E7F-9CBAAA5C46D1}" destId="{52E82FB7-2B87-4284-8D85-5CC403D9ACF1}" srcOrd="1" destOrd="0" presId="urn:microsoft.com/office/officeart/2005/8/layout/hList9"/>
    <dgm:cxn modelId="{BC919135-83A7-4DF4-B973-313F8C5E5C28}" type="presParOf" srcId="{33730352-6B6B-4EE9-9F5D-1533364D579D}" destId="{27689C60-B33E-409E-8789-83DA21A41D41}" srcOrd="2" destOrd="0" presId="urn:microsoft.com/office/officeart/2005/8/layout/hList9"/>
    <dgm:cxn modelId="{83B9648B-8362-442C-B8C4-951812953061}" type="presParOf" srcId="{33730352-6B6B-4EE9-9F5D-1533364D579D}" destId="{CCCC32CF-35E6-4DEB-B547-032360285264}" srcOrd="3" destOrd="0" presId="urn:microsoft.com/office/officeart/2005/8/layout/hList9"/>
    <dgm:cxn modelId="{D6DC49B6-1CFA-4266-9E10-6820FCFF527E}" type="presParOf" srcId="{33730352-6B6B-4EE9-9F5D-1533364D579D}" destId="{5B079A9C-12A0-437C-A45A-7E7BCA3E9CED}" srcOrd="4" destOrd="0" presId="urn:microsoft.com/office/officeart/2005/8/layout/hList9"/>
    <dgm:cxn modelId="{ACDA3A68-120A-4B82-87A9-62E8A8E4A0FA}" type="presParOf" srcId="{33730352-6B6B-4EE9-9F5D-1533364D579D}" destId="{29A83102-E8BC-4D54-B8BE-2C00B74C696E}" srcOrd="5" destOrd="0" presId="urn:microsoft.com/office/officeart/2005/8/layout/hList9"/>
    <dgm:cxn modelId="{E83EA23F-3B21-4E45-897A-441119A7E713}" type="presParOf" srcId="{33730352-6B6B-4EE9-9F5D-1533364D579D}" destId="{9792B82E-4937-4BE1-A4F1-65961B46FEBD}" srcOrd="6" destOrd="0" presId="urn:microsoft.com/office/officeart/2005/8/layout/hList9"/>
    <dgm:cxn modelId="{EFBA2659-4073-4BA2-9449-A2F7755AC336}" type="presParOf" srcId="{9792B82E-4937-4BE1-A4F1-65961B46FEBD}" destId="{69913360-8910-4A2B-9639-78DD08686538}" srcOrd="0" destOrd="0" presId="urn:microsoft.com/office/officeart/2005/8/layout/hList9"/>
    <dgm:cxn modelId="{BAF56D05-7BC6-4CD2-85ED-23F409BC9674}" type="presParOf" srcId="{9792B82E-4937-4BE1-A4F1-65961B46FEBD}" destId="{6CF20964-9229-436F-AF6A-6BB82545D1A4}" srcOrd="1" destOrd="0" presId="urn:microsoft.com/office/officeart/2005/8/layout/hList9"/>
    <dgm:cxn modelId="{6A5628AD-C3A4-45C3-8AED-1512F62E8126}" type="presParOf" srcId="{6CF20964-9229-436F-AF6A-6BB82545D1A4}" destId="{55D828CA-A5BB-4779-B37C-FB1B80865003}" srcOrd="0" destOrd="0" presId="urn:microsoft.com/office/officeart/2005/8/layout/hList9"/>
    <dgm:cxn modelId="{C22BAAC7-8D30-4DFA-9E99-2DC742471CFE}" type="presParOf" srcId="{6CF20964-9229-436F-AF6A-6BB82545D1A4}" destId="{4448493E-3DBF-4063-9607-45241C29E336}" srcOrd="1" destOrd="0" presId="urn:microsoft.com/office/officeart/2005/8/layout/hList9"/>
    <dgm:cxn modelId="{4AFE7FBC-7814-456A-BC87-97AB76DBCBE3}" type="presParOf" srcId="{33730352-6B6B-4EE9-9F5D-1533364D579D}" destId="{5BD7B4F1-03A0-4D14-A596-53A31B4436E5}" srcOrd="7" destOrd="0" presId="urn:microsoft.com/office/officeart/2005/8/layout/hList9"/>
    <dgm:cxn modelId="{2B89D957-50A6-42AD-89D1-CDD38228CDF1}" type="presParOf" srcId="{33730352-6B6B-4EE9-9F5D-1533364D579D}" destId="{5F4D3B87-FC3E-4963-9C57-BB6611FB6836}" srcOrd="8" destOrd="0" presId="urn:microsoft.com/office/officeart/2005/8/layout/hList9"/>
    <dgm:cxn modelId="{431FCF97-B0A6-4CA5-BA0E-6AE9BF5FBA85}" type="presParOf" srcId="{33730352-6B6B-4EE9-9F5D-1533364D579D}" destId="{55843DC0-E90A-452C-8784-0D59957389DE}" srcOrd="9" destOrd="0" presId="urn:microsoft.com/office/officeart/2005/8/layout/hList9"/>
    <dgm:cxn modelId="{FA59F7AA-125A-4DD7-9BDD-DDFE409224B7}" type="presParOf" srcId="{33730352-6B6B-4EE9-9F5D-1533364D579D}" destId="{12AF976D-D869-4CBC-BA4A-F9F5E7DA2B1C}" srcOrd="10" destOrd="0" presId="urn:microsoft.com/office/officeart/2005/8/layout/hList9"/>
    <dgm:cxn modelId="{2A0D9B03-395E-4129-95EC-BE484B075FE8}" type="presParOf" srcId="{33730352-6B6B-4EE9-9F5D-1533364D579D}" destId="{047120AC-D2CE-49C7-96E1-C85EEEB225F3}" srcOrd="11" destOrd="0" presId="urn:microsoft.com/office/officeart/2005/8/layout/hList9"/>
    <dgm:cxn modelId="{FBD7594D-F818-4A2E-8D4C-38C78932F57E}" type="presParOf" srcId="{047120AC-D2CE-49C7-96E1-C85EEEB225F3}" destId="{2947C45F-F7C6-424F-92A9-3FF9D0DF27FA}" srcOrd="0" destOrd="0" presId="urn:microsoft.com/office/officeart/2005/8/layout/hList9"/>
    <dgm:cxn modelId="{F44793D4-3621-4E76-8994-60FA3D11FFAD}" type="presParOf" srcId="{047120AC-D2CE-49C7-96E1-C85EEEB225F3}" destId="{A74018D6-CD6D-4C1F-99DD-A90C9E265A73}" srcOrd="1" destOrd="0" presId="urn:microsoft.com/office/officeart/2005/8/layout/hList9"/>
    <dgm:cxn modelId="{3B48D9B7-0DEC-4534-8E7D-906F95FE24E6}" type="presParOf" srcId="{A74018D6-CD6D-4C1F-99DD-A90C9E265A73}" destId="{76AF4709-5F53-4057-9BE7-142B6275E6CB}" srcOrd="0" destOrd="0" presId="urn:microsoft.com/office/officeart/2005/8/layout/hList9"/>
    <dgm:cxn modelId="{72E76AF0-D83B-4E05-982F-E0C41728EDF3}" type="presParOf" srcId="{A74018D6-CD6D-4C1F-99DD-A90C9E265A73}" destId="{5A398479-7F59-4E13-8D98-D0DAF77875C9}" srcOrd="1" destOrd="0" presId="urn:microsoft.com/office/officeart/2005/8/layout/hList9"/>
    <dgm:cxn modelId="{CBEAB8FB-7BFF-48E7-BA5B-F6BD48A90E22}" type="presParOf" srcId="{33730352-6B6B-4EE9-9F5D-1533364D579D}" destId="{487D6066-A401-4BA0-B2CA-B0051F3C768E}" srcOrd="12" destOrd="0" presId="urn:microsoft.com/office/officeart/2005/8/layout/hList9"/>
    <dgm:cxn modelId="{8E07281F-884A-4325-B2AC-88A442B667DE}" type="presParOf" srcId="{33730352-6B6B-4EE9-9F5D-1533364D579D}" destId="{AF2A2AE6-B8ED-4E4E-960C-02E04E3B30FF}" srcOrd="13" destOrd="0" presId="urn:microsoft.com/office/officeart/2005/8/layout/hList9"/>
    <dgm:cxn modelId="{465EAB77-0900-41BC-9465-2D7875ED1D51}" type="presParOf" srcId="{33730352-6B6B-4EE9-9F5D-1533364D579D}" destId="{387FB394-FF89-4C5E-99B3-EB2AFFBEF8BF}" srcOrd="14" destOrd="0" presId="urn:microsoft.com/office/officeart/2005/8/layout/hList9"/>
    <dgm:cxn modelId="{3E60F728-B141-42C2-8F12-C459F62A7CA9}" type="presParOf" srcId="{33730352-6B6B-4EE9-9F5D-1533364D579D}" destId="{84130D88-5250-4EFA-ACE8-2647CAE202CB}" srcOrd="15" destOrd="0" presId="urn:microsoft.com/office/officeart/2005/8/layout/hList9"/>
    <dgm:cxn modelId="{A672C1E5-FC29-4C5F-8ADD-E3C1230C76F4}" type="presParOf" srcId="{33730352-6B6B-4EE9-9F5D-1533364D579D}" destId="{53A09DF6-24FA-4219-BA8E-558C511473F0}" srcOrd="16" destOrd="0" presId="urn:microsoft.com/office/officeart/2005/8/layout/hList9"/>
    <dgm:cxn modelId="{3B640FBF-9940-4B02-8994-8FDFF98380E9}" type="presParOf" srcId="{53A09DF6-24FA-4219-BA8E-558C511473F0}" destId="{998A5354-0832-4E9B-BBD1-CA88CF15301A}" srcOrd="0" destOrd="0" presId="urn:microsoft.com/office/officeart/2005/8/layout/hList9"/>
    <dgm:cxn modelId="{DC500ECD-C9B1-4D45-BAE8-97055DAA2D37}" type="presParOf" srcId="{53A09DF6-24FA-4219-BA8E-558C511473F0}" destId="{C97AC2F3-0B23-47A2-9170-17FFA25B9913}" srcOrd="1" destOrd="0" presId="urn:microsoft.com/office/officeart/2005/8/layout/hList9"/>
    <dgm:cxn modelId="{03F297ED-0974-4D3B-BBA1-F5D362477A1F}" type="presParOf" srcId="{C97AC2F3-0B23-47A2-9170-17FFA25B9913}" destId="{C51F6B4C-496C-4F63-940B-9106194CCE01}" srcOrd="0" destOrd="0" presId="urn:microsoft.com/office/officeart/2005/8/layout/hList9"/>
    <dgm:cxn modelId="{F91815E6-6724-4447-857D-863D71BF18C1}" type="presParOf" srcId="{C97AC2F3-0B23-47A2-9170-17FFA25B9913}" destId="{760BAF0C-87B9-42A4-96AD-8351BFBC1BD7}" srcOrd="1" destOrd="0" presId="urn:microsoft.com/office/officeart/2005/8/layout/hList9"/>
    <dgm:cxn modelId="{E3821709-2A71-45D7-832C-FEDFABF6420A}" type="presParOf" srcId="{33730352-6B6B-4EE9-9F5D-1533364D579D}" destId="{D0050010-8C76-4853-874E-46748CB7A34A}" srcOrd="17" destOrd="0" presId="urn:microsoft.com/office/officeart/2005/8/layout/hList9"/>
    <dgm:cxn modelId="{3C75C1FA-F35F-497A-A92C-8D0568FEDD83}" type="presParOf" srcId="{33730352-6B6B-4EE9-9F5D-1533364D579D}" destId="{B21F6FDF-1349-441C-A59E-8E7B02D4CFF9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1123BC-FC4C-4C8C-B31C-7486AEDFB96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5A6F0B-0FB6-4506-8E02-1D1FCDED5835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GREAT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Questions</a:t>
          </a:r>
        </a:p>
      </dgm:t>
    </dgm:pt>
    <dgm:pt modelId="{28991003-6CA7-4BBE-9F73-7EF9690934F0}" type="parTrans" cxnId="{C1584CA0-7B01-461D-A7F5-9D2910271CA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01147-7687-4C4A-B442-98AAD7858D91}" type="sibTrans" cxnId="{C1584CA0-7B01-461D-A7F5-9D2910271CA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5CC47-C456-459C-9E41-BB615944054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ncbroadband.gov/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greatgrant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4BB2F-A2E8-49B3-85AB-F5148B38222E}" type="parTrans" cxnId="{4BF3B247-846A-47C6-8A6D-8D522FE57F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3641C-3022-4A33-AE33-4F2B3AF5DA7C}" type="sibTrans" cxnId="{4BF3B247-846A-47C6-8A6D-8D522FE57F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7ADBB7-2FDE-457A-A642-DC9DF7E22F9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Public Posting of FAQ</a:t>
          </a:r>
        </a:p>
      </dgm:t>
    </dgm:pt>
    <dgm:pt modelId="{0B43CEA0-2769-4519-A4B9-2916CED6E53B}" type="parTrans" cxnId="{8EFE7ADB-6880-4F3A-B247-F3B1B90BD37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44BA1-0488-4A7E-98F3-920B1D25E1C7}" type="sibTrans" cxnId="{8EFE7ADB-6880-4F3A-B247-F3B1B90BD37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15177-7C06-44B3-9D5A-503265F7B87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Application Help: SAP Support Services Team </a:t>
          </a:r>
        </a:p>
      </dgm:t>
    </dgm:pt>
    <dgm:pt modelId="{3C260BCE-AD64-455B-AD33-DEF43711D0B4}" type="parTrans" cxnId="{E75F5A6F-5DE5-410B-8481-19999C0CBB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E1F407-5232-4EF5-8501-1FA72BEA49BC}" type="sibTrans" cxnId="{E75F5A6F-5DE5-410B-8481-19999C0CBB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B4AD75-305C-4F60-9EE6-F07983A3B4A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NCID Support</a:t>
          </a:r>
        </a:p>
      </dgm:t>
    </dgm:pt>
    <dgm:pt modelId="{8FF00C7D-75E3-44D1-AF1D-DB8CB4F9035A}" type="parTrans" cxnId="{EE697928-10D4-4C95-B32C-E04529C120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61BACB-5BDD-44A8-8394-1CC1ADF3A637}" type="sibTrans" cxnId="{EE697928-10D4-4C95-B32C-E04529C120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CD910-59E5-400D-9D6A-1C37C7B45D1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it.nc.gov/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ncid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</a:p>
      </dgm:t>
    </dgm:pt>
    <dgm:pt modelId="{0441EE94-2A6D-4704-BC3A-41BB04F53F7D}" type="parTrans" cxnId="{BB5ECF3D-6B98-4E2A-A7ED-9AF197745C6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A9D9D-911C-4E53-A7E0-D2C1A47B0C82}" type="sibTrans" cxnId="{BB5ECF3D-6B98-4E2A-A7ED-9AF197745C6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253CE0-20BC-4959-BEF7-27E3A045F42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919-707-2208</a:t>
          </a:r>
        </a:p>
      </dgm:t>
    </dgm:pt>
    <dgm:pt modelId="{B5A4E4A9-D51C-4228-BBBB-9C7A36B7BA8E}" type="parTrans" cxnId="{30954D7F-D869-4E57-AE33-E78EE29F52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A7AC71-5364-4FE5-B6F3-6F637A7523D2}" type="sibTrans" cxnId="{30954D7F-D869-4E57-AE33-E78EE29F52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B6B8B-4065-4DA8-B72C-1B3A458DDBCC}">
      <dgm:prSet phldrT="[Text]"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09CF6F-6680-43F1-8E88-0FCC82BEF782}" type="parTrans" cxnId="{0558A121-8855-47FD-93A7-17F8C0DB036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0D277C-4A50-4178-A6D7-A75CEE5A9940}" type="sibTrans" cxnId="{0558A121-8855-47FD-93A7-17F8C0DB036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A16605-61CA-4664-A0ED-B8BF02A0071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GREATGrant@nc.gov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A9F1FA-0FA9-477E-8218-BA27B65F852A}" type="parTrans" cxnId="{68CEE773-AB30-4456-B226-40A86C828E92}">
      <dgm:prSet/>
      <dgm:spPr/>
      <dgm:t>
        <a:bodyPr/>
        <a:lstStyle/>
        <a:p>
          <a:endParaRPr lang="en-US"/>
        </a:p>
      </dgm:t>
    </dgm:pt>
    <dgm:pt modelId="{3735385E-F8EC-441F-814E-06712FE26B30}" type="sibTrans" cxnId="{68CEE773-AB30-4456-B226-40A86C828E92}">
      <dgm:prSet/>
      <dgm:spPr/>
      <dgm:t>
        <a:bodyPr/>
        <a:lstStyle/>
        <a:p>
          <a:endParaRPr lang="en-US"/>
        </a:p>
      </dgm:t>
    </dgm:pt>
    <dgm:pt modelId="{5CE8817C-0B06-4FBC-8BF4-B68195F8DC5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919-754-6000</a:t>
          </a:r>
        </a:p>
      </dgm:t>
    </dgm:pt>
    <dgm:pt modelId="{181653FB-26B9-4280-BE24-5A71B60CF266}" type="parTrans" cxnId="{9849F52F-BFA3-4A7B-9DBA-8F51668E007C}">
      <dgm:prSet/>
      <dgm:spPr/>
      <dgm:t>
        <a:bodyPr/>
        <a:lstStyle/>
        <a:p>
          <a:endParaRPr lang="en-US"/>
        </a:p>
      </dgm:t>
    </dgm:pt>
    <dgm:pt modelId="{96B4782D-808D-49CD-BB86-F30444C6251F}" type="sibTrans" cxnId="{9849F52F-BFA3-4A7B-9DBA-8F51668E007C}">
      <dgm:prSet/>
      <dgm:spPr/>
      <dgm:t>
        <a:bodyPr/>
        <a:lstStyle/>
        <a:p>
          <a:endParaRPr lang="en-US"/>
        </a:p>
      </dgm:t>
    </dgm:pt>
    <dgm:pt modelId="{5EB1F211-4EFD-4897-BE59-F97DD63E7A9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DOTITSAPSupportServices@ncdot.gov</a:t>
          </a:r>
        </a:p>
      </dgm:t>
    </dgm:pt>
    <dgm:pt modelId="{0325BBAC-230C-4E77-ACB2-18BE24A6954B}" type="parTrans" cxnId="{28C129E7-8750-469C-A21A-00E516192CC1}">
      <dgm:prSet/>
      <dgm:spPr/>
      <dgm:t>
        <a:bodyPr/>
        <a:lstStyle/>
        <a:p>
          <a:endParaRPr lang="en-US"/>
        </a:p>
      </dgm:t>
    </dgm:pt>
    <dgm:pt modelId="{7EA450A8-47CD-435F-982C-D3103852318B}" type="sibTrans" cxnId="{28C129E7-8750-469C-A21A-00E516192CC1}">
      <dgm:prSet/>
      <dgm:spPr/>
      <dgm:t>
        <a:bodyPr/>
        <a:lstStyle/>
        <a:p>
          <a:endParaRPr lang="en-US"/>
        </a:p>
      </dgm:t>
    </dgm:pt>
    <dgm:pt modelId="{1C7181BC-E311-4FFA-B71C-32B9A1291F84}" type="pres">
      <dgm:prSet presAssocID="{4C1123BC-FC4C-4C8C-B31C-7486AEDFB967}" presName="linear" presStyleCnt="0">
        <dgm:presLayoutVars>
          <dgm:animLvl val="lvl"/>
          <dgm:resizeHandles val="exact"/>
        </dgm:presLayoutVars>
      </dgm:prSet>
      <dgm:spPr/>
    </dgm:pt>
    <dgm:pt modelId="{9A7024DF-0B19-422E-AB70-8C5ED98D9D75}" type="pres">
      <dgm:prSet presAssocID="{0F5A6F0B-0FB6-4506-8E02-1D1FCDED58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6D53E0-4506-497B-9AB5-6980DC0E574C}" type="pres">
      <dgm:prSet presAssocID="{0F5A6F0B-0FB6-4506-8E02-1D1FCDED5835}" presName="childText" presStyleLbl="revTx" presStyleIdx="0" presStyleCnt="3">
        <dgm:presLayoutVars>
          <dgm:bulletEnabled val="1"/>
        </dgm:presLayoutVars>
      </dgm:prSet>
      <dgm:spPr/>
    </dgm:pt>
    <dgm:pt modelId="{87C63571-CEFD-4C8D-A9B3-B083ADAF5678}" type="pres">
      <dgm:prSet presAssocID="{80415177-7C06-44B3-9D5A-503265F7B8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9C4743-66F8-4AE7-8EE4-BF7301AA1894}" type="pres">
      <dgm:prSet presAssocID="{80415177-7C06-44B3-9D5A-503265F7B878}" presName="childText" presStyleLbl="revTx" presStyleIdx="1" presStyleCnt="3">
        <dgm:presLayoutVars>
          <dgm:bulletEnabled val="1"/>
        </dgm:presLayoutVars>
      </dgm:prSet>
      <dgm:spPr/>
    </dgm:pt>
    <dgm:pt modelId="{3C74B508-F120-4089-BA60-45A8AC457756}" type="pres">
      <dgm:prSet presAssocID="{23B4AD75-305C-4F60-9EE6-F07983A3B4A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C02FAA9-505D-4AA9-986A-C44C200A44E9}" type="pres">
      <dgm:prSet presAssocID="{23B4AD75-305C-4F60-9EE6-F07983A3B4A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D6E0E16-8179-4BDE-BFD5-AFC55E585DDD}" type="presOf" srcId="{5EB1F211-4EFD-4897-BE59-F97DD63E7A93}" destId="{EF9C4743-66F8-4AE7-8EE4-BF7301AA1894}" srcOrd="0" destOrd="1" presId="urn:microsoft.com/office/officeart/2005/8/layout/vList2"/>
    <dgm:cxn modelId="{B9203B1E-07D5-4020-BFC8-163D3EB39C0A}" type="presOf" srcId="{80415177-7C06-44B3-9D5A-503265F7B878}" destId="{87C63571-CEFD-4C8D-A9B3-B083ADAF5678}" srcOrd="0" destOrd="0" presId="urn:microsoft.com/office/officeart/2005/8/layout/vList2"/>
    <dgm:cxn modelId="{0558A121-8855-47FD-93A7-17F8C0DB0365}" srcId="{23B4AD75-305C-4F60-9EE6-F07983A3B4AC}" destId="{A59B6B8B-4065-4DA8-B72C-1B3A458DDBCC}" srcOrd="2" destOrd="0" parTransId="{D809CF6F-6680-43F1-8E88-0FCC82BEF782}" sibTransId="{3F0D277C-4A50-4178-A6D7-A75CEE5A9940}"/>
    <dgm:cxn modelId="{EE697928-10D4-4C95-B32C-E04529C120FD}" srcId="{4C1123BC-FC4C-4C8C-B31C-7486AEDFB967}" destId="{23B4AD75-305C-4F60-9EE6-F07983A3B4AC}" srcOrd="2" destOrd="0" parTransId="{8FF00C7D-75E3-44D1-AF1D-DB8CB4F9035A}" sibTransId="{7861BACB-5BDD-44A8-8394-1CC1ADF3A637}"/>
    <dgm:cxn modelId="{9849F52F-BFA3-4A7B-9DBA-8F51668E007C}" srcId="{23B4AD75-305C-4F60-9EE6-F07983A3B4AC}" destId="{5CE8817C-0B06-4FBC-8BF4-B68195F8DC52}" srcOrd="1" destOrd="0" parTransId="{181653FB-26B9-4280-BE24-5A71B60CF266}" sibTransId="{96B4782D-808D-49CD-BB86-F30444C6251F}"/>
    <dgm:cxn modelId="{BB5ECF3D-6B98-4E2A-A7ED-9AF197745C6F}" srcId="{23B4AD75-305C-4F60-9EE6-F07983A3B4AC}" destId="{FD0CD910-59E5-400D-9D6A-1C37C7B45D19}" srcOrd="0" destOrd="0" parTransId="{0441EE94-2A6D-4704-BC3A-41BB04F53F7D}" sibTransId="{8ABA9D9D-911C-4E53-A7E0-D2C1A47B0C82}"/>
    <dgm:cxn modelId="{4BF3B247-846A-47C6-8A6D-8D522FE57F5C}" srcId="{0F5A6F0B-0FB6-4506-8E02-1D1FCDED5835}" destId="{0E85CC47-C456-459C-9E41-BB615944054B}" srcOrd="0" destOrd="0" parTransId="{6FE4BB2F-A2E8-49B3-85AB-F5148B38222E}" sibTransId="{FD93641C-3022-4A33-AE33-4F2B3AF5DA7C}"/>
    <dgm:cxn modelId="{4EC5B24B-41E0-4CA5-9407-2189EB35407F}" type="presOf" srcId="{E0A16605-61CA-4664-A0ED-B8BF02A00712}" destId="{686D53E0-4506-497B-9AB5-6980DC0E574C}" srcOrd="0" destOrd="2" presId="urn:microsoft.com/office/officeart/2005/8/layout/vList2"/>
    <dgm:cxn modelId="{C3C3F76E-AEEF-433F-ADAE-26615A2B503E}" type="presOf" srcId="{2E253CE0-20BC-4959-BEF7-27E3A045F421}" destId="{EF9C4743-66F8-4AE7-8EE4-BF7301AA1894}" srcOrd="0" destOrd="0" presId="urn:microsoft.com/office/officeart/2005/8/layout/vList2"/>
    <dgm:cxn modelId="{E75F5A6F-5DE5-410B-8481-19999C0CBBB4}" srcId="{4C1123BC-FC4C-4C8C-B31C-7486AEDFB967}" destId="{80415177-7C06-44B3-9D5A-503265F7B878}" srcOrd="1" destOrd="0" parTransId="{3C260BCE-AD64-455B-AD33-DEF43711D0B4}" sibTransId="{E6E1F407-5232-4EF5-8501-1FA72BEA49BC}"/>
    <dgm:cxn modelId="{68CEE773-AB30-4456-B226-40A86C828E92}" srcId="{0F5A6F0B-0FB6-4506-8E02-1D1FCDED5835}" destId="{E0A16605-61CA-4664-A0ED-B8BF02A00712}" srcOrd="1" destOrd="0" parTransId="{B6A9F1FA-0FA9-477E-8218-BA27B65F852A}" sibTransId="{3735385E-F8EC-441F-814E-06712FE26B30}"/>
    <dgm:cxn modelId="{30954D7F-D869-4E57-AE33-E78EE29F5219}" srcId="{80415177-7C06-44B3-9D5A-503265F7B878}" destId="{2E253CE0-20BC-4959-BEF7-27E3A045F421}" srcOrd="0" destOrd="0" parTransId="{B5A4E4A9-D51C-4228-BBBB-9C7A36B7BA8E}" sibTransId="{0CA7AC71-5364-4FE5-B6F3-6F637A7523D2}"/>
    <dgm:cxn modelId="{F1AA278B-65E3-4AD1-B4AB-DBDFB8FB970E}" type="presOf" srcId="{A59B6B8B-4065-4DA8-B72C-1B3A458DDBCC}" destId="{2C02FAA9-505D-4AA9-986A-C44C200A44E9}" srcOrd="0" destOrd="2" presId="urn:microsoft.com/office/officeart/2005/8/layout/vList2"/>
    <dgm:cxn modelId="{86F66C8F-BFFC-46E6-B2DF-3ECACCBEF4CC}" type="presOf" srcId="{23B4AD75-305C-4F60-9EE6-F07983A3B4AC}" destId="{3C74B508-F120-4089-BA60-45A8AC457756}" srcOrd="0" destOrd="0" presId="urn:microsoft.com/office/officeart/2005/8/layout/vList2"/>
    <dgm:cxn modelId="{C1584CA0-7B01-461D-A7F5-9D2910271CA6}" srcId="{4C1123BC-FC4C-4C8C-B31C-7486AEDFB967}" destId="{0F5A6F0B-0FB6-4506-8E02-1D1FCDED5835}" srcOrd="0" destOrd="0" parTransId="{28991003-6CA7-4BBE-9F73-7EF9690934F0}" sibTransId="{02201147-7687-4C4A-B442-98AAD7858D91}"/>
    <dgm:cxn modelId="{676057A1-B2EB-4918-B7EF-2054A112541A}" type="presOf" srcId="{0F7ADBB7-2FDE-457A-A642-DC9DF7E22F98}" destId="{686D53E0-4506-497B-9AB5-6980DC0E574C}" srcOrd="0" destOrd="1" presId="urn:microsoft.com/office/officeart/2005/8/layout/vList2"/>
    <dgm:cxn modelId="{1F5D0DA2-AB4A-4C90-A720-DA4C9A1A6014}" type="presOf" srcId="{FD0CD910-59E5-400D-9D6A-1C37C7B45D19}" destId="{2C02FAA9-505D-4AA9-986A-C44C200A44E9}" srcOrd="0" destOrd="0" presId="urn:microsoft.com/office/officeart/2005/8/layout/vList2"/>
    <dgm:cxn modelId="{9B6D64A3-0677-4436-9B39-9BA8E3E9A296}" type="presOf" srcId="{0F5A6F0B-0FB6-4506-8E02-1D1FCDED5835}" destId="{9A7024DF-0B19-422E-AB70-8C5ED98D9D75}" srcOrd="0" destOrd="0" presId="urn:microsoft.com/office/officeart/2005/8/layout/vList2"/>
    <dgm:cxn modelId="{2B1D20D1-F0EC-49B1-8811-D2FCAE44617A}" type="presOf" srcId="{5CE8817C-0B06-4FBC-8BF4-B68195F8DC52}" destId="{2C02FAA9-505D-4AA9-986A-C44C200A44E9}" srcOrd="0" destOrd="1" presId="urn:microsoft.com/office/officeart/2005/8/layout/vList2"/>
    <dgm:cxn modelId="{8B24C1D7-1320-4C20-8282-BE4B9D8ABEA1}" type="presOf" srcId="{4C1123BC-FC4C-4C8C-B31C-7486AEDFB967}" destId="{1C7181BC-E311-4FFA-B71C-32B9A1291F84}" srcOrd="0" destOrd="0" presId="urn:microsoft.com/office/officeart/2005/8/layout/vList2"/>
    <dgm:cxn modelId="{8EFE7ADB-6880-4F3A-B247-F3B1B90BD370}" srcId="{0E85CC47-C456-459C-9E41-BB615944054B}" destId="{0F7ADBB7-2FDE-457A-A642-DC9DF7E22F98}" srcOrd="0" destOrd="0" parTransId="{0B43CEA0-2769-4519-A4B9-2916CED6E53B}" sibTransId="{56F44BA1-0488-4A7E-98F3-920B1D25E1C7}"/>
    <dgm:cxn modelId="{28C129E7-8750-469C-A21A-00E516192CC1}" srcId="{80415177-7C06-44B3-9D5A-503265F7B878}" destId="{5EB1F211-4EFD-4897-BE59-F97DD63E7A93}" srcOrd="1" destOrd="0" parTransId="{0325BBAC-230C-4E77-ACB2-18BE24A6954B}" sibTransId="{7EA450A8-47CD-435F-982C-D3103852318B}"/>
    <dgm:cxn modelId="{9879EBF6-0C13-48AE-8E25-444E7FB59EB9}" type="presOf" srcId="{0E85CC47-C456-459C-9E41-BB615944054B}" destId="{686D53E0-4506-497B-9AB5-6980DC0E574C}" srcOrd="0" destOrd="0" presId="urn:microsoft.com/office/officeart/2005/8/layout/vList2"/>
    <dgm:cxn modelId="{B875FBE1-A00F-41EB-B14B-96B2BE34AA01}" type="presParOf" srcId="{1C7181BC-E311-4FFA-B71C-32B9A1291F84}" destId="{9A7024DF-0B19-422E-AB70-8C5ED98D9D75}" srcOrd="0" destOrd="0" presId="urn:microsoft.com/office/officeart/2005/8/layout/vList2"/>
    <dgm:cxn modelId="{C3016B79-EA44-4A94-A591-9306F68B4D89}" type="presParOf" srcId="{1C7181BC-E311-4FFA-B71C-32B9A1291F84}" destId="{686D53E0-4506-497B-9AB5-6980DC0E574C}" srcOrd="1" destOrd="0" presId="urn:microsoft.com/office/officeart/2005/8/layout/vList2"/>
    <dgm:cxn modelId="{9E316984-D050-4113-8CEC-84E4CD7AF61D}" type="presParOf" srcId="{1C7181BC-E311-4FFA-B71C-32B9A1291F84}" destId="{87C63571-CEFD-4C8D-A9B3-B083ADAF5678}" srcOrd="2" destOrd="0" presId="urn:microsoft.com/office/officeart/2005/8/layout/vList2"/>
    <dgm:cxn modelId="{5F645158-0BF8-4AAB-989E-CF6BE9B0A738}" type="presParOf" srcId="{1C7181BC-E311-4FFA-B71C-32B9A1291F84}" destId="{EF9C4743-66F8-4AE7-8EE4-BF7301AA1894}" srcOrd="3" destOrd="0" presId="urn:microsoft.com/office/officeart/2005/8/layout/vList2"/>
    <dgm:cxn modelId="{F6EC6893-E4DE-44BF-8CA7-E3766866FC4F}" type="presParOf" srcId="{1C7181BC-E311-4FFA-B71C-32B9A1291F84}" destId="{3C74B508-F120-4089-BA60-45A8AC457756}" srcOrd="4" destOrd="0" presId="urn:microsoft.com/office/officeart/2005/8/layout/vList2"/>
    <dgm:cxn modelId="{CF5E7A60-0B91-4764-9C1F-0EAFCE937074}" type="presParOf" srcId="{1C7181BC-E311-4FFA-B71C-32B9A1291F84}" destId="{2C02FAA9-505D-4AA9-986A-C44C200A44E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7D044-E085-4DDD-9A8B-7CB8510A4DF5}">
      <dsp:nvSpPr>
        <dsp:cNvPr id="0" name=""/>
        <dsp:cNvSpPr/>
      </dsp:nvSpPr>
      <dsp:spPr>
        <a:xfrm>
          <a:off x="0" y="299607"/>
          <a:ext cx="3214963" cy="192897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 more than one grant award per county (applications should target one county)</a:t>
          </a:r>
        </a:p>
      </dsp:txBody>
      <dsp:txXfrm>
        <a:off x="0" y="299607"/>
        <a:ext cx="3214963" cy="1928977"/>
      </dsp:txXfrm>
    </dsp:sp>
    <dsp:sp modelId="{3D59DE3B-6EED-4E69-BEF8-21EE16185BAD}">
      <dsp:nvSpPr>
        <dsp:cNvPr id="0" name=""/>
        <dsp:cNvSpPr/>
      </dsp:nvSpPr>
      <dsp:spPr>
        <a:xfrm>
          <a:off x="3536459" y="315656"/>
          <a:ext cx="3214963" cy="192897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single grant award shall not exceed $2,000,000</a:t>
          </a:r>
        </a:p>
      </dsp:txBody>
      <dsp:txXfrm>
        <a:off x="3536459" y="315656"/>
        <a:ext cx="3214963" cy="1928977"/>
      </dsp:txXfrm>
    </dsp:sp>
    <dsp:sp modelId="{75D7C75D-094B-478B-87C5-58D950BEAC3C}">
      <dsp:nvSpPr>
        <dsp:cNvPr id="0" name=""/>
        <dsp:cNvSpPr/>
      </dsp:nvSpPr>
      <dsp:spPr>
        <a:xfrm>
          <a:off x="0" y="2562259"/>
          <a:ext cx="3214963" cy="192897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Deployment of speeds of 25/3 </a:t>
          </a:r>
          <a:r>
            <a:rPr lang="en-US" sz="2500" kern="1200" dirty="0" err="1"/>
            <a:t>Mbps</a:t>
          </a:r>
          <a:r>
            <a:rPr lang="en-US" sz="2500" kern="1200" dirty="0"/>
            <a:t> or greater is encouraged</a:t>
          </a:r>
        </a:p>
      </dsp:txBody>
      <dsp:txXfrm>
        <a:off x="0" y="2562259"/>
        <a:ext cx="3214963" cy="1928977"/>
      </dsp:txXfrm>
    </dsp:sp>
    <dsp:sp modelId="{B26DF73D-F1B2-4ECD-97DC-4B52CB750EB5}">
      <dsp:nvSpPr>
        <dsp:cNvPr id="0" name=""/>
        <dsp:cNvSpPr/>
      </dsp:nvSpPr>
      <dsp:spPr>
        <a:xfrm>
          <a:off x="7072918" y="319546"/>
          <a:ext cx="3214963" cy="192897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Provide minimum speeds of 10/1 </a:t>
          </a:r>
          <a:r>
            <a:rPr lang="en-US" sz="2500" kern="1200" dirty="0" err="1"/>
            <a:t>Mbps</a:t>
          </a:r>
          <a:endParaRPr lang="en-US" sz="2500" kern="1200" dirty="0"/>
        </a:p>
      </dsp:txBody>
      <dsp:txXfrm>
        <a:off x="7072918" y="319546"/>
        <a:ext cx="3214963" cy="1928977"/>
      </dsp:txXfrm>
    </dsp:sp>
    <dsp:sp modelId="{6546BFD0-AD94-4133-BBEC-66FDFA306C7E}">
      <dsp:nvSpPr>
        <dsp:cNvPr id="0" name=""/>
        <dsp:cNvSpPr/>
      </dsp:nvSpPr>
      <dsp:spPr>
        <a:xfrm>
          <a:off x="3536459" y="2566130"/>
          <a:ext cx="3214963" cy="192897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Matching funds required </a:t>
          </a:r>
        </a:p>
      </dsp:txBody>
      <dsp:txXfrm>
        <a:off x="3536459" y="2566130"/>
        <a:ext cx="3214963" cy="1928977"/>
      </dsp:txXfrm>
    </dsp:sp>
    <dsp:sp modelId="{F0E56967-E36C-4897-A2AC-1D94EE9893A1}">
      <dsp:nvSpPr>
        <dsp:cNvPr id="0" name=""/>
        <dsp:cNvSpPr/>
      </dsp:nvSpPr>
      <dsp:spPr>
        <a:xfrm>
          <a:off x="7072918" y="2566130"/>
          <a:ext cx="3214963" cy="192897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5-Year Service Agreement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(including deployment period)</a:t>
          </a:r>
        </a:p>
      </dsp:txBody>
      <dsp:txXfrm>
        <a:off x="7072918" y="2566130"/>
        <a:ext cx="3214963" cy="1928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0A3-0469-4177-8F11-7480E347F710}">
      <dsp:nvSpPr>
        <dsp:cNvPr id="0" name=""/>
        <dsp:cNvSpPr/>
      </dsp:nvSpPr>
      <dsp:spPr>
        <a:xfrm>
          <a:off x="-5925883" y="-906838"/>
          <a:ext cx="7054599" cy="7054599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E4DCD-54C1-4271-8500-F610281DFD85}">
      <dsp:nvSpPr>
        <dsp:cNvPr id="0" name=""/>
        <dsp:cNvSpPr/>
      </dsp:nvSpPr>
      <dsp:spPr>
        <a:xfrm>
          <a:off x="420444" y="275986"/>
          <a:ext cx="10831508" cy="5517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79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Launch of Grant Application Portal	 						November 9</a:t>
          </a:r>
          <a:endParaRPr lang="en-US" sz="1600" kern="1200" dirty="0"/>
        </a:p>
      </dsp:txBody>
      <dsp:txXfrm>
        <a:off x="420444" y="275986"/>
        <a:ext cx="10831508" cy="551764"/>
      </dsp:txXfrm>
    </dsp:sp>
    <dsp:sp modelId="{4FA263BB-ECA4-46F0-8BC3-A5C781EA1CAE}">
      <dsp:nvSpPr>
        <dsp:cNvPr id="0" name=""/>
        <dsp:cNvSpPr/>
      </dsp:nvSpPr>
      <dsp:spPr>
        <a:xfrm>
          <a:off x="75591" y="207016"/>
          <a:ext cx="689705" cy="6897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6A9859-25DF-4808-B6E7-238214F904B1}">
      <dsp:nvSpPr>
        <dsp:cNvPr id="0" name=""/>
        <dsp:cNvSpPr/>
      </dsp:nvSpPr>
      <dsp:spPr>
        <a:xfrm>
          <a:off x="874307" y="1103528"/>
          <a:ext cx="10377644" cy="5517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79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Applications Due									January 11, 2019</a:t>
          </a:r>
          <a:endParaRPr lang="en-US" sz="1600" kern="1200" dirty="0"/>
        </a:p>
      </dsp:txBody>
      <dsp:txXfrm>
        <a:off x="874307" y="1103528"/>
        <a:ext cx="10377644" cy="551764"/>
      </dsp:txXfrm>
    </dsp:sp>
    <dsp:sp modelId="{ED045926-3CEC-4EC2-B6CB-826C0629ED4F}">
      <dsp:nvSpPr>
        <dsp:cNvPr id="0" name=""/>
        <dsp:cNvSpPr/>
      </dsp:nvSpPr>
      <dsp:spPr>
        <a:xfrm>
          <a:off x="529455" y="1034558"/>
          <a:ext cx="689705" cy="6897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69FD02-F8F5-4962-8ADA-C53F87590EAF}">
      <dsp:nvSpPr>
        <dsp:cNvPr id="0" name=""/>
        <dsp:cNvSpPr/>
      </dsp:nvSpPr>
      <dsp:spPr>
        <a:xfrm>
          <a:off x="1081848" y="1931070"/>
          <a:ext cx="10170103" cy="5517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79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BIO Initial Review – Vetting for Completeness &amp; Basic Eligibility				January 11-25</a:t>
          </a:r>
          <a:endParaRPr lang="en-US" sz="1600" kern="1200" dirty="0"/>
        </a:p>
      </dsp:txBody>
      <dsp:txXfrm>
        <a:off x="1081848" y="1931070"/>
        <a:ext cx="10170103" cy="551764"/>
      </dsp:txXfrm>
    </dsp:sp>
    <dsp:sp modelId="{913CAFAB-BB32-4222-947E-AC4CACA5F47A}">
      <dsp:nvSpPr>
        <dsp:cNvPr id="0" name=""/>
        <dsp:cNvSpPr/>
      </dsp:nvSpPr>
      <dsp:spPr>
        <a:xfrm>
          <a:off x="736995" y="1862099"/>
          <a:ext cx="689705" cy="6897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A68195-3852-479C-BC10-C1926D7D791A}">
      <dsp:nvSpPr>
        <dsp:cNvPr id="0" name=""/>
        <dsp:cNvSpPr/>
      </dsp:nvSpPr>
      <dsp:spPr>
        <a:xfrm>
          <a:off x="1081848" y="2758087"/>
          <a:ext cx="10170103" cy="5517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79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Public Posting &amp; Protest Window 							January 26 – February 25</a:t>
          </a:r>
          <a:endParaRPr lang="en-US" sz="1600" kern="1200" dirty="0"/>
        </a:p>
      </dsp:txBody>
      <dsp:txXfrm>
        <a:off x="1081848" y="2758087"/>
        <a:ext cx="10170103" cy="551764"/>
      </dsp:txXfrm>
    </dsp:sp>
    <dsp:sp modelId="{1DBBCF85-F050-45C7-857A-230E3F570264}">
      <dsp:nvSpPr>
        <dsp:cNvPr id="0" name=""/>
        <dsp:cNvSpPr/>
      </dsp:nvSpPr>
      <dsp:spPr>
        <a:xfrm>
          <a:off x="736995" y="2689117"/>
          <a:ext cx="689705" cy="6897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289CA9-4AE5-411B-AFF3-6185B158A384}">
      <dsp:nvSpPr>
        <dsp:cNvPr id="0" name=""/>
        <dsp:cNvSpPr/>
      </dsp:nvSpPr>
      <dsp:spPr>
        <a:xfrm>
          <a:off x="840684" y="3585629"/>
          <a:ext cx="10377644" cy="5517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79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Final Application Review/Scoring								February 25 – March 2</a:t>
          </a:r>
          <a:endParaRPr lang="en-US" sz="1600" kern="1200" dirty="0"/>
        </a:p>
      </dsp:txBody>
      <dsp:txXfrm>
        <a:off x="840684" y="3585629"/>
        <a:ext cx="10377644" cy="551764"/>
      </dsp:txXfrm>
    </dsp:sp>
    <dsp:sp modelId="{3BFB76C6-6EE4-4CBB-805F-9F49FB5B40A7}">
      <dsp:nvSpPr>
        <dsp:cNvPr id="0" name=""/>
        <dsp:cNvSpPr/>
      </dsp:nvSpPr>
      <dsp:spPr>
        <a:xfrm>
          <a:off x="529455" y="3516658"/>
          <a:ext cx="689705" cy="6897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6F3412-CB1F-432F-A578-EB1599A9D4B4}">
      <dsp:nvSpPr>
        <dsp:cNvPr id="0" name=""/>
        <dsp:cNvSpPr/>
      </dsp:nvSpPr>
      <dsp:spPr>
        <a:xfrm>
          <a:off x="420444" y="4413170"/>
          <a:ext cx="10831508" cy="5517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79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Award Letters &amp; Contracts Executed							March 3 –April 30</a:t>
          </a:r>
          <a:endParaRPr lang="en-US" sz="1600" kern="1200" dirty="0"/>
        </a:p>
      </dsp:txBody>
      <dsp:txXfrm>
        <a:off x="420444" y="4413170"/>
        <a:ext cx="10831508" cy="551764"/>
      </dsp:txXfrm>
    </dsp:sp>
    <dsp:sp modelId="{F3D36A09-6635-48C3-BBCF-8EC1A8576A36}">
      <dsp:nvSpPr>
        <dsp:cNvPr id="0" name=""/>
        <dsp:cNvSpPr/>
      </dsp:nvSpPr>
      <dsp:spPr>
        <a:xfrm>
          <a:off x="75591" y="4344200"/>
          <a:ext cx="689705" cy="6897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B1ACD-2605-4020-B718-4583BC72912D}">
      <dsp:nvSpPr>
        <dsp:cNvPr id="0" name=""/>
        <dsp:cNvSpPr/>
      </dsp:nvSpPr>
      <dsp:spPr>
        <a:xfrm>
          <a:off x="2" y="0"/>
          <a:ext cx="11700539" cy="486251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4E2C7-33A4-4042-99D7-2B80E6C0AEF1}">
      <dsp:nvSpPr>
        <dsp:cNvPr id="0" name=""/>
        <dsp:cNvSpPr/>
      </dsp:nvSpPr>
      <dsp:spPr>
        <a:xfrm>
          <a:off x="8137" y="1458753"/>
          <a:ext cx="1405066" cy="19450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Key Definitions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727" y="1527343"/>
        <a:ext cx="1267886" cy="1807825"/>
      </dsp:txXfrm>
    </dsp:sp>
    <dsp:sp modelId="{509F8563-883F-4E06-B578-817BCDEFAFF4}">
      <dsp:nvSpPr>
        <dsp:cNvPr id="0" name=""/>
        <dsp:cNvSpPr/>
      </dsp:nvSpPr>
      <dsp:spPr>
        <a:xfrm>
          <a:off x="1580313" y="1458753"/>
          <a:ext cx="1315137" cy="19450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Eligible Projects &amp; Activities</a:t>
          </a:r>
        </a:p>
      </dsp:txBody>
      <dsp:txXfrm>
        <a:off x="1644513" y="1522953"/>
        <a:ext cx="1186737" cy="1816605"/>
      </dsp:txXfrm>
    </dsp:sp>
    <dsp:sp modelId="{FE558209-DDA5-426E-B0ED-C52E714790AF}">
      <dsp:nvSpPr>
        <dsp:cNvPr id="0" name=""/>
        <dsp:cNvSpPr/>
      </dsp:nvSpPr>
      <dsp:spPr>
        <a:xfrm>
          <a:off x="3062561" y="1458753"/>
          <a:ext cx="1184190" cy="19450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Eligible Areas</a:t>
          </a:r>
        </a:p>
      </dsp:txBody>
      <dsp:txXfrm>
        <a:off x="3120368" y="1516560"/>
        <a:ext cx="1068576" cy="1829391"/>
      </dsp:txXfrm>
    </dsp:sp>
    <dsp:sp modelId="{B1607F84-FAD1-4FDE-8429-80EE8C0296C7}">
      <dsp:nvSpPr>
        <dsp:cNvPr id="0" name=""/>
        <dsp:cNvSpPr/>
      </dsp:nvSpPr>
      <dsp:spPr>
        <a:xfrm>
          <a:off x="4413861" y="1458753"/>
          <a:ext cx="1258427" cy="19450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Arial" panose="020B0604020202020204" pitchFamily="34" charset="0"/>
              <a:cs typeface="Arial" panose="020B0604020202020204" pitchFamily="34" charset="0"/>
            </a:rPr>
            <a:t>Application Materials</a:t>
          </a:r>
        </a:p>
      </dsp:txBody>
      <dsp:txXfrm>
        <a:off x="4475292" y="1520184"/>
        <a:ext cx="1135565" cy="1822143"/>
      </dsp:txXfrm>
    </dsp:sp>
    <dsp:sp modelId="{8E00C7E2-3F1D-4938-8EC9-EF34FAD0813F}">
      <dsp:nvSpPr>
        <dsp:cNvPr id="0" name=""/>
        <dsp:cNvSpPr/>
      </dsp:nvSpPr>
      <dsp:spPr>
        <a:xfrm>
          <a:off x="5839398" y="1458753"/>
          <a:ext cx="1002659" cy="19450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Protest Process</a:t>
          </a:r>
        </a:p>
      </dsp:txBody>
      <dsp:txXfrm>
        <a:off x="5888344" y="1507699"/>
        <a:ext cx="904767" cy="1847113"/>
      </dsp:txXfrm>
    </dsp:sp>
    <dsp:sp modelId="{DFD6A654-1865-413B-A634-37E7BE5AEA24}">
      <dsp:nvSpPr>
        <dsp:cNvPr id="0" name=""/>
        <dsp:cNvSpPr/>
      </dsp:nvSpPr>
      <dsp:spPr>
        <a:xfrm>
          <a:off x="7009167" y="1458753"/>
          <a:ext cx="1002659" cy="19450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Scoring &amp; Match</a:t>
          </a:r>
        </a:p>
      </dsp:txBody>
      <dsp:txXfrm>
        <a:off x="7058113" y="1507699"/>
        <a:ext cx="904767" cy="1847113"/>
      </dsp:txXfrm>
    </dsp:sp>
    <dsp:sp modelId="{99577559-32DD-46DF-87C8-21247A6B7636}">
      <dsp:nvSpPr>
        <dsp:cNvPr id="0" name=""/>
        <dsp:cNvSpPr/>
      </dsp:nvSpPr>
      <dsp:spPr>
        <a:xfrm>
          <a:off x="8178936" y="1458753"/>
          <a:ext cx="1173933" cy="19450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Contract Terms</a:t>
          </a:r>
        </a:p>
      </dsp:txBody>
      <dsp:txXfrm>
        <a:off x="8236243" y="1516060"/>
        <a:ext cx="1059319" cy="1830391"/>
      </dsp:txXfrm>
    </dsp:sp>
    <dsp:sp modelId="{AACC49ED-7A39-410A-8909-54DF7A41D1D0}">
      <dsp:nvSpPr>
        <dsp:cNvPr id="0" name=""/>
        <dsp:cNvSpPr/>
      </dsp:nvSpPr>
      <dsp:spPr>
        <a:xfrm>
          <a:off x="9494812" y="1458753"/>
          <a:ext cx="1002659" cy="19450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The Portal</a:t>
          </a:r>
        </a:p>
      </dsp:txBody>
      <dsp:txXfrm>
        <a:off x="9543758" y="1507699"/>
        <a:ext cx="904767" cy="1847113"/>
      </dsp:txXfrm>
    </dsp:sp>
    <dsp:sp modelId="{D5737247-B68D-4E3A-A012-0354D8B72E35}">
      <dsp:nvSpPr>
        <dsp:cNvPr id="0" name=""/>
        <dsp:cNvSpPr/>
      </dsp:nvSpPr>
      <dsp:spPr>
        <a:xfrm>
          <a:off x="10623870" y="1450370"/>
          <a:ext cx="1002659" cy="19450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Q&amp;A</a:t>
          </a:r>
        </a:p>
      </dsp:txBody>
      <dsp:txXfrm>
        <a:off x="10672816" y="1499316"/>
        <a:ext cx="904767" cy="1847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191E3-4A6E-4024-8331-084CF8CD688D}">
      <dsp:nvSpPr>
        <dsp:cNvPr id="0" name=""/>
        <dsp:cNvSpPr/>
      </dsp:nvSpPr>
      <dsp:spPr>
        <a:xfrm>
          <a:off x="0" y="203201"/>
          <a:ext cx="3382520" cy="20295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Competitive</a:t>
          </a:r>
        </a:p>
      </dsp:txBody>
      <dsp:txXfrm>
        <a:off x="0" y="203201"/>
        <a:ext cx="3382520" cy="2029512"/>
      </dsp:txXfrm>
    </dsp:sp>
    <dsp:sp modelId="{F9232C9F-DFC1-4590-8B6E-60DAE664E412}">
      <dsp:nvSpPr>
        <dsp:cNvPr id="0" name=""/>
        <dsp:cNvSpPr/>
      </dsp:nvSpPr>
      <dsp:spPr>
        <a:xfrm>
          <a:off x="3720772" y="203201"/>
          <a:ext cx="3382520" cy="20295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Sliding points scale</a:t>
          </a:r>
        </a:p>
      </dsp:txBody>
      <dsp:txXfrm>
        <a:off x="3720772" y="203201"/>
        <a:ext cx="3382520" cy="2029512"/>
      </dsp:txXfrm>
    </dsp:sp>
    <dsp:sp modelId="{35EE0024-D337-43A2-9E09-BE2F6CE7541F}">
      <dsp:nvSpPr>
        <dsp:cNvPr id="0" name=""/>
        <dsp:cNvSpPr/>
      </dsp:nvSpPr>
      <dsp:spPr>
        <a:xfrm>
          <a:off x="7441545" y="203201"/>
          <a:ext cx="3382520" cy="20295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Highest score receives priority for funding</a:t>
          </a:r>
        </a:p>
      </dsp:txBody>
      <dsp:txXfrm>
        <a:off x="7441545" y="203201"/>
        <a:ext cx="3382520" cy="2029512"/>
      </dsp:txXfrm>
    </dsp:sp>
    <dsp:sp modelId="{86FB56BF-0B0C-4A9D-97D9-65AAAECB4566}">
      <dsp:nvSpPr>
        <dsp:cNvPr id="0" name=""/>
        <dsp:cNvSpPr/>
      </dsp:nvSpPr>
      <dsp:spPr>
        <a:xfrm>
          <a:off x="0" y="2547443"/>
          <a:ext cx="3382520" cy="20295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Applicants will “self score” to determine match	</a:t>
          </a:r>
        </a:p>
      </dsp:txBody>
      <dsp:txXfrm>
        <a:off x="0" y="2547443"/>
        <a:ext cx="3382520" cy="2029512"/>
      </dsp:txXfrm>
    </dsp:sp>
    <dsp:sp modelId="{D6834ADC-47F9-4806-9EB1-E230AD2F8EB3}">
      <dsp:nvSpPr>
        <dsp:cNvPr id="0" name=""/>
        <dsp:cNvSpPr/>
      </dsp:nvSpPr>
      <dsp:spPr>
        <a:xfrm>
          <a:off x="3720772" y="2570965"/>
          <a:ext cx="3382520" cy="20295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NC BIO will review application and give “final” score</a:t>
          </a:r>
        </a:p>
      </dsp:txBody>
      <dsp:txXfrm>
        <a:off x="3720772" y="2570965"/>
        <a:ext cx="3382520" cy="2029512"/>
      </dsp:txXfrm>
    </dsp:sp>
    <dsp:sp modelId="{797A58B4-FD65-4DDE-9EC1-C1636AC50E4E}">
      <dsp:nvSpPr>
        <dsp:cNvPr id="0" name=""/>
        <dsp:cNvSpPr/>
      </dsp:nvSpPr>
      <dsp:spPr>
        <a:xfrm>
          <a:off x="7441545" y="2570965"/>
          <a:ext cx="3382520" cy="20295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NC BIO will verify match requirement</a:t>
          </a:r>
        </a:p>
      </dsp:txBody>
      <dsp:txXfrm>
        <a:off x="7441545" y="2570965"/>
        <a:ext cx="3382520" cy="2029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1101E-A9E9-45CD-AA3E-03BAB92DE294}">
      <dsp:nvSpPr>
        <dsp:cNvPr id="0" name=""/>
        <dsp:cNvSpPr/>
      </dsp:nvSpPr>
      <dsp:spPr>
        <a:xfrm>
          <a:off x="4663440" y="2031531"/>
          <a:ext cx="1645920" cy="1645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Scoring  Matrix</a:t>
          </a:r>
        </a:p>
      </dsp:txBody>
      <dsp:txXfrm>
        <a:off x="4743787" y="2111878"/>
        <a:ext cx="1485226" cy="1485226"/>
      </dsp:txXfrm>
    </dsp:sp>
    <dsp:sp modelId="{39FFA443-9918-4807-868D-DF859F6E4257}">
      <dsp:nvSpPr>
        <dsp:cNvPr id="0" name=""/>
        <dsp:cNvSpPr/>
      </dsp:nvSpPr>
      <dsp:spPr>
        <a:xfrm rot="16200000">
          <a:off x="5094118" y="1639249"/>
          <a:ext cx="7845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456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E0F7A-A420-45EF-8964-469197C38831}">
      <dsp:nvSpPr>
        <dsp:cNvPr id="0" name=""/>
        <dsp:cNvSpPr/>
      </dsp:nvSpPr>
      <dsp:spPr>
        <a:xfrm>
          <a:off x="4617717" y="-33189"/>
          <a:ext cx="1737364" cy="1280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Partnership</a:t>
          </a:r>
        </a:p>
      </dsp:txBody>
      <dsp:txXfrm>
        <a:off x="4680209" y="29303"/>
        <a:ext cx="1612380" cy="1155173"/>
      </dsp:txXfrm>
    </dsp:sp>
    <dsp:sp modelId="{24CC900E-E327-4602-B23A-1B2A6DD53FEE}">
      <dsp:nvSpPr>
        <dsp:cNvPr id="0" name=""/>
        <dsp:cNvSpPr/>
      </dsp:nvSpPr>
      <dsp:spPr>
        <a:xfrm rot="19285714">
          <a:off x="6290991" y="2145707"/>
          <a:ext cx="1683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390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C7DB-574C-4D39-8E83-7F3D0EB6750D}">
      <dsp:nvSpPr>
        <dsp:cNvPr id="0" name=""/>
        <dsp:cNvSpPr/>
      </dsp:nvSpPr>
      <dsp:spPr>
        <a:xfrm>
          <a:off x="6374964" y="813055"/>
          <a:ext cx="1737364" cy="1280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Unserved Households</a:t>
          </a:r>
        </a:p>
      </dsp:txBody>
      <dsp:txXfrm>
        <a:off x="6437456" y="875547"/>
        <a:ext cx="1612380" cy="1155173"/>
      </dsp:txXfrm>
    </dsp:sp>
    <dsp:sp modelId="{96E8C0D9-2074-4B6B-9679-28D497E4D3F1}">
      <dsp:nvSpPr>
        <dsp:cNvPr id="0" name=""/>
        <dsp:cNvSpPr/>
      </dsp:nvSpPr>
      <dsp:spPr>
        <a:xfrm rot="771429">
          <a:off x="6302935" y="3099342"/>
          <a:ext cx="5124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245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2A0CD-E99B-499B-B640-18FD5B84FE18}">
      <dsp:nvSpPr>
        <dsp:cNvPr id="0" name=""/>
        <dsp:cNvSpPr/>
      </dsp:nvSpPr>
      <dsp:spPr>
        <a:xfrm>
          <a:off x="6808968" y="2714551"/>
          <a:ext cx="1737364" cy="1280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Households to be served</a:t>
          </a:r>
        </a:p>
      </dsp:txBody>
      <dsp:txXfrm>
        <a:off x="6871460" y="2777043"/>
        <a:ext cx="1612380" cy="1155173"/>
      </dsp:txXfrm>
    </dsp:sp>
    <dsp:sp modelId="{F92A5DA4-A645-49B3-B992-E13E73C2EFB5}">
      <dsp:nvSpPr>
        <dsp:cNvPr id="0" name=""/>
        <dsp:cNvSpPr/>
      </dsp:nvSpPr>
      <dsp:spPr>
        <a:xfrm rot="3857143">
          <a:off x="5706158" y="3958441"/>
          <a:ext cx="6237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75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05A48-6862-480A-AD9C-CF190CA428D9}">
      <dsp:nvSpPr>
        <dsp:cNvPr id="0" name=""/>
        <dsp:cNvSpPr/>
      </dsp:nvSpPr>
      <dsp:spPr>
        <a:xfrm>
          <a:off x="5592915" y="4239432"/>
          <a:ext cx="1737364" cy="1280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Unserved Businesses</a:t>
          </a:r>
        </a:p>
      </dsp:txBody>
      <dsp:txXfrm>
        <a:off x="5655407" y="4301924"/>
        <a:ext cx="1612380" cy="1155173"/>
      </dsp:txXfrm>
    </dsp:sp>
    <dsp:sp modelId="{A8AADCF7-76A1-42C4-91E8-12C4C22461C1}">
      <dsp:nvSpPr>
        <dsp:cNvPr id="0" name=""/>
        <dsp:cNvSpPr/>
      </dsp:nvSpPr>
      <dsp:spPr>
        <a:xfrm rot="6942857">
          <a:off x="4642889" y="3958441"/>
          <a:ext cx="6237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75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9B70-8BF0-4E56-B2B6-A6283BC00141}">
      <dsp:nvSpPr>
        <dsp:cNvPr id="0" name=""/>
        <dsp:cNvSpPr/>
      </dsp:nvSpPr>
      <dsp:spPr>
        <a:xfrm>
          <a:off x="3642519" y="4239432"/>
          <a:ext cx="1737364" cy="1280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Cost per household in a region</a:t>
          </a:r>
        </a:p>
      </dsp:txBody>
      <dsp:txXfrm>
        <a:off x="3705011" y="4301924"/>
        <a:ext cx="1612380" cy="1155173"/>
      </dsp:txXfrm>
    </dsp:sp>
    <dsp:sp modelId="{08CF8CCE-A537-401E-8F14-7F337897573A}">
      <dsp:nvSpPr>
        <dsp:cNvPr id="0" name=""/>
        <dsp:cNvSpPr/>
      </dsp:nvSpPr>
      <dsp:spPr>
        <a:xfrm rot="10028571">
          <a:off x="4157407" y="3099342"/>
          <a:ext cx="5124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245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60576-5C4E-4E5B-8E11-834971118BBB}">
      <dsp:nvSpPr>
        <dsp:cNvPr id="0" name=""/>
        <dsp:cNvSpPr/>
      </dsp:nvSpPr>
      <dsp:spPr>
        <a:xfrm>
          <a:off x="2426467" y="2714551"/>
          <a:ext cx="1737364" cy="1280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Base Speed Multiplier</a:t>
          </a:r>
        </a:p>
      </dsp:txBody>
      <dsp:txXfrm>
        <a:off x="2488959" y="2777043"/>
        <a:ext cx="1612380" cy="1155173"/>
      </dsp:txXfrm>
    </dsp:sp>
    <dsp:sp modelId="{2E11BE2D-92BB-45DE-AE82-6AD51DB5FC6F}">
      <dsp:nvSpPr>
        <dsp:cNvPr id="0" name=""/>
        <dsp:cNvSpPr/>
      </dsp:nvSpPr>
      <dsp:spPr>
        <a:xfrm rot="13114286">
          <a:off x="4513418" y="2145707"/>
          <a:ext cx="1683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390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44073-596F-434D-BFCE-E4882F9F468A}">
      <dsp:nvSpPr>
        <dsp:cNvPr id="0" name=""/>
        <dsp:cNvSpPr/>
      </dsp:nvSpPr>
      <dsp:spPr>
        <a:xfrm>
          <a:off x="2860471" y="813055"/>
          <a:ext cx="1737364" cy="1280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Community Broadband Planning</a:t>
          </a:r>
        </a:p>
      </dsp:txBody>
      <dsp:txXfrm>
        <a:off x="2922963" y="875547"/>
        <a:ext cx="1612380" cy="11551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191E3-4A6E-4024-8331-084CF8CD688D}">
      <dsp:nvSpPr>
        <dsp:cNvPr id="0" name=""/>
        <dsp:cNvSpPr/>
      </dsp:nvSpPr>
      <dsp:spPr>
        <a:xfrm>
          <a:off x="196686" y="1412"/>
          <a:ext cx="2499556" cy="14997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Determined by application score</a:t>
          </a:r>
        </a:p>
      </dsp:txBody>
      <dsp:txXfrm>
        <a:off x="196686" y="1412"/>
        <a:ext cx="2499556" cy="1499733"/>
      </dsp:txXfrm>
    </dsp:sp>
    <dsp:sp modelId="{F9232C9F-DFC1-4590-8B6E-60DAE664E412}">
      <dsp:nvSpPr>
        <dsp:cNvPr id="0" name=""/>
        <dsp:cNvSpPr/>
      </dsp:nvSpPr>
      <dsp:spPr>
        <a:xfrm>
          <a:off x="2946197" y="1412"/>
          <a:ext cx="2499556" cy="14997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Up to 50% of match maybe from third-party funding or other grants*</a:t>
          </a:r>
        </a:p>
      </dsp:txBody>
      <dsp:txXfrm>
        <a:off x="2946197" y="1412"/>
        <a:ext cx="2499556" cy="1499733"/>
      </dsp:txXfrm>
    </dsp:sp>
    <dsp:sp modelId="{35EE0024-D337-43A2-9E09-BE2F6CE7541F}">
      <dsp:nvSpPr>
        <dsp:cNvPr id="0" name=""/>
        <dsp:cNvSpPr/>
      </dsp:nvSpPr>
      <dsp:spPr>
        <a:xfrm>
          <a:off x="5695709" y="1412"/>
          <a:ext cx="2499556" cy="14997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Highest score receives priority for funding</a:t>
          </a:r>
        </a:p>
      </dsp:txBody>
      <dsp:txXfrm>
        <a:off x="5695709" y="1412"/>
        <a:ext cx="2499556" cy="1499733"/>
      </dsp:txXfrm>
    </dsp:sp>
    <dsp:sp modelId="{D6834ADC-47F9-4806-9EB1-E230AD2F8EB3}">
      <dsp:nvSpPr>
        <dsp:cNvPr id="0" name=""/>
        <dsp:cNvSpPr/>
      </dsp:nvSpPr>
      <dsp:spPr>
        <a:xfrm>
          <a:off x="1402097" y="1752511"/>
          <a:ext cx="2499556" cy="14997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Match can be used only towards eligible project costs for GREAT</a:t>
          </a:r>
        </a:p>
      </dsp:txBody>
      <dsp:txXfrm>
        <a:off x="1402097" y="1752511"/>
        <a:ext cx="2499556" cy="1499733"/>
      </dsp:txXfrm>
    </dsp:sp>
    <dsp:sp modelId="{797A58B4-FD65-4DDE-9EC1-C1636AC50E4E}">
      <dsp:nvSpPr>
        <dsp:cNvPr id="0" name=""/>
        <dsp:cNvSpPr/>
      </dsp:nvSpPr>
      <dsp:spPr>
        <a:xfrm>
          <a:off x="4320953" y="1751101"/>
          <a:ext cx="2499556" cy="14997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*USF, CAF, or state or federal program for broadband expansion shall not be used for match</a:t>
          </a:r>
        </a:p>
      </dsp:txBody>
      <dsp:txXfrm>
        <a:off x="4320953" y="1751101"/>
        <a:ext cx="2499556" cy="14997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7584D-D656-4220-AEE8-8CD9A2B0E86C}">
      <dsp:nvSpPr>
        <dsp:cNvPr id="0" name=""/>
        <dsp:cNvSpPr/>
      </dsp:nvSpPr>
      <dsp:spPr>
        <a:xfrm>
          <a:off x="876668" y="727251"/>
          <a:ext cx="1632753" cy="108904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7.0 points or less</a:t>
          </a:r>
        </a:p>
      </dsp:txBody>
      <dsp:txXfrm>
        <a:off x="1137908" y="727251"/>
        <a:ext cx="1371512" cy="1089046"/>
      </dsp:txXfrm>
    </dsp:sp>
    <dsp:sp modelId="{CCCC32CF-35E6-4DEB-B547-032360285264}">
      <dsp:nvSpPr>
        <dsp:cNvPr id="0" name=""/>
        <dsp:cNvSpPr/>
      </dsp:nvSpPr>
      <dsp:spPr>
        <a:xfrm>
          <a:off x="5866" y="291850"/>
          <a:ext cx="1088502" cy="108850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55%</a:t>
          </a:r>
        </a:p>
      </dsp:txBody>
      <dsp:txXfrm>
        <a:off x="165273" y="451257"/>
        <a:ext cx="769688" cy="769688"/>
      </dsp:txXfrm>
    </dsp:sp>
    <dsp:sp modelId="{55D828CA-A5BB-4779-B37C-FB1B80865003}">
      <dsp:nvSpPr>
        <dsp:cNvPr id="0" name=""/>
        <dsp:cNvSpPr/>
      </dsp:nvSpPr>
      <dsp:spPr>
        <a:xfrm>
          <a:off x="3597923" y="727251"/>
          <a:ext cx="1632753" cy="108904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Greater than 7.0, but less than 14.0</a:t>
          </a:r>
        </a:p>
      </dsp:txBody>
      <dsp:txXfrm>
        <a:off x="3859164" y="727251"/>
        <a:ext cx="1371512" cy="1089046"/>
      </dsp:txXfrm>
    </dsp:sp>
    <dsp:sp modelId="{5F4D3B87-FC3E-4963-9C57-BB6611FB6836}">
      <dsp:nvSpPr>
        <dsp:cNvPr id="0" name=""/>
        <dsp:cNvSpPr/>
      </dsp:nvSpPr>
      <dsp:spPr>
        <a:xfrm>
          <a:off x="2727121" y="291850"/>
          <a:ext cx="1088502" cy="108850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50%</a:t>
          </a:r>
        </a:p>
      </dsp:txBody>
      <dsp:txXfrm>
        <a:off x="2886528" y="451257"/>
        <a:ext cx="769688" cy="769688"/>
      </dsp:txXfrm>
    </dsp:sp>
    <dsp:sp modelId="{76AF4709-5F53-4057-9BE7-142B6275E6CB}">
      <dsp:nvSpPr>
        <dsp:cNvPr id="0" name=""/>
        <dsp:cNvSpPr/>
      </dsp:nvSpPr>
      <dsp:spPr>
        <a:xfrm>
          <a:off x="6319179" y="727251"/>
          <a:ext cx="1632753" cy="108904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Greater than 14.0, but less than 21.0</a:t>
          </a:r>
        </a:p>
      </dsp:txBody>
      <dsp:txXfrm>
        <a:off x="6580420" y="727251"/>
        <a:ext cx="1371512" cy="1089046"/>
      </dsp:txXfrm>
    </dsp:sp>
    <dsp:sp modelId="{AF2A2AE6-B8ED-4E4E-960C-02E04E3B30FF}">
      <dsp:nvSpPr>
        <dsp:cNvPr id="0" name=""/>
        <dsp:cNvSpPr/>
      </dsp:nvSpPr>
      <dsp:spPr>
        <a:xfrm>
          <a:off x="5448377" y="291850"/>
          <a:ext cx="1088502" cy="108850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45%</a:t>
          </a:r>
        </a:p>
      </dsp:txBody>
      <dsp:txXfrm>
        <a:off x="5607784" y="451257"/>
        <a:ext cx="769688" cy="769688"/>
      </dsp:txXfrm>
    </dsp:sp>
    <dsp:sp modelId="{C51F6B4C-496C-4F63-940B-9106194CCE01}">
      <dsp:nvSpPr>
        <dsp:cNvPr id="0" name=""/>
        <dsp:cNvSpPr/>
      </dsp:nvSpPr>
      <dsp:spPr>
        <a:xfrm>
          <a:off x="9040435" y="727251"/>
          <a:ext cx="1632753" cy="108904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21.0 points or greater</a:t>
          </a:r>
        </a:p>
      </dsp:txBody>
      <dsp:txXfrm>
        <a:off x="9301675" y="727251"/>
        <a:ext cx="1371512" cy="1089046"/>
      </dsp:txXfrm>
    </dsp:sp>
    <dsp:sp modelId="{B21F6FDF-1349-441C-A59E-8E7B02D4CFF9}">
      <dsp:nvSpPr>
        <dsp:cNvPr id="0" name=""/>
        <dsp:cNvSpPr/>
      </dsp:nvSpPr>
      <dsp:spPr>
        <a:xfrm>
          <a:off x="8169633" y="291850"/>
          <a:ext cx="1088502" cy="108850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35%</a:t>
          </a:r>
          <a:endParaRPr lang="en-US" sz="1500" kern="1200" dirty="0"/>
        </a:p>
      </dsp:txBody>
      <dsp:txXfrm>
        <a:off x="8329040" y="451257"/>
        <a:ext cx="769688" cy="769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024DF-0B19-422E-AB70-8C5ED98D9D75}">
      <dsp:nvSpPr>
        <dsp:cNvPr id="0" name=""/>
        <dsp:cNvSpPr/>
      </dsp:nvSpPr>
      <dsp:spPr>
        <a:xfrm>
          <a:off x="0" y="58380"/>
          <a:ext cx="10546690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 panose="020B0604020202020204" pitchFamily="34" charset="0"/>
              <a:cs typeface="Arial" panose="020B0604020202020204" pitchFamily="34" charset="0"/>
            </a:rPr>
            <a:t>GREAT 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Questions</a:t>
          </a:r>
        </a:p>
      </dsp:txBody>
      <dsp:txXfrm>
        <a:off x="36553" y="94933"/>
        <a:ext cx="10473584" cy="675694"/>
      </dsp:txXfrm>
    </dsp:sp>
    <dsp:sp modelId="{686D53E0-4506-497B-9AB5-6980DC0E574C}">
      <dsp:nvSpPr>
        <dsp:cNvPr id="0" name=""/>
        <dsp:cNvSpPr/>
      </dsp:nvSpPr>
      <dsp:spPr>
        <a:xfrm>
          <a:off x="0" y="807180"/>
          <a:ext cx="10546690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85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ncbroadband.gov/</a:t>
          </a: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greatgrant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Public Posting of FAQ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GREATGrant@nc.gov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07180"/>
        <a:ext cx="10546690" cy="1225440"/>
      </dsp:txXfrm>
    </dsp:sp>
    <dsp:sp modelId="{87C63571-CEFD-4C8D-A9B3-B083ADAF5678}">
      <dsp:nvSpPr>
        <dsp:cNvPr id="0" name=""/>
        <dsp:cNvSpPr/>
      </dsp:nvSpPr>
      <dsp:spPr>
        <a:xfrm>
          <a:off x="0" y="2032620"/>
          <a:ext cx="10546690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Application Help: SAP Support Services Team </a:t>
          </a:r>
        </a:p>
      </dsp:txBody>
      <dsp:txXfrm>
        <a:off x="36553" y="2069173"/>
        <a:ext cx="10473584" cy="675694"/>
      </dsp:txXfrm>
    </dsp:sp>
    <dsp:sp modelId="{EF9C4743-66F8-4AE7-8EE4-BF7301AA1894}">
      <dsp:nvSpPr>
        <dsp:cNvPr id="0" name=""/>
        <dsp:cNvSpPr/>
      </dsp:nvSpPr>
      <dsp:spPr>
        <a:xfrm>
          <a:off x="0" y="2781420"/>
          <a:ext cx="1054669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85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919-707-2208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DOTITSAPSupportServices@ncdot.gov</a:t>
          </a:r>
        </a:p>
      </dsp:txBody>
      <dsp:txXfrm>
        <a:off x="0" y="2781420"/>
        <a:ext cx="10546690" cy="828000"/>
      </dsp:txXfrm>
    </dsp:sp>
    <dsp:sp modelId="{3C74B508-F120-4089-BA60-45A8AC457756}">
      <dsp:nvSpPr>
        <dsp:cNvPr id="0" name=""/>
        <dsp:cNvSpPr/>
      </dsp:nvSpPr>
      <dsp:spPr>
        <a:xfrm>
          <a:off x="0" y="3609420"/>
          <a:ext cx="10546690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NCID Support</a:t>
          </a:r>
        </a:p>
      </dsp:txBody>
      <dsp:txXfrm>
        <a:off x="36553" y="3645973"/>
        <a:ext cx="10473584" cy="675694"/>
      </dsp:txXfrm>
    </dsp:sp>
    <dsp:sp modelId="{2C02FAA9-505D-4AA9-986A-C44C200A44E9}">
      <dsp:nvSpPr>
        <dsp:cNvPr id="0" name=""/>
        <dsp:cNvSpPr/>
      </dsp:nvSpPr>
      <dsp:spPr>
        <a:xfrm>
          <a:off x="0" y="4358220"/>
          <a:ext cx="10546690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85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it.nc.gov/</a:t>
          </a: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ncid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919-754-6000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58220"/>
        <a:ext cx="10546690" cy="122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26B9A3-A0A9-0E44-9028-25F563D2146B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F8DF97-84CC-3A4C-BF51-016D93359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DF97-84CC-3A4C-BF51-016D933592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9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DF97-84CC-3A4C-BF51-016D9335924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38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DF97-84CC-3A4C-BF51-016D9335924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14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9B75-780C-4ADE-9459-F21E6A0DB1D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58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9B75-780C-4ADE-9459-F21E6A0DB1D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2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9B75-780C-4ADE-9459-F21E6A0DB1D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37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9B75-780C-4ADE-9459-F21E6A0DB1D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07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9B75-780C-4ADE-9459-F21E6A0DB1D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33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9B75-780C-4ADE-9459-F21E6A0DB1D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42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9B75-780C-4ADE-9459-F21E6A0DB1D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2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9B75-780C-4ADE-9459-F21E6A0DB1D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9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DF97-84CC-3A4C-BF51-016D933592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44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45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30739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46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62241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47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89832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Online, no paper,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DF97-84CC-3A4C-BF51-016D9335924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28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where you start /</a:t>
            </a:r>
            <a:r>
              <a:rPr lang="en-US" dirty="0" err="1"/>
              <a:t>greatgrant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DF97-84CC-3A4C-BF51-016D9335924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52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also need a User Auth which we’ll have in your packet and send back to us PDF/email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DF97-84CC-3A4C-BF51-016D9335924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30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where you start /</a:t>
            </a:r>
            <a:r>
              <a:rPr lang="en-US" dirty="0" err="1"/>
              <a:t>greatgrant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DF97-84CC-3A4C-BF51-016D9335924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845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DF97-84CC-3A4C-BF51-016D9335924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8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DF97-84CC-3A4C-BF51-016D933592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09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9B75-780C-4ADE-9459-F21E6A0DB1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6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DF97-84CC-3A4C-BF51-016D933592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1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Q&amp;A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to contact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posting on webpage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 and NCID support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08F5-BEE3-4E6D-AB1A-6A8E30A532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67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8DF97-84CC-3A4C-BF51-016D9335924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05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applications will be posted on our website 30 days – this is the protest window: Jan 26 – Feb 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DF97-84CC-3A4C-BF51-016D9335924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67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DF97-84CC-3A4C-BF51-016D9335924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1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F69A74-410E-7640-9EAB-75DCD2303E73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0C3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4B253-3028-054E-A15E-CC74F7248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7510" y="420683"/>
            <a:ext cx="5412974" cy="579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7BAA4-51AE-FE40-A3A9-4FD3035B8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865" y="5553307"/>
            <a:ext cx="1119127" cy="11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32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24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D8826-6572-4FA9-8187-2C9B277E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572F8-EB55-4836-9CA6-B680BB011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8850" y="5717535"/>
            <a:ext cx="1067896" cy="106789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C35AF4-F4E2-4AA7-BA72-1421D8F754E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1015" y="997205"/>
            <a:ext cx="11774660" cy="0"/>
          </a:xfrm>
          <a:prstGeom prst="line">
            <a:avLst/>
          </a:prstGeom>
          <a:ln w="76200">
            <a:solidFill>
              <a:srgbClr val="0070C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8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DA6-53EA-4E4D-B7E3-41BA8688F8B0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2849-CCD1-774C-89B2-C527B190C9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3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54" r:id="rId4"/>
    <p:sldLayoutId id="2147483655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CGdpZ9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usac.org/publicreports/caf-map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F22E07-964B-2A48-B05D-6F4D9E8EDC67}"/>
              </a:ext>
            </a:extLst>
          </p:cNvPr>
          <p:cNvSpPr txBox="1"/>
          <p:nvPr/>
        </p:nvSpPr>
        <p:spPr>
          <a:xfrm>
            <a:off x="0" y="550165"/>
            <a:ext cx="60960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Grant 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Session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Applicants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A42EDB-F337-0840-A739-FE8E8BCE776B}"/>
              </a:ext>
            </a:extLst>
          </p:cNvPr>
          <p:cNvSpPr txBox="1"/>
          <p:nvPr/>
        </p:nvSpPr>
        <p:spPr>
          <a:xfrm>
            <a:off x="-3" y="5797575"/>
            <a:ext cx="609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1,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A87B3-07B1-F043-A450-2F7C535DA7A4}"/>
              </a:ext>
            </a:extLst>
          </p:cNvPr>
          <p:cNvSpPr txBox="1"/>
          <p:nvPr/>
        </p:nvSpPr>
        <p:spPr>
          <a:xfrm>
            <a:off x="2" y="5095544"/>
            <a:ext cx="609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Broadband Infrastructure Office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413D71F-BBC3-BE42-B6A9-B4FCB1BEDBF5}"/>
              </a:ext>
            </a:extLst>
          </p:cNvPr>
          <p:cNvSpPr/>
          <p:nvPr/>
        </p:nvSpPr>
        <p:spPr>
          <a:xfrm>
            <a:off x="7416800" y="-3403600"/>
            <a:ext cx="2082800" cy="2082800"/>
          </a:xfrm>
          <a:prstGeom prst="ellipse">
            <a:avLst/>
          </a:prstGeom>
          <a:solidFill>
            <a:srgbClr val="397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7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FFD0A-7684-4873-A8E7-F28C882147E5}"/>
              </a:ext>
            </a:extLst>
          </p:cNvPr>
          <p:cNvSpPr txBox="1"/>
          <p:nvPr/>
        </p:nvSpPr>
        <p:spPr>
          <a:xfrm>
            <a:off x="653143" y="628233"/>
            <a:ext cx="102355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Projects/Activities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1950BA-5F8F-4ED9-B908-9CBA330F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365125"/>
            <a:ext cx="11206316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Guidelines &amp; Program Walk Through</a:t>
            </a:r>
          </a:p>
        </p:txBody>
      </p:sp>
    </p:spTree>
    <p:extLst>
      <p:ext uri="{BB962C8B-B14F-4D97-AF65-F5344CB8AC3E}">
        <p14:creationId xmlns:p14="http://schemas.microsoft.com/office/powerpoint/2010/main" val="418791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260200" y="302359"/>
            <a:ext cx="110961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specific project located in an unserved area, to provide broadband service to homes, businesses, and community anchor points not currently served.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to End Users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7FDFF8-0BCC-4A94-89E4-B96AC77E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11" y="365125"/>
            <a:ext cx="11213690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Eligible Projects/Activities </a:t>
            </a:r>
          </a:p>
        </p:txBody>
      </p:sp>
    </p:spTree>
    <p:extLst>
      <p:ext uri="{BB962C8B-B14F-4D97-AF65-F5344CB8AC3E}">
        <p14:creationId xmlns:p14="http://schemas.microsoft.com/office/powerpoint/2010/main" val="232101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297541" y="130627"/>
            <a:ext cx="110961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directly related to the construction of broadband infrastructure and extension of service for an eligible project: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Easements (one-time fees)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Materials (fiber, equipment, etc.)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Construction/Installation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B7C6D6-3A24-4EE4-8184-80C25544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5" y="365125"/>
            <a:ext cx="11169445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Eligible Costs</a:t>
            </a:r>
          </a:p>
        </p:txBody>
      </p:sp>
    </p:spTree>
    <p:extLst>
      <p:ext uri="{BB962C8B-B14F-4D97-AF65-F5344CB8AC3E}">
        <p14:creationId xmlns:p14="http://schemas.microsoft.com/office/powerpoint/2010/main" val="3242531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184355" y="130627"/>
            <a:ext cx="1182329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for overhead or administrative costs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deployment phase, not recurring operating             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costs or maintenance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Backhaul infrastructure - must facilitate last-mile   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service towards specific end-users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Towers - may be eligible, but applicants encouraged to utilize vertical assets already in place or easy installed as much as possible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B7C6D6-3A24-4EE4-8184-80C25544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5" y="365125"/>
            <a:ext cx="11169445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Ineligible Costs</a:t>
            </a:r>
          </a:p>
        </p:txBody>
      </p:sp>
    </p:spTree>
    <p:extLst>
      <p:ext uri="{BB962C8B-B14F-4D97-AF65-F5344CB8AC3E}">
        <p14:creationId xmlns:p14="http://schemas.microsoft.com/office/powerpoint/2010/main" val="2340502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297541" y="451909"/>
            <a:ext cx="11096173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Project Period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 timeline for this construction = within one year from the execution of the award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 timelines subject to negotiation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Service Agreement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the deployment phase, service must continue to be made available to those households and businesses for the remainder of the five-year agreement period.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0F8ED7-6E22-486A-B450-D6529B7E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7" y="365125"/>
            <a:ext cx="11096173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75661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FFD0A-7684-4873-A8E7-F28C882147E5}"/>
              </a:ext>
            </a:extLst>
          </p:cNvPr>
          <p:cNvSpPr txBox="1"/>
          <p:nvPr/>
        </p:nvSpPr>
        <p:spPr>
          <a:xfrm>
            <a:off x="653144" y="628233"/>
            <a:ext cx="102671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Areas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CA811-543A-4977-8555-E45C5298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5" y="365125"/>
            <a:ext cx="11169445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Guidelines &amp; Program Walk Through</a:t>
            </a:r>
          </a:p>
        </p:txBody>
      </p:sp>
    </p:spTree>
    <p:extLst>
      <p:ext uri="{BB962C8B-B14F-4D97-AF65-F5344CB8AC3E}">
        <p14:creationId xmlns:p14="http://schemas.microsoft.com/office/powerpoint/2010/main" val="46634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297541" y="-67085"/>
            <a:ext cx="11096173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without Internet service providing transmission speeds of 10:1 Mbps (wireline or fixed wireless) - considered “unserved”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the Community Connect Program (USDA) – applicants identify the areas they wish to apply to serve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 can apply for funding to serve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blocks OR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portions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census blocks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Application offers a range of ways to provide location data for projects (address-level, street segment, polygons…)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CBFBC6-6587-4309-AA11-011ED2C1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7" y="365125"/>
            <a:ext cx="11096173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Eligible Areas</a:t>
            </a:r>
          </a:p>
        </p:txBody>
      </p:sp>
    </p:spTree>
    <p:extLst>
      <p:ext uri="{BB962C8B-B14F-4D97-AF65-F5344CB8AC3E}">
        <p14:creationId xmlns:p14="http://schemas.microsoft.com/office/powerpoint/2010/main" val="384905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297541" y="130627"/>
            <a:ext cx="1163683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where a private provider has been designated to receive funds through other State or federally funded programs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areas shall be considered “served” if such funding is intended to result in construction of broadband in the area within 18 months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must submit data for these upcoming projects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on the part of a provider to submit the listing of census blocks by August 30th results in those areas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eligible for this round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CBFBC6-6587-4309-AA11-011ED2C1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7" y="365125"/>
            <a:ext cx="11096173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Ineligible Areas</a:t>
            </a:r>
          </a:p>
        </p:txBody>
      </p:sp>
    </p:spTree>
    <p:extLst>
      <p:ext uri="{BB962C8B-B14F-4D97-AF65-F5344CB8AC3E}">
        <p14:creationId xmlns:p14="http://schemas.microsoft.com/office/powerpoint/2010/main" val="336365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297541" y="130627"/>
            <a:ext cx="1163683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data to provide baseline information as you develop your areas: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block boundaries in the Tier One counties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blocks with less then 10/1 Mbps, according to the FCC Form 477 Data (entire blocks)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Ineligible blocks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 Eligible Areas (original CAF eligible areas from FCC)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data for CAF builds to-date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86DDA-B078-4341-A115-C1221691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7" y="365125"/>
            <a:ext cx="11096173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Identifying Eligible Areas – Where to Start…</a:t>
            </a:r>
          </a:p>
        </p:txBody>
      </p:sp>
    </p:spTree>
    <p:extLst>
      <p:ext uri="{BB962C8B-B14F-4D97-AF65-F5344CB8AC3E}">
        <p14:creationId xmlns:p14="http://schemas.microsoft.com/office/powerpoint/2010/main" val="2589705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199505" y="130627"/>
            <a:ext cx="118740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Data for Identifying Eligible Areas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6646A-4E12-4B83-BDA3-2AE4453B384E}"/>
              </a:ext>
            </a:extLst>
          </p:cNvPr>
          <p:cNvSpPr txBox="1"/>
          <p:nvPr/>
        </p:nvSpPr>
        <p:spPr>
          <a:xfrm>
            <a:off x="199505" y="1536174"/>
            <a:ext cx="31803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One counties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block boundaries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blocks with less than 10/1 Advertised Speeds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Mapped GIS layers available for download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571EE-E0B2-48EF-B756-A000FF16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33" y="817015"/>
            <a:ext cx="8366369" cy="591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0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5643" y="1126805"/>
            <a:ext cx="681513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3879AB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To facilitate economic development through the deployment of broadband to unserved areas of the State.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829049" y="1424937"/>
            <a:ext cx="14287" cy="33432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6764" y="2681075"/>
            <a:ext cx="2519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F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Statement</a:t>
            </a:r>
          </a:p>
        </p:txBody>
      </p:sp>
    </p:spTree>
    <p:extLst>
      <p:ext uri="{BB962C8B-B14F-4D97-AF65-F5344CB8AC3E}">
        <p14:creationId xmlns:p14="http://schemas.microsoft.com/office/powerpoint/2010/main" val="96952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297541" y="130627"/>
            <a:ext cx="110961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86DDA-B078-4341-A115-C12216917E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1096625" cy="6731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Identifying Eligible Areas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26AA5-6E99-493C-9108-81823C777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986"/>
            <a:ext cx="12192000" cy="643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9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297541" y="130627"/>
            <a:ext cx="110961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A2AB4-FF34-4546-956D-34FF4EB11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8" y="0"/>
            <a:ext cx="12075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8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2DBEF-513E-4FA8-B9B0-7DF54874A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873"/>
            <a:ext cx="12192000" cy="61795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B1FDED-A414-4C0B-8714-939A3CAB21C7}"/>
              </a:ext>
            </a:extLst>
          </p:cNvPr>
          <p:cNvSpPr txBox="1"/>
          <p:nvPr/>
        </p:nvSpPr>
        <p:spPr>
          <a:xfrm>
            <a:off x="8990215" y="18484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https://bit.ly/2CGdpZ9</a:t>
            </a: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6FE87A-2EF5-47B5-8571-7DF27884A9BC}"/>
              </a:ext>
            </a:extLst>
          </p:cNvPr>
          <p:cNvSpPr/>
          <p:nvPr/>
        </p:nvSpPr>
        <p:spPr>
          <a:xfrm>
            <a:off x="76200" y="1371600"/>
            <a:ext cx="2133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E4A5DD-64DE-4317-BA27-68BB6FDF2AF5}"/>
              </a:ext>
            </a:extLst>
          </p:cNvPr>
          <p:cNvSpPr/>
          <p:nvPr/>
        </p:nvSpPr>
        <p:spPr>
          <a:xfrm>
            <a:off x="73459" y="2819400"/>
            <a:ext cx="2133600" cy="158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2E563-6CEC-4944-9564-23E052163AB1}"/>
              </a:ext>
            </a:extLst>
          </p:cNvPr>
          <p:cNvSpPr txBox="1"/>
          <p:nvPr/>
        </p:nvSpPr>
        <p:spPr>
          <a:xfrm>
            <a:off x="2564486" y="142943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first to then query map layer to see attributes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F6AC367-0DB4-4079-8504-CF830BD4CB50}"/>
              </a:ext>
            </a:extLst>
          </p:cNvPr>
          <p:cNvSpPr/>
          <p:nvPr/>
        </p:nvSpPr>
        <p:spPr>
          <a:xfrm>
            <a:off x="2180745" y="1600200"/>
            <a:ext cx="383741" cy="304800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2B419-ACA1-49F8-99F3-92D034969B4A}"/>
              </a:ext>
            </a:extLst>
          </p:cNvPr>
          <p:cNvSpPr txBox="1"/>
          <p:nvPr/>
        </p:nvSpPr>
        <p:spPr>
          <a:xfrm>
            <a:off x="2637397" y="264631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</a:t>
            </a:r>
            <a:r>
              <a:rPr lang="en-US" b="1" dirty="0">
                <a:solidFill>
                  <a:schemeClr val="bg1"/>
                </a:solidFill>
              </a:rPr>
              <a:t> layers only turn on when zoomed in far enough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817A26D2-6694-4991-B2C3-6FD8D7D99AFE}"/>
              </a:ext>
            </a:extLst>
          </p:cNvPr>
          <p:cNvSpPr/>
          <p:nvPr/>
        </p:nvSpPr>
        <p:spPr>
          <a:xfrm>
            <a:off x="2253656" y="2817076"/>
            <a:ext cx="383741" cy="304800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773DD-E5CB-4B3B-8D9C-D06D23CE4DFF}"/>
              </a:ext>
            </a:extLst>
          </p:cNvPr>
          <p:cNvSpPr txBox="1"/>
          <p:nvPr/>
        </p:nvSpPr>
        <p:spPr>
          <a:xfrm>
            <a:off x="224444" y="142020"/>
            <a:ext cx="811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Grant Online Mapping Tool</a:t>
            </a:r>
          </a:p>
        </p:txBody>
      </p:sp>
    </p:spTree>
    <p:extLst>
      <p:ext uri="{BB962C8B-B14F-4D97-AF65-F5344CB8AC3E}">
        <p14:creationId xmlns:p14="http://schemas.microsoft.com/office/powerpoint/2010/main" val="3440060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297541" y="130627"/>
            <a:ext cx="1163683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BIO GREAT webpage: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block boundaries in the Tier One counties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blocks with less then 10/1 Mbps, according to the FCC Form 477 Data (entire blocks) – and ineligible blocks for 2018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 Eligible Areas (original CAF eligible areas from FCC)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new USAC “CAF Map”: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data for CAF builds to-date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https://data.usac.org/publicreports/caf-map/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86DDA-B078-4341-A115-C1221691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7" y="365125"/>
            <a:ext cx="11096173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Downloadable Shapefiles</a:t>
            </a:r>
          </a:p>
        </p:txBody>
      </p:sp>
    </p:spTree>
    <p:extLst>
      <p:ext uri="{BB962C8B-B14F-4D97-AF65-F5344CB8AC3E}">
        <p14:creationId xmlns:p14="http://schemas.microsoft.com/office/powerpoint/2010/main" val="3297762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297541" y="130627"/>
            <a:ext cx="11096173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 may choose to utilize other sources of data, including field data, as part of their planning and application development 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Protest Process is built into the Application Review Process, and BIO will conduct its own evaluation based on data available, including field tests when necessary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86DDA-B078-4341-A115-C1221691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7" y="365125"/>
            <a:ext cx="11096173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Identifying Eligible Areas – Other Data</a:t>
            </a:r>
          </a:p>
        </p:txBody>
      </p:sp>
    </p:spTree>
    <p:extLst>
      <p:ext uri="{BB962C8B-B14F-4D97-AF65-F5344CB8AC3E}">
        <p14:creationId xmlns:p14="http://schemas.microsoft.com/office/powerpoint/2010/main" val="3689135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FFD0A-7684-4873-A8E7-F28C882147E5}"/>
              </a:ext>
            </a:extLst>
          </p:cNvPr>
          <p:cNvSpPr txBox="1"/>
          <p:nvPr/>
        </p:nvSpPr>
        <p:spPr>
          <a:xfrm>
            <a:off x="653144" y="628233"/>
            <a:ext cx="102671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Materials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CA811-543A-4977-8555-E45C5298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5" y="365125"/>
            <a:ext cx="11169445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Guidelines &amp; Program Walk Through</a:t>
            </a:r>
          </a:p>
        </p:txBody>
      </p:sp>
    </p:spTree>
    <p:extLst>
      <p:ext uri="{BB962C8B-B14F-4D97-AF65-F5344CB8AC3E}">
        <p14:creationId xmlns:p14="http://schemas.microsoft.com/office/powerpoint/2010/main" val="58144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934FDD-E455-4F94-8FEC-473485E82E3D}"/>
              </a:ext>
            </a:extLst>
          </p:cNvPr>
          <p:cNvSpPr/>
          <p:nvPr/>
        </p:nvSpPr>
        <p:spPr>
          <a:xfrm>
            <a:off x="101600" y="271499"/>
            <a:ext cx="118840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Materials Summary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81A56C-BE7B-448C-8A5E-7C4DCBE1FC0E}"/>
              </a:ext>
            </a:extLst>
          </p:cNvPr>
          <p:cNvGrpSpPr/>
          <p:nvPr/>
        </p:nvGrpSpPr>
        <p:grpSpPr>
          <a:xfrm>
            <a:off x="329708" y="997878"/>
            <a:ext cx="11427856" cy="5860121"/>
            <a:chOff x="329708" y="997878"/>
            <a:chExt cx="11427856" cy="586012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8DBB9E3-196C-4A1D-AB84-3BAD011024A1}"/>
                </a:ext>
              </a:extLst>
            </p:cNvPr>
            <p:cNvSpPr/>
            <p:nvPr/>
          </p:nvSpPr>
          <p:spPr>
            <a:xfrm>
              <a:off x="329708" y="997878"/>
              <a:ext cx="3484102" cy="1262244"/>
            </a:xfrm>
            <a:custGeom>
              <a:avLst/>
              <a:gdLst>
                <a:gd name="connsiteX0" fmla="*/ 0 w 3484102"/>
                <a:gd name="connsiteY0" fmla="*/ 0 h 3600000"/>
                <a:gd name="connsiteX1" fmla="*/ 3484102 w 3484102"/>
                <a:gd name="connsiteY1" fmla="*/ 0 h 3600000"/>
                <a:gd name="connsiteX2" fmla="*/ 3484102 w 3484102"/>
                <a:gd name="connsiteY2" fmla="*/ 3600000 h 3600000"/>
                <a:gd name="connsiteX3" fmla="*/ 0 w 3484102"/>
                <a:gd name="connsiteY3" fmla="*/ 3600000 h 3600000"/>
                <a:gd name="connsiteX4" fmla="*/ 0 w 3484102"/>
                <a:gd name="connsiteY4" fmla="*/ 0 h 36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102" h="3600000">
                  <a:moveTo>
                    <a:pt x="0" y="0"/>
                  </a:moveTo>
                  <a:lnTo>
                    <a:pt x="3484102" y="0"/>
                  </a:lnTo>
                  <a:lnTo>
                    <a:pt x="3484102" y="3600000"/>
                  </a:lnTo>
                  <a:lnTo>
                    <a:pt x="0" y="360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2800" kern="1200" dirty="0"/>
                <a:t>Applicant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3F5EE41-30D2-4D14-9DA2-F5FB43B443D8}"/>
                </a:ext>
              </a:extLst>
            </p:cNvPr>
            <p:cNvSpPr/>
            <p:nvPr/>
          </p:nvSpPr>
          <p:spPr>
            <a:xfrm>
              <a:off x="329708" y="2273643"/>
              <a:ext cx="3484102" cy="4581144"/>
            </a:xfrm>
            <a:custGeom>
              <a:avLst/>
              <a:gdLst>
                <a:gd name="connsiteX0" fmla="*/ 0 w 3484102"/>
                <a:gd name="connsiteY0" fmla="*/ 0 h 2155144"/>
                <a:gd name="connsiteX1" fmla="*/ 3484102 w 3484102"/>
                <a:gd name="connsiteY1" fmla="*/ 0 h 2155144"/>
                <a:gd name="connsiteX2" fmla="*/ 3484102 w 3484102"/>
                <a:gd name="connsiteY2" fmla="*/ 2155144 h 2155144"/>
                <a:gd name="connsiteX3" fmla="*/ 0 w 3484102"/>
                <a:gd name="connsiteY3" fmla="*/ 2155144 h 2155144"/>
                <a:gd name="connsiteX4" fmla="*/ 0 w 3484102"/>
                <a:gd name="connsiteY4" fmla="*/ 0 h 215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102" h="2155144">
                  <a:moveTo>
                    <a:pt x="0" y="0"/>
                  </a:moveTo>
                  <a:lnTo>
                    <a:pt x="3484102" y="0"/>
                  </a:lnTo>
                  <a:lnTo>
                    <a:pt x="3484102" y="2155144"/>
                  </a:lnTo>
                  <a:lnTo>
                    <a:pt x="0" y="21551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Identity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Statement of Qualifications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Identify Partnerships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5DE5F09-CE54-43E6-B41A-B1063FFF63F6}"/>
                </a:ext>
              </a:extLst>
            </p:cNvPr>
            <p:cNvSpPr/>
            <p:nvPr/>
          </p:nvSpPr>
          <p:spPr>
            <a:xfrm>
              <a:off x="4301585" y="997878"/>
              <a:ext cx="3484102" cy="1262244"/>
            </a:xfrm>
            <a:custGeom>
              <a:avLst/>
              <a:gdLst>
                <a:gd name="connsiteX0" fmla="*/ 0 w 3484102"/>
                <a:gd name="connsiteY0" fmla="*/ 0 h 3600000"/>
                <a:gd name="connsiteX1" fmla="*/ 3484102 w 3484102"/>
                <a:gd name="connsiteY1" fmla="*/ 0 h 3600000"/>
                <a:gd name="connsiteX2" fmla="*/ 3484102 w 3484102"/>
                <a:gd name="connsiteY2" fmla="*/ 3600000 h 3600000"/>
                <a:gd name="connsiteX3" fmla="*/ 0 w 3484102"/>
                <a:gd name="connsiteY3" fmla="*/ 3600000 h 3600000"/>
                <a:gd name="connsiteX4" fmla="*/ 0 w 3484102"/>
                <a:gd name="connsiteY4" fmla="*/ 0 h 36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102" h="3600000">
                  <a:moveTo>
                    <a:pt x="0" y="0"/>
                  </a:moveTo>
                  <a:lnTo>
                    <a:pt x="3484102" y="0"/>
                  </a:lnTo>
                  <a:lnTo>
                    <a:pt x="3484102" y="3600000"/>
                  </a:lnTo>
                  <a:lnTo>
                    <a:pt x="0" y="360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2800" kern="1200" dirty="0"/>
                <a:t>Project Area &amp; Locations to be Served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A5E5B7-4C6D-4124-828B-FE437437A60E}"/>
                </a:ext>
              </a:extLst>
            </p:cNvPr>
            <p:cNvSpPr/>
            <p:nvPr/>
          </p:nvSpPr>
          <p:spPr>
            <a:xfrm>
              <a:off x="4301585" y="2273642"/>
              <a:ext cx="3484102" cy="4584357"/>
            </a:xfrm>
            <a:custGeom>
              <a:avLst/>
              <a:gdLst>
                <a:gd name="connsiteX0" fmla="*/ 0 w 3484102"/>
                <a:gd name="connsiteY0" fmla="*/ 0 h 2155144"/>
                <a:gd name="connsiteX1" fmla="*/ 3484102 w 3484102"/>
                <a:gd name="connsiteY1" fmla="*/ 0 h 2155144"/>
                <a:gd name="connsiteX2" fmla="*/ 3484102 w 3484102"/>
                <a:gd name="connsiteY2" fmla="*/ 2155144 h 2155144"/>
                <a:gd name="connsiteX3" fmla="*/ 0 w 3484102"/>
                <a:gd name="connsiteY3" fmla="*/ 2155144 h 2155144"/>
                <a:gd name="connsiteX4" fmla="*/ 0 w 3484102"/>
                <a:gd name="connsiteY4" fmla="*/ 0 h 215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102" h="2155144">
                  <a:moveTo>
                    <a:pt x="0" y="0"/>
                  </a:moveTo>
                  <a:lnTo>
                    <a:pt x="3484102" y="0"/>
                  </a:lnTo>
                  <a:lnTo>
                    <a:pt x="3484102" y="2155144"/>
                  </a:lnTo>
                  <a:lnTo>
                    <a:pt x="0" y="21551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Map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Description of the area to be served 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ID # of homes, businesses, community anchor points, ag operations /processing facilities to be served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endParaRPr lang="en-US" sz="2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9D4F1EC-C34B-4B49-9F51-BB77B9FD0A7E}"/>
                </a:ext>
              </a:extLst>
            </p:cNvPr>
            <p:cNvSpPr/>
            <p:nvPr/>
          </p:nvSpPr>
          <p:spPr>
            <a:xfrm>
              <a:off x="8273462" y="997878"/>
              <a:ext cx="3484102" cy="1262244"/>
            </a:xfrm>
            <a:custGeom>
              <a:avLst/>
              <a:gdLst>
                <a:gd name="connsiteX0" fmla="*/ 0 w 3484102"/>
                <a:gd name="connsiteY0" fmla="*/ 0 h 3600000"/>
                <a:gd name="connsiteX1" fmla="*/ 3484102 w 3484102"/>
                <a:gd name="connsiteY1" fmla="*/ 0 h 3600000"/>
                <a:gd name="connsiteX2" fmla="*/ 3484102 w 3484102"/>
                <a:gd name="connsiteY2" fmla="*/ 3600000 h 3600000"/>
                <a:gd name="connsiteX3" fmla="*/ 0 w 3484102"/>
                <a:gd name="connsiteY3" fmla="*/ 3600000 h 3600000"/>
                <a:gd name="connsiteX4" fmla="*/ 0 w 3484102"/>
                <a:gd name="connsiteY4" fmla="*/ 0 h 36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102" h="3600000">
                  <a:moveTo>
                    <a:pt x="0" y="0"/>
                  </a:moveTo>
                  <a:lnTo>
                    <a:pt x="3484102" y="0"/>
                  </a:lnTo>
                  <a:lnTo>
                    <a:pt x="3484102" y="3600000"/>
                  </a:lnTo>
                  <a:lnTo>
                    <a:pt x="0" y="360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2400" kern="1200" dirty="0"/>
                <a:t>Project Area &amp; Locations to be Served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08A2F4-16BB-4DB4-98F8-2481718C123D}"/>
                </a:ext>
              </a:extLst>
            </p:cNvPr>
            <p:cNvSpPr/>
            <p:nvPr/>
          </p:nvSpPr>
          <p:spPr>
            <a:xfrm>
              <a:off x="8273462" y="2273643"/>
              <a:ext cx="3484102" cy="4581144"/>
            </a:xfrm>
            <a:custGeom>
              <a:avLst/>
              <a:gdLst>
                <a:gd name="connsiteX0" fmla="*/ 0 w 3484102"/>
                <a:gd name="connsiteY0" fmla="*/ 0 h 2155144"/>
                <a:gd name="connsiteX1" fmla="*/ 3484102 w 3484102"/>
                <a:gd name="connsiteY1" fmla="*/ 0 h 2155144"/>
                <a:gd name="connsiteX2" fmla="*/ 3484102 w 3484102"/>
                <a:gd name="connsiteY2" fmla="*/ 2155144 h 2155144"/>
                <a:gd name="connsiteX3" fmla="*/ 0 w 3484102"/>
                <a:gd name="connsiteY3" fmla="*/ 2155144 h 2155144"/>
                <a:gd name="connsiteX4" fmla="*/ 0 w 3484102"/>
                <a:gd name="connsiteY4" fmla="*/ 0 h 215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102" h="2155144">
                  <a:moveTo>
                    <a:pt x="0" y="0"/>
                  </a:moveTo>
                  <a:lnTo>
                    <a:pt x="3484102" y="0"/>
                  </a:lnTo>
                  <a:lnTo>
                    <a:pt x="3484102" y="2155144"/>
                  </a:lnTo>
                  <a:lnTo>
                    <a:pt x="0" y="21551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Assessment of the current level of broadband access in the proposed deployment area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Attestation the proposed project area is eligible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9160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74F37E-0DF6-4419-86E2-2FA6BE74EF01}"/>
              </a:ext>
            </a:extLst>
          </p:cNvPr>
          <p:cNvGrpSpPr/>
          <p:nvPr/>
        </p:nvGrpSpPr>
        <p:grpSpPr>
          <a:xfrm>
            <a:off x="384571" y="1036341"/>
            <a:ext cx="11422857" cy="6038226"/>
            <a:chOff x="384571" y="1036341"/>
            <a:chExt cx="11422857" cy="603822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11C22CD-902A-43BE-AA23-5088935FC28B}"/>
                </a:ext>
              </a:extLst>
            </p:cNvPr>
            <p:cNvSpPr/>
            <p:nvPr/>
          </p:nvSpPr>
          <p:spPr>
            <a:xfrm>
              <a:off x="384571" y="1036341"/>
              <a:ext cx="3482578" cy="1096212"/>
            </a:xfrm>
            <a:custGeom>
              <a:avLst/>
              <a:gdLst>
                <a:gd name="connsiteX0" fmla="*/ 0 w 3482578"/>
                <a:gd name="connsiteY0" fmla="*/ 0 h 1096212"/>
                <a:gd name="connsiteX1" fmla="*/ 3482578 w 3482578"/>
                <a:gd name="connsiteY1" fmla="*/ 0 h 1096212"/>
                <a:gd name="connsiteX2" fmla="*/ 3482578 w 3482578"/>
                <a:gd name="connsiteY2" fmla="*/ 1096212 h 1096212"/>
                <a:gd name="connsiteX3" fmla="*/ 0 w 3482578"/>
                <a:gd name="connsiteY3" fmla="*/ 1096212 h 1096212"/>
                <a:gd name="connsiteX4" fmla="*/ 0 w 3482578"/>
                <a:gd name="connsiteY4" fmla="*/ 0 h 10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578" h="1096212">
                  <a:moveTo>
                    <a:pt x="0" y="0"/>
                  </a:moveTo>
                  <a:lnTo>
                    <a:pt x="3482578" y="0"/>
                  </a:lnTo>
                  <a:lnTo>
                    <a:pt x="3482578" y="1096212"/>
                  </a:lnTo>
                  <a:lnTo>
                    <a:pt x="0" y="10962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Technical Report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999D9E3-AB81-41F7-ACA6-6B56FA52EC59}"/>
                </a:ext>
              </a:extLst>
            </p:cNvPr>
            <p:cNvSpPr/>
            <p:nvPr/>
          </p:nvSpPr>
          <p:spPr>
            <a:xfrm>
              <a:off x="384571" y="2132552"/>
              <a:ext cx="3482578" cy="4942015"/>
            </a:xfrm>
            <a:custGeom>
              <a:avLst/>
              <a:gdLst>
                <a:gd name="connsiteX0" fmla="*/ 0 w 3482578"/>
                <a:gd name="connsiteY0" fmla="*/ 0 h 4685800"/>
                <a:gd name="connsiteX1" fmla="*/ 3482578 w 3482578"/>
                <a:gd name="connsiteY1" fmla="*/ 0 h 4685800"/>
                <a:gd name="connsiteX2" fmla="*/ 3482578 w 3482578"/>
                <a:gd name="connsiteY2" fmla="*/ 4685800 h 4685800"/>
                <a:gd name="connsiteX3" fmla="*/ 0 w 3482578"/>
                <a:gd name="connsiteY3" fmla="*/ 4685800 h 4685800"/>
                <a:gd name="connsiteX4" fmla="*/ 0 w 3482578"/>
                <a:gd name="connsiteY4" fmla="*/ 0 h 4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578" h="4685800">
                  <a:moveTo>
                    <a:pt x="0" y="0"/>
                  </a:moveTo>
                  <a:lnTo>
                    <a:pt x="3482578" y="0"/>
                  </a:lnTo>
                  <a:lnTo>
                    <a:pt x="3482578" y="4685800"/>
                  </a:lnTo>
                  <a:lnTo>
                    <a:pt x="0" y="4685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82" tIns="122682" rIns="163576" bIns="184023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Detailed Narrative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Explain Partnership, if applicable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Explanation of work (in-house or contract)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Timeline of Activities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B64B175-8C1A-4AE3-AD4F-A285309F920F}"/>
                </a:ext>
              </a:extLst>
            </p:cNvPr>
            <p:cNvSpPr/>
            <p:nvPr/>
          </p:nvSpPr>
          <p:spPr>
            <a:xfrm>
              <a:off x="4354710" y="1036341"/>
              <a:ext cx="3482578" cy="1096212"/>
            </a:xfrm>
            <a:custGeom>
              <a:avLst/>
              <a:gdLst>
                <a:gd name="connsiteX0" fmla="*/ 0 w 3482578"/>
                <a:gd name="connsiteY0" fmla="*/ 0 h 1096212"/>
                <a:gd name="connsiteX1" fmla="*/ 3482578 w 3482578"/>
                <a:gd name="connsiteY1" fmla="*/ 0 h 1096212"/>
                <a:gd name="connsiteX2" fmla="*/ 3482578 w 3482578"/>
                <a:gd name="connsiteY2" fmla="*/ 1096212 h 1096212"/>
                <a:gd name="connsiteX3" fmla="*/ 0 w 3482578"/>
                <a:gd name="connsiteY3" fmla="*/ 1096212 h 1096212"/>
                <a:gd name="connsiteX4" fmla="*/ 0 w 3482578"/>
                <a:gd name="connsiteY4" fmla="*/ 0 h 10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578" h="1096212">
                  <a:moveTo>
                    <a:pt x="0" y="0"/>
                  </a:moveTo>
                  <a:lnTo>
                    <a:pt x="3482578" y="0"/>
                  </a:lnTo>
                  <a:lnTo>
                    <a:pt x="3482578" y="1096212"/>
                  </a:lnTo>
                  <a:lnTo>
                    <a:pt x="0" y="10962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Budget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78A5F79-2EAC-40BC-AD24-D40474ED4577}"/>
                </a:ext>
              </a:extLst>
            </p:cNvPr>
            <p:cNvSpPr/>
            <p:nvPr/>
          </p:nvSpPr>
          <p:spPr>
            <a:xfrm>
              <a:off x="4354710" y="2132552"/>
              <a:ext cx="3482578" cy="4942015"/>
            </a:xfrm>
            <a:custGeom>
              <a:avLst/>
              <a:gdLst>
                <a:gd name="connsiteX0" fmla="*/ 0 w 3482578"/>
                <a:gd name="connsiteY0" fmla="*/ 0 h 4685800"/>
                <a:gd name="connsiteX1" fmla="*/ 3482578 w 3482578"/>
                <a:gd name="connsiteY1" fmla="*/ 0 h 4685800"/>
                <a:gd name="connsiteX2" fmla="*/ 3482578 w 3482578"/>
                <a:gd name="connsiteY2" fmla="*/ 4685800 h 4685800"/>
                <a:gd name="connsiteX3" fmla="*/ 0 w 3482578"/>
                <a:gd name="connsiteY3" fmla="*/ 4685800 h 4685800"/>
                <a:gd name="connsiteX4" fmla="*/ 0 w 3482578"/>
                <a:gd name="connsiteY4" fmla="*/ 0 h 4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578" h="4685800">
                  <a:moveTo>
                    <a:pt x="0" y="0"/>
                  </a:moveTo>
                  <a:lnTo>
                    <a:pt x="3482578" y="0"/>
                  </a:lnTo>
                  <a:lnTo>
                    <a:pt x="3482578" y="4685800"/>
                  </a:lnTo>
                  <a:lnTo>
                    <a:pt x="0" y="4685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82" tIns="122682" rIns="163576" bIns="184023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Total cost of the project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Proposed area – infrastructure cost per household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Amount to be funded by the applicant</a:t>
              </a:r>
            </a:p>
            <a:p>
              <a:pPr marL="0" lvl="1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4F4C4E-1AF5-4E1F-8008-D189CEC2F5C3}"/>
                </a:ext>
              </a:extLst>
            </p:cNvPr>
            <p:cNvSpPr/>
            <p:nvPr/>
          </p:nvSpPr>
          <p:spPr>
            <a:xfrm>
              <a:off x="8324850" y="1036341"/>
              <a:ext cx="3482578" cy="1096212"/>
            </a:xfrm>
            <a:custGeom>
              <a:avLst/>
              <a:gdLst>
                <a:gd name="connsiteX0" fmla="*/ 0 w 3482578"/>
                <a:gd name="connsiteY0" fmla="*/ 0 h 1096212"/>
                <a:gd name="connsiteX1" fmla="*/ 3482578 w 3482578"/>
                <a:gd name="connsiteY1" fmla="*/ 0 h 1096212"/>
                <a:gd name="connsiteX2" fmla="*/ 3482578 w 3482578"/>
                <a:gd name="connsiteY2" fmla="*/ 1096212 h 1096212"/>
                <a:gd name="connsiteX3" fmla="*/ 0 w 3482578"/>
                <a:gd name="connsiteY3" fmla="*/ 1096212 h 1096212"/>
                <a:gd name="connsiteX4" fmla="*/ 0 w 3482578"/>
                <a:gd name="connsiteY4" fmla="*/ 0 h 10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578" h="1096212">
                  <a:moveTo>
                    <a:pt x="0" y="0"/>
                  </a:moveTo>
                  <a:lnTo>
                    <a:pt x="3482578" y="0"/>
                  </a:lnTo>
                  <a:lnTo>
                    <a:pt x="3482578" y="1096212"/>
                  </a:lnTo>
                  <a:lnTo>
                    <a:pt x="0" y="10962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Proposed services, Marketing, Adoption, &amp; Community Support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F7026AE-A829-4361-926E-6A53EB303A6A}"/>
                </a:ext>
              </a:extLst>
            </p:cNvPr>
            <p:cNvSpPr/>
            <p:nvPr/>
          </p:nvSpPr>
          <p:spPr>
            <a:xfrm>
              <a:off x="8324850" y="2132552"/>
              <a:ext cx="3482578" cy="4942015"/>
            </a:xfrm>
            <a:custGeom>
              <a:avLst/>
              <a:gdLst>
                <a:gd name="connsiteX0" fmla="*/ 0 w 3482578"/>
                <a:gd name="connsiteY0" fmla="*/ 0 h 4685800"/>
                <a:gd name="connsiteX1" fmla="*/ 3482578 w 3482578"/>
                <a:gd name="connsiteY1" fmla="*/ 0 h 4685800"/>
                <a:gd name="connsiteX2" fmla="*/ 3482578 w 3482578"/>
                <a:gd name="connsiteY2" fmla="*/ 4685800 h 4685800"/>
                <a:gd name="connsiteX3" fmla="*/ 0 w 3482578"/>
                <a:gd name="connsiteY3" fmla="*/ 4685800 h 4685800"/>
                <a:gd name="connsiteX4" fmla="*/ 0 w 3482578"/>
                <a:gd name="connsiteY4" fmla="*/ 0 h 4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578" h="4685800">
                  <a:moveTo>
                    <a:pt x="0" y="0"/>
                  </a:moveTo>
                  <a:lnTo>
                    <a:pt x="3482578" y="0"/>
                  </a:lnTo>
                  <a:lnTo>
                    <a:pt x="3482578" y="4685800"/>
                  </a:lnTo>
                  <a:lnTo>
                    <a:pt x="0" y="4685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82" tIns="122682" rIns="163576" bIns="184023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Description of services (proposed upstream &amp; downstream)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Any applicable data caps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Proposed advertised speed to be marketed to end users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Plan to encourage users to connect 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Evidence of support for the project 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5934FDD-E455-4F94-8FEC-473485E82E3D}"/>
              </a:ext>
            </a:extLst>
          </p:cNvPr>
          <p:cNvSpPr/>
          <p:nvPr/>
        </p:nvSpPr>
        <p:spPr>
          <a:xfrm>
            <a:off x="101600" y="271499"/>
            <a:ext cx="118793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Materials Summary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06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FFD0A-7684-4873-A8E7-F28C882147E5}"/>
              </a:ext>
            </a:extLst>
          </p:cNvPr>
          <p:cNvSpPr txBox="1"/>
          <p:nvPr/>
        </p:nvSpPr>
        <p:spPr>
          <a:xfrm>
            <a:off x="653144" y="628233"/>
            <a:ext cx="102671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Protesting an Application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FCEDCF-7182-41B2-9A44-629D7220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365125"/>
            <a:ext cx="11117826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Guidelines &amp; Program Walk Through</a:t>
            </a:r>
          </a:p>
        </p:txBody>
      </p:sp>
    </p:spTree>
    <p:extLst>
      <p:ext uri="{BB962C8B-B14F-4D97-AF65-F5344CB8AC3E}">
        <p14:creationId xmlns:p14="http://schemas.microsoft.com/office/powerpoint/2010/main" val="3479597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FFD0A-7684-4873-A8E7-F28C882147E5}"/>
              </a:ext>
            </a:extLst>
          </p:cNvPr>
          <p:cNvSpPr txBox="1"/>
          <p:nvPr/>
        </p:nvSpPr>
        <p:spPr>
          <a:xfrm>
            <a:off x="653144" y="628233"/>
            <a:ext cx="102671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Applications must be publicly posted for 30 days prior to award.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FCEDCF-7182-41B2-9A44-629D7220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365125"/>
            <a:ext cx="11117826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Guidelines &amp; Program Walk Through</a:t>
            </a:r>
          </a:p>
        </p:txBody>
      </p:sp>
    </p:spTree>
    <p:extLst>
      <p:ext uri="{BB962C8B-B14F-4D97-AF65-F5344CB8AC3E}">
        <p14:creationId xmlns:p14="http://schemas.microsoft.com/office/powerpoint/2010/main" val="73771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9170-C9AB-4B67-972B-5C6691FB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365125"/>
            <a:ext cx="11147323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Today’s Objectives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0981" y="1467968"/>
            <a:ext cx="4006331" cy="2450454"/>
          </a:xfrm>
          <a:prstGeom prst="rect">
            <a:avLst/>
          </a:prstGeom>
          <a:solidFill>
            <a:srgbClr val="0F3C61"/>
          </a:solidFill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Provide you with the Guidelines and Application materials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5895" y="4149969"/>
            <a:ext cx="4006331" cy="2342906"/>
          </a:xfrm>
          <a:prstGeom prst="rect">
            <a:avLst/>
          </a:prstGeom>
          <a:solidFill>
            <a:srgbClr val="0F3C61"/>
          </a:solidFill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Ensure you know where to go for answers</a:t>
            </a:r>
          </a:p>
          <a:p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1467968"/>
            <a:ext cx="3891283" cy="2450454"/>
          </a:xfrm>
          <a:prstGeom prst="rect">
            <a:avLst/>
          </a:prstGeom>
          <a:solidFill>
            <a:srgbClr val="0F3C61"/>
          </a:solidFill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Familiarize you with the Application and Process</a:t>
            </a:r>
          </a:p>
          <a:p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1588" y="4149970"/>
            <a:ext cx="4270426" cy="2342906"/>
          </a:xfrm>
          <a:prstGeom prst="rect">
            <a:avLst/>
          </a:prstGeom>
          <a:solidFill>
            <a:srgbClr val="0F3C61"/>
          </a:solidFill>
        </p:spPr>
        <p:txBody>
          <a:bodyPr wrap="square" rtlCol="0">
            <a:noAutofit/>
          </a:bodyPr>
          <a:lstStyle/>
          <a:p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Answer any questions</a:t>
            </a:r>
          </a:p>
          <a:p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24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515257" y="551543"/>
            <a:ext cx="10609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project area is NOT eligible.</a:t>
            </a:r>
          </a:p>
          <a:p>
            <a:endParaRPr lang="en-US" sz="4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91348B-30D9-4142-B4AF-AAC61C7E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52" y="365125"/>
            <a:ext cx="11139948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Grounds for Protesting an Application</a:t>
            </a:r>
          </a:p>
        </p:txBody>
      </p:sp>
    </p:spTree>
    <p:extLst>
      <p:ext uri="{BB962C8B-B14F-4D97-AF65-F5344CB8AC3E}">
        <p14:creationId xmlns:p14="http://schemas.microsoft.com/office/powerpoint/2010/main" val="2126675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297541" y="130627"/>
            <a:ext cx="1109617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 Mbps service is available</a:t>
            </a:r>
          </a:p>
          <a:p>
            <a:pPr lvl="2"/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will be made available by January 1, 2020 through another state or federal program, 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 notified prior to August 30, 2018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5005AF-651C-47B3-90FC-6F5399F6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7" y="365125"/>
            <a:ext cx="11096173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 area is not eligible if:</a:t>
            </a:r>
          </a:p>
        </p:txBody>
      </p:sp>
    </p:spTree>
    <p:extLst>
      <p:ext uri="{BB962C8B-B14F-4D97-AF65-F5344CB8AC3E}">
        <p14:creationId xmlns:p14="http://schemas.microsoft.com/office/powerpoint/2010/main" val="1758043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AB110-BF4D-48EB-BD13-C2E9BED2E722}"/>
              </a:ext>
            </a:extLst>
          </p:cNvPr>
          <p:cNvSpPr txBox="1"/>
          <p:nvPr/>
        </p:nvSpPr>
        <p:spPr>
          <a:xfrm>
            <a:off x="524504" y="767033"/>
            <a:ext cx="100874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in writing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Accompanied by all relevant supporting documentation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501A41-5F49-4CA7-B4B4-60273670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365125"/>
            <a:ext cx="11147323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Every Protest Must:</a:t>
            </a:r>
          </a:p>
        </p:txBody>
      </p:sp>
    </p:spTree>
    <p:extLst>
      <p:ext uri="{BB962C8B-B14F-4D97-AF65-F5344CB8AC3E}">
        <p14:creationId xmlns:p14="http://schemas.microsoft.com/office/powerpoint/2010/main" val="4085700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AB110-BF4D-48EB-BD13-C2E9BED2E722}"/>
              </a:ext>
            </a:extLst>
          </p:cNvPr>
          <p:cNvSpPr txBox="1"/>
          <p:nvPr/>
        </p:nvSpPr>
        <p:spPr>
          <a:xfrm>
            <a:off x="401053" y="701546"/>
            <a:ext cx="11471633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 will adjudicate: verifying data submitted with existing data &amp; possibly field visits</a:t>
            </a: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 the decider</a:t>
            </a: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in writing</a:t>
            </a: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at least 15 days prior to application approval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9D4B20-B78E-44EE-A194-1B8668D5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5"/>
            <a:ext cx="11125200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Decision Process</a:t>
            </a:r>
          </a:p>
        </p:txBody>
      </p:sp>
    </p:spTree>
    <p:extLst>
      <p:ext uri="{BB962C8B-B14F-4D97-AF65-F5344CB8AC3E}">
        <p14:creationId xmlns:p14="http://schemas.microsoft.com/office/powerpoint/2010/main" val="1760703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AB110-BF4D-48EB-BD13-C2E9BED2E722}"/>
              </a:ext>
            </a:extLst>
          </p:cNvPr>
          <p:cNvSpPr txBox="1"/>
          <p:nvPr/>
        </p:nvSpPr>
        <p:spPr>
          <a:xfrm>
            <a:off x="686737" y="701546"/>
            <a:ext cx="100874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protest granted in part, Applicant will be notified and will have 7 days to revise the application to: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 proposed project areas (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less locations deemed ineligible)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 budget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C49319-730B-4D23-B32F-D77CCC9D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5"/>
            <a:ext cx="11125200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Decision Process</a:t>
            </a:r>
          </a:p>
        </p:txBody>
      </p:sp>
    </p:spTree>
    <p:extLst>
      <p:ext uri="{BB962C8B-B14F-4D97-AF65-F5344CB8AC3E}">
        <p14:creationId xmlns:p14="http://schemas.microsoft.com/office/powerpoint/2010/main" val="1390133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FFD0A-7684-4873-A8E7-F28C882147E5}"/>
              </a:ext>
            </a:extLst>
          </p:cNvPr>
          <p:cNvSpPr txBox="1"/>
          <p:nvPr/>
        </p:nvSpPr>
        <p:spPr>
          <a:xfrm>
            <a:off x="653143" y="628233"/>
            <a:ext cx="1035118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Scoring/Match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C772C8-1313-4184-A870-9B9EFF17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365125"/>
            <a:ext cx="11132574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Guidelines &amp; Program Walk Through</a:t>
            </a:r>
          </a:p>
        </p:txBody>
      </p:sp>
    </p:spTree>
    <p:extLst>
      <p:ext uri="{BB962C8B-B14F-4D97-AF65-F5344CB8AC3E}">
        <p14:creationId xmlns:p14="http://schemas.microsoft.com/office/powerpoint/2010/main" val="1385719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7E3F0-53F8-430D-A24C-8558494E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6" y="365125"/>
            <a:ext cx="11147474" cy="672843"/>
          </a:xfrm>
        </p:spPr>
        <p:txBody>
          <a:bodyPr/>
          <a:lstStyle/>
          <a:p>
            <a:r>
              <a:rPr lang="en-US" dirty="0">
                <a:solidFill>
                  <a:srgbClr val="183860"/>
                </a:solidFill>
              </a:rPr>
              <a:t>Scoring and Match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1ECDC0-B64F-4A7C-9EC5-A0F273C90C83}"/>
              </a:ext>
            </a:extLst>
          </p:cNvPr>
          <p:cNvSpPr/>
          <p:nvPr/>
        </p:nvSpPr>
        <p:spPr>
          <a:xfrm>
            <a:off x="11117179" y="5502442"/>
            <a:ext cx="1828800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09E8922-2DD1-4D14-A39D-A033AD1A3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953073"/>
              </p:ext>
            </p:extLst>
          </p:nvPr>
        </p:nvGraphicFramePr>
        <p:xfrm>
          <a:off x="683967" y="1027161"/>
          <a:ext cx="10824066" cy="480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3520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DB38B7-6CB9-4DFB-A586-FA917486DDD5}"/>
              </a:ext>
            </a:extLst>
          </p:cNvPr>
          <p:cNvSpPr/>
          <p:nvPr/>
        </p:nvSpPr>
        <p:spPr>
          <a:xfrm>
            <a:off x="101600" y="1344067"/>
            <a:ext cx="118840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B9018EF9-AF15-4AF4-9083-14FC1DBEF9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596788"/>
              </p:ext>
            </p:extLst>
          </p:nvPr>
        </p:nvGraphicFramePr>
        <p:xfrm>
          <a:off x="609600" y="1105293"/>
          <a:ext cx="10972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7B03CFB-3100-45D3-A969-320F8581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6" y="365125"/>
            <a:ext cx="11147474" cy="672843"/>
          </a:xfrm>
        </p:spPr>
        <p:txBody>
          <a:bodyPr/>
          <a:lstStyle/>
          <a:p>
            <a:r>
              <a:rPr lang="en-US" dirty="0">
                <a:solidFill>
                  <a:srgbClr val="183860"/>
                </a:solidFill>
              </a:rPr>
              <a:t>Scoring Criteria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80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DB38B7-6CB9-4DFB-A586-FA917486DDD5}"/>
              </a:ext>
            </a:extLst>
          </p:cNvPr>
          <p:cNvSpPr/>
          <p:nvPr/>
        </p:nvSpPr>
        <p:spPr>
          <a:xfrm>
            <a:off x="101600" y="1344067"/>
            <a:ext cx="118840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3DD6AE-B2E2-4DD4-BDDB-53B08451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" y="365125"/>
            <a:ext cx="11162071" cy="672843"/>
          </a:xfrm>
        </p:spPr>
        <p:txBody>
          <a:bodyPr/>
          <a:lstStyle/>
          <a:p>
            <a:r>
              <a:rPr lang="en-US" dirty="0">
                <a:solidFill>
                  <a:srgbClr val="183860"/>
                </a:solidFill>
              </a:rPr>
              <a:t>Sample Scoring Matrix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0F4D5B-CCAB-4BF9-BA8C-08953DECF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01884"/>
              </p:ext>
            </p:extLst>
          </p:nvPr>
        </p:nvGraphicFramePr>
        <p:xfrm>
          <a:off x="268642" y="1344067"/>
          <a:ext cx="11654716" cy="402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2689">
                  <a:extLst>
                    <a:ext uri="{9D8B030D-6E8A-4147-A177-3AD203B41FA5}">
                      <a16:colId xmlns:a16="http://schemas.microsoft.com/office/drawing/2014/main" val="448014367"/>
                    </a:ext>
                  </a:extLst>
                </a:gridCol>
                <a:gridCol w="2875085">
                  <a:extLst>
                    <a:ext uri="{9D8B030D-6E8A-4147-A177-3AD203B41FA5}">
                      <a16:colId xmlns:a16="http://schemas.microsoft.com/office/drawing/2014/main" val="3080027608"/>
                    </a:ext>
                  </a:extLst>
                </a:gridCol>
                <a:gridCol w="1916942">
                  <a:extLst>
                    <a:ext uri="{9D8B030D-6E8A-4147-A177-3AD203B41FA5}">
                      <a16:colId xmlns:a16="http://schemas.microsoft.com/office/drawing/2014/main" val="1685345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Applicant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8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Partnership</a:t>
                      </a:r>
                      <a:r>
                        <a:rPr lang="en-US" sz="1800" dirty="0"/>
                        <a:t> </a:t>
                      </a:r>
                      <a:r>
                        <a:rPr lang="en-US" sz="1800" b="1" dirty="0"/>
                        <a:t>-</a:t>
                      </a:r>
                      <a:r>
                        <a:rPr lang="en-US" sz="1800" dirty="0"/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Projects involving a partnership or affiliation by a private provider with a nonprofit or not-for-profit, or a for-profit subsidiary with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documentatio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that shows the partnership or affiliation will facilitate deployment and reduce cost per housing unit by utilizing the resources, facilities, &amp; infrastructure of the partner or where the nonprofit or not-for-profit partner provides only financial support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– No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– Documented Partnership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03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Unserved Household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most recent FCC Data or supporting data,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number of unserved households within the eligible county (TIER ONE)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 or less – 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701 to 1999 –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and over –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95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Served Households </a:t>
                      </a:r>
                      <a:r>
                        <a:rPr lang="en-US" sz="1800" dirty="0"/>
                        <a:t>– Using most recent FCC Data or supporting data, </a:t>
                      </a:r>
                      <a:r>
                        <a:rPr lang="en-US" sz="1800" b="1" dirty="0"/>
                        <a:t>estimated number of households that will be served within the eligible project area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150 – 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to 249 – 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and up – 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409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574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DB38B7-6CB9-4DFB-A586-FA917486DDD5}"/>
              </a:ext>
            </a:extLst>
          </p:cNvPr>
          <p:cNvSpPr/>
          <p:nvPr/>
        </p:nvSpPr>
        <p:spPr>
          <a:xfrm>
            <a:off x="101600" y="1344067"/>
            <a:ext cx="118840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3DD6AE-B2E2-4DD4-BDDB-53B08451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" y="365125"/>
            <a:ext cx="11162071" cy="672843"/>
          </a:xfrm>
        </p:spPr>
        <p:txBody>
          <a:bodyPr/>
          <a:lstStyle/>
          <a:p>
            <a:r>
              <a:rPr lang="en-US" dirty="0">
                <a:solidFill>
                  <a:srgbClr val="183860"/>
                </a:solidFill>
              </a:rPr>
              <a:t>Sample Scoring Matrix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0F4D5B-CCAB-4BF9-BA8C-08953DECF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47596"/>
              </p:ext>
            </p:extLst>
          </p:nvPr>
        </p:nvGraphicFramePr>
        <p:xfrm>
          <a:off x="268642" y="1290230"/>
          <a:ext cx="11654716" cy="422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7420">
                  <a:extLst>
                    <a:ext uri="{9D8B030D-6E8A-4147-A177-3AD203B41FA5}">
                      <a16:colId xmlns:a16="http://schemas.microsoft.com/office/drawing/2014/main" val="448014367"/>
                    </a:ext>
                  </a:extLst>
                </a:gridCol>
                <a:gridCol w="3710354">
                  <a:extLst>
                    <a:ext uri="{9D8B030D-6E8A-4147-A177-3AD203B41FA5}">
                      <a16:colId xmlns:a16="http://schemas.microsoft.com/office/drawing/2014/main" val="3080027608"/>
                    </a:ext>
                  </a:extLst>
                </a:gridCol>
                <a:gridCol w="1916942">
                  <a:extLst>
                    <a:ext uri="{9D8B030D-6E8A-4147-A177-3AD203B41FA5}">
                      <a16:colId xmlns:a16="http://schemas.microsoft.com/office/drawing/2014/main" val="1685345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Applicant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8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Unserved Business –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most recent FCC Data or supporting data, provide broadband service to unserved business within eligible county (TIER ONE) and project area (Documentation)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to 4 – 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to 10 –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than 10 or Ag. Operation/Ag. Processing Facility or a business with 31 or more full-time employees – 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03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Piedmont or Coastal Region – Estimated Cost per Household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$1,700/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partnership – 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$1,700/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no partnership – 9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$1,701 – $2,200/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w/ partnership –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$1,701 – $2,200/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w/ no partnership - 8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954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59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965766-FA9F-48A3-925B-F3459FDA7FD3}"/>
              </a:ext>
            </a:extLst>
          </p:cNvPr>
          <p:cNvSpPr/>
          <p:nvPr/>
        </p:nvSpPr>
        <p:spPr>
          <a:xfrm>
            <a:off x="101600" y="271499"/>
            <a:ext cx="118840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18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&amp; Program Overview					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F24A3C-625C-430A-9C0E-F5321E4F9027}"/>
              </a:ext>
            </a:extLst>
          </p:cNvPr>
          <p:cNvCxnSpPr>
            <a:cxnSpLocks/>
          </p:cNvCxnSpPr>
          <p:nvPr/>
        </p:nvCxnSpPr>
        <p:spPr>
          <a:xfrm flipH="1">
            <a:off x="211015" y="997205"/>
            <a:ext cx="11774660" cy="0"/>
          </a:xfrm>
          <a:prstGeom prst="line">
            <a:avLst/>
          </a:prstGeom>
          <a:ln w="76200">
            <a:solidFill>
              <a:srgbClr val="0070C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09E8922-2DD1-4D14-A39D-A033AD1A3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053598"/>
              </p:ext>
            </p:extLst>
          </p:nvPr>
        </p:nvGraphicFramePr>
        <p:xfrm>
          <a:off x="624628" y="1358914"/>
          <a:ext cx="10287882" cy="481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169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DB38B7-6CB9-4DFB-A586-FA917486DDD5}"/>
              </a:ext>
            </a:extLst>
          </p:cNvPr>
          <p:cNvSpPr/>
          <p:nvPr/>
        </p:nvSpPr>
        <p:spPr>
          <a:xfrm>
            <a:off x="101600" y="1344067"/>
            <a:ext cx="118840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3DD6AE-B2E2-4DD4-BDDB-53B08451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" y="365125"/>
            <a:ext cx="11162071" cy="672843"/>
          </a:xfrm>
        </p:spPr>
        <p:txBody>
          <a:bodyPr/>
          <a:lstStyle/>
          <a:p>
            <a:r>
              <a:rPr lang="en-US" dirty="0">
                <a:solidFill>
                  <a:srgbClr val="183860"/>
                </a:solidFill>
              </a:rPr>
              <a:t>Sample Scoring Matrix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0F4D5B-CCAB-4BF9-BA8C-08953DECF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36682"/>
              </p:ext>
            </p:extLst>
          </p:nvPr>
        </p:nvGraphicFramePr>
        <p:xfrm>
          <a:off x="268642" y="1344067"/>
          <a:ext cx="11654716" cy="383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7420">
                  <a:extLst>
                    <a:ext uri="{9D8B030D-6E8A-4147-A177-3AD203B41FA5}">
                      <a16:colId xmlns:a16="http://schemas.microsoft.com/office/drawing/2014/main" val="448014367"/>
                    </a:ext>
                  </a:extLst>
                </a:gridCol>
                <a:gridCol w="3710354">
                  <a:extLst>
                    <a:ext uri="{9D8B030D-6E8A-4147-A177-3AD203B41FA5}">
                      <a16:colId xmlns:a16="http://schemas.microsoft.com/office/drawing/2014/main" val="3080027608"/>
                    </a:ext>
                  </a:extLst>
                </a:gridCol>
                <a:gridCol w="1916942">
                  <a:extLst>
                    <a:ext uri="{9D8B030D-6E8A-4147-A177-3AD203B41FA5}">
                      <a16:colId xmlns:a16="http://schemas.microsoft.com/office/drawing/2014/main" val="1685345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Applicant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80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Mountain Region – Estimated Cost per Household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$2,500/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w/ partnership – 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$2,500/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w/o partnership – 9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$2,501 – $3,300/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w/ partnership –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$2,501 – $3,300/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w/o partnership – 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3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95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904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Multiplier – Minimum download/upload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10:1 – multiplier .95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25:3 – multiplier 1.35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24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131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DB38B7-6CB9-4DFB-A586-FA917486DDD5}"/>
              </a:ext>
            </a:extLst>
          </p:cNvPr>
          <p:cNvSpPr/>
          <p:nvPr/>
        </p:nvSpPr>
        <p:spPr>
          <a:xfrm>
            <a:off x="101600" y="1344067"/>
            <a:ext cx="118840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3DD6AE-B2E2-4DD4-BDDB-53B08451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" y="365125"/>
            <a:ext cx="11162071" cy="672843"/>
          </a:xfrm>
        </p:spPr>
        <p:txBody>
          <a:bodyPr/>
          <a:lstStyle/>
          <a:p>
            <a:r>
              <a:rPr lang="en-US" dirty="0">
                <a:solidFill>
                  <a:srgbClr val="183860"/>
                </a:solidFill>
              </a:rPr>
              <a:t>Sample Scoring Matrix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0F4D5B-CCAB-4BF9-BA8C-08953DECF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147780"/>
              </p:ext>
            </p:extLst>
          </p:nvPr>
        </p:nvGraphicFramePr>
        <p:xfrm>
          <a:off x="268642" y="1362642"/>
          <a:ext cx="11654716" cy="2247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7420">
                  <a:extLst>
                    <a:ext uri="{9D8B030D-6E8A-4147-A177-3AD203B41FA5}">
                      <a16:colId xmlns:a16="http://schemas.microsoft.com/office/drawing/2014/main" val="448014367"/>
                    </a:ext>
                  </a:extLst>
                </a:gridCol>
                <a:gridCol w="3710354">
                  <a:extLst>
                    <a:ext uri="{9D8B030D-6E8A-4147-A177-3AD203B41FA5}">
                      <a16:colId xmlns:a16="http://schemas.microsoft.com/office/drawing/2014/main" val="3080027608"/>
                    </a:ext>
                  </a:extLst>
                </a:gridCol>
                <a:gridCol w="1916942">
                  <a:extLst>
                    <a:ext uri="{9D8B030D-6E8A-4147-A177-3AD203B41FA5}">
                      <a16:colId xmlns:a16="http://schemas.microsoft.com/office/drawing/2014/main" val="1685345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Applicant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80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Score with multiplier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24.3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03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Community Broadband Plan defined by NC 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– 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– 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95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904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Score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24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04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DB38B7-6CB9-4DFB-A586-FA917486DDD5}"/>
              </a:ext>
            </a:extLst>
          </p:cNvPr>
          <p:cNvSpPr/>
          <p:nvPr/>
        </p:nvSpPr>
        <p:spPr>
          <a:xfrm>
            <a:off x="101600" y="1344067"/>
            <a:ext cx="118840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567942AA-DD7A-4B13-9040-74F5CF6CE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745521"/>
              </p:ext>
            </p:extLst>
          </p:nvPr>
        </p:nvGraphicFramePr>
        <p:xfrm>
          <a:off x="1900024" y="1349528"/>
          <a:ext cx="8391952" cy="325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F8EB413-B6A9-47A9-A312-FB3B23D6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6" y="365125"/>
            <a:ext cx="11147474" cy="672843"/>
          </a:xfrm>
        </p:spPr>
        <p:txBody>
          <a:bodyPr/>
          <a:lstStyle/>
          <a:p>
            <a:r>
              <a:rPr lang="en-US" dirty="0">
                <a:solidFill>
                  <a:srgbClr val="183860"/>
                </a:solidFill>
              </a:rPr>
              <a:t>Matching Funds	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8045E1-87B0-443E-9BC8-4651C29FE40D}"/>
              </a:ext>
            </a:extLst>
          </p:cNvPr>
          <p:cNvSpPr/>
          <p:nvPr/>
        </p:nvSpPr>
        <p:spPr>
          <a:xfrm>
            <a:off x="10971285" y="4601776"/>
            <a:ext cx="1220715" cy="225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0C7417-CBC4-497A-9A6F-87E7CAD74B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928593"/>
              </p:ext>
            </p:extLst>
          </p:nvPr>
        </p:nvGraphicFramePr>
        <p:xfrm>
          <a:off x="756473" y="4487779"/>
          <a:ext cx="10679055" cy="210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33246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DB38B7-6CB9-4DFB-A586-FA917486DDD5}"/>
              </a:ext>
            </a:extLst>
          </p:cNvPr>
          <p:cNvSpPr/>
          <p:nvPr/>
        </p:nvSpPr>
        <p:spPr>
          <a:xfrm>
            <a:off x="101600" y="1344067"/>
            <a:ext cx="118840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A8C64E-3BD5-440E-A05C-6C76BF3AD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67195"/>
              </p:ext>
            </p:extLst>
          </p:nvPr>
        </p:nvGraphicFramePr>
        <p:xfrm>
          <a:off x="2032000" y="4184751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566795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89346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Matching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7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7.0 points or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48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Greater than 7.0, but less than 14.0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01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Greater than 14.0, but less than 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29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21.0 points or greater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32093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8F81472-A838-43E3-9741-D370285C6DDF}"/>
              </a:ext>
            </a:extLst>
          </p:cNvPr>
          <p:cNvSpPr/>
          <p:nvPr/>
        </p:nvSpPr>
        <p:spPr>
          <a:xfrm>
            <a:off x="153963" y="1168521"/>
            <a:ext cx="11884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CF6173-8A94-40D6-A9DE-056ADC01B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67316"/>
              </p:ext>
            </p:extLst>
          </p:nvPr>
        </p:nvGraphicFramePr>
        <p:xfrm>
          <a:off x="2032000" y="147756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441893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67433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0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81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181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 Grant Funds Requested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249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Match Provided by Applicant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223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 the match adequate?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79254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34B0B4F-B3AC-4B43-A67C-D0D75975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365125"/>
            <a:ext cx="11142785" cy="672843"/>
          </a:xfrm>
        </p:spPr>
        <p:txBody>
          <a:bodyPr/>
          <a:lstStyle/>
          <a:p>
            <a:r>
              <a:rPr lang="en-US" dirty="0">
                <a:solidFill>
                  <a:srgbClr val="183860"/>
                </a:solidFill>
              </a:rPr>
              <a:t>Sample Matching Funds Calculation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1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FFD0A-7684-4873-A8E7-F28C882147E5}"/>
              </a:ext>
            </a:extLst>
          </p:cNvPr>
          <p:cNvSpPr txBox="1"/>
          <p:nvPr/>
        </p:nvSpPr>
        <p:spPr>
          <a:xfrm>
            <a:off x="653144" y="628233"/>
            <a:ext cx="107926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Terms &amp; Conditions Overview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14B038-D279-4F33-B3F0-36D7871F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365125"/>
            <a:ext cx="11132574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Guidelines &amp; Program Walk Through</a:t>
            </a:r>
          </a:p>
        </p:txBody>
      </p:sp>
    </p:spTree>
    <p:extLst>
      <p:ext uri="{BB962C8B-B14F-4D97-AF65-F5344CB8AC3E}">
        <p14:creationId xmlns:p14="http://schemas.microsoft.com/office/powerpoint/2010/main" val="713224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D73A-3D10-492F-AEB0-4A0BBA2D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53" y="365125"/>
            <a:ext cx="11131747" cy="672843"/>
          </a:xfrm>
        </p:spPr>
        <p:txBody>
          <a:bodyPr/>
          <a:lstStyle/>
          <a:p>
            <a:r>
              <a:rPr lang="en-US" dirty="0">
                <a:solidFill>
                  <a:srgbClr val="183860"/>
                </a:solidFill>
              </a:rPr>
              <a:t>Contract Terms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692346" y="1194521"/>
            <a:ext cx="6969125" cy="550227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>
                <a:solidFill>
                  <a:srgbClr val="18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agreement</a:t>
            </a:r>
          </a:p>
          <a:p>
            <a:pPr lvl="0"/>
            <a:r>
              <a:rPr lang="en-US" sz="3200" u="sng" dirty="0">
                <a:solidFill>
                  <a:srgbClr val="18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1 year of contract execution: </a:t>
            </a:r>
            <a:r>
              <a:rPr lang="en-US" sz="3200" dirty="0">
                <a:solidFill>
                  <a:srgbClr val="18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construction, deployment, and service at the proposed speeds must be available</a:t>
            </a:r>
          </a:p>
          <a:p>
            <a:pPr lvl="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advertised speeds must stay in place 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duration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5-year agreement </a:t>
            </a:r>
          </a:p>
          <a:p>
            <a:r>
              <a:rPr lang="en-US" sz="3200" dirty="0">
                <a:solidFill>
                  <a:srgbClr val="18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Attestation of proposed broadband speeds or higher are available throughout the project area to end user connections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183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36D5F-495B-410C-B00A-EF34289AC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53" y="1194765"/>
            <a:ext cx="4460973" cy="4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8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95853" y="951329"/>
            <a:ext cx="11400295" cy="564991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18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households, businesses, agricultural operations, and community anchor points that have access as result of this project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18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end users in the project area that access and subscribe to service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18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monthly subscription cost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18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 of any changes to data caps if different from the application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rgbClr val="18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*Contract terms will be detailed in the </a:t>
            </a:r>
            <a:br>
              <a:rPr lang="en-US" sz="3600" dirty="0">
                <a:solidFill>
                  <a:srgbClr val="1838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18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agreement</a:t>
            </a:r>
            <a:endParaRPr lang="en-US" dirty="0">
              <a:solidFill>
                <a:srgbClr val="183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2B557C6-AF06-4776-943C-B14A9DB402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599" y="75379"/>
            <a:ext cx="1147786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183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Terms – Annual Progress Report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1C536B-3549-4D47-900A-1F75D6E6BDED}"/>
              </a:ext>
            </a:extLst>
          </p:cNvPr>
          <p:cNvCxnSpPr>
            <a:cxnSpLocks/>
          </p:cNvCxnSpPr>
          <p:nvPr/>
        </p:nvCxnSpPr>
        <p:spPr>
          <a:xfrm flipH="1">
            <a:off x="101600" y="708025"/>
            <a:ext cx="11774660" cy="0"/>
          </a:xfrm>
          <a:prstGeom prst="line">
            <a:avLst/>
          </a:prstGeom>
          <a:ln w="76200">
            <a:solidFill>
              <a:srgbClr val="0070C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0737-6FD2-4FEA-BE9D-4E2FBC11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49" y="365125"/>
            <a:ext cx="11129651" cy="672843"/>
          </a:xfrm>
        </p:spPr>
        <p:txBody>
          <a:bodyPr/>
          <a:lstStyle/>
          <a:p>
            <a:r>
              <a:rPr lang="en-US" dirty="0">
                <a:solidFill>
                  <a:srgbClr val="183860"/>
                </a:solidFill>
              </a:rPr>
              <a:t>Contract Terms – Clawback Provision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224149" y="1477108"/>
            <a:ext cx="11665509" cy="523643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grant recipient shall forfeit the amount of the grant received if it fails to perform, in material respect the obligations established in the agreement.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Breach includes failure to provide the minimum advertised connection speed</a:t>
            </a:r>
          </a:p>
          <a:p>
            <a:pPr marL="457200" lvl="1" indent="0">
              <a:buNone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forfeited: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disbursed plus interest at a rate per NCGS 105-241.21 (interest on taxes).  </a:t>
            </a:r>
          </a:p>
          <a:p>
            <a:pPr marL="0" lvl="0" indent="0">
              <a:buNone/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183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203A15-17B1-4EFA-96C7-79DE2EE62158}"/>
              </a:ext>
            </a:extLst>
          </p:cNvPr>
          <p:cNvSpPr txBox="1"/>
          <p:nvPr/>
        </p:nvSpPr>
        <p:spPr>
          <a:xfrm>
            <a:off x="885373" y="644948"/>
            <a:ext cx="8882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Web-based Application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3282EC-FF88-4FBF-9C8D-F8D4E53E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5" y="365125"/>
            <a:ext cx="11169445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Portal</a:t>
            </a:r>
          </a:p>
        </p:txBody>
      </p:sp>
    </p:spTree>
    <p:extLst>
      <p:ext uri="{BB962C8B-B14F-4D97-AF65-F5344CB8AC3E}">
        <p14:creationId xmlns:p14="http://schemas.microsoft.com/office/powerpoint/2010/main" val="23726068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46D67B-33B4-45F7-BFC6-ECD503D6F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23" y="1029729"/>
            <a:ext cx="7891752" cy="51823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7DF56C-4BEF-4F22-8BBF-C59C39BACCC6}"/>
              </a:ext>
            </a:extLst>
          </p:cNvPr>
          <p:cNvSpPr txBox="1"/>
          <p:nvPr/>
        </p:nvSpPr>
        <p:spPr>
          <a:xfrm>
            <a:off x="849452" y="737341"/>
            <a:ext cx="7720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ncbroadband.gov/great-grant-getting-started</a:t>
            </a:r>
          </a:p>
        </p:txBody>
      </p:sp>
    </p:spTree>
    <p:extLst>
      <p:ext uri="{BB962C8B-B14F-4D97-AF65-F5344CB8AC3E}">
        <p14:creationId xmlns:p14="http://schemas.microsoft.com/office/powerpoint/2010/main" val="111369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4291E0B-D35F-4E9A-B21F-F585A04818F6}"/>
              </a:ext>
            </a:extLst>
          </p:cNvPr>
          <p:cNvSpPr/>
          <p:nvPr/>
        </p:nvSpPr>
        <p:spPr>
          <a:xfrm>
            <a:off x="10443411" y="5069305"/>
            <a:ext cx="2406315" cy="25506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571962"/>
              </p:ext>
            </p:extLst>
          </p:nvPr>
        </p:nvGraphicFramePr>
        <p:xfrm>
          <a:off x="368968" y="1368425"/>
          <a:ext cx="11325727" cy="524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EBCB516-159E-4640-81DB-9EDE7340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52" y="365125"/>
            <a:ext cx="11139948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Cambria" charset="0"/>
              </a:rPr>
              <a:t>Important Dates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96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077E50-C228-4731-B010-1EEAA75A8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246" y="0"/>
            <a:ext cx="6681372" cy="6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531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915646-6032-47F0-9A1E-045465D36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2" y="107948"/>
            <a:ext cx="10036197" cy="651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25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BA8F06E-EE6C-4196-9672-2C15D391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69" y="643467"/>
            <a:ext cx="1056126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817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5798C6-CBC0-482A-86EF-2F2470662C7B}"/>
              </a:ext>
            </a:extLst>
          </p:cNvPr>
          <p:cNvSpPr/>
          <p:nvPr/>
        </p:nvSpPr>
        <p:spPr>
          <a:xfrm>
            <a:off x="10971285" y="4601776"/>
            <a:ext cx="1220715" cy="225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97F534-56F9-4148-9AA3-94F3629B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335629"/>
            <a:ext cx="11132574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Get Help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914F770-32B9-4373-BA09-A8D42B325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193997"/>
              </p:ext>
            </p:extLst>
          </p:nvPr>
        </p:nvGraphicFramePr>
        <p:xfrm>
          <a:off x="822655" y="1215958"/>
          <a:ext cx="10546690" cy="564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599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F92B-E869-4B5F-A2A9-B2FECE75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5"/>
            <a:ext cx="11125200" cy="672843"/>
          </a:xfrm>
        </p:spPr>
        <p:txBody>
          <a:bodyPr/>
          <a:lstStyle/>
          <a:p>
            <a:r>
              <a:rPr lang="en-JM" dirty="0">
                <a:solidFill>
                  <a:srgbClr val="0F3C61"/>
                </a:solidFill>
                <a:ea typeface="Open Sans Extrabold" pitchFamily="34" charset="0"/>
              </a:rPr>
              <a:t>Guidelines &amp; Program Walk Through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C4F6DB-4F7A-8641-AAB1-153BE04AC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944797"/>
              </p:ext>
            </p:extLst>
          </p:nvPr>
        </p:nvGraphicFramePr>
        <p:xfrm>
          <a:off x="228600" y="1205778"/>
          <a:ext cx="11700545" cy="4862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2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pan dir="u"/>
      </p:transition>
    </mc:Choice>
    <mc:Fallback xmlns="">
      <p:transition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FFD0A-7684-4873-A8E7-F28C882147E5}"/>
              </a:ext>
            </a:extLst>
          </p:cNvPr>
          <p:cNvSpPr txBox="1"/>
          <p:nvPr/>
        </p:nvSpPr>
        <p:spPr>
          <a:xfrm>
            <a:off x="749009" y="1269788"/>
            <a:ext cx="103301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Definitions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2FEE44-B8F7-4C21-B1FA-99B0CE87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53" y="365125"/>
            <a:ext cx="11139948" cy="672843"/>
          </a:xfrm>
        </p:spPr>
        <p:txBody>
          <a:bodyPr/>
          <a:lstStyle/>
          <a:p>
            <a:r>
              <a:rPr lang="en-US" dirty="0">
                <a:solidFill>
                  <a:srgbClr val="183860"/>
                </a:solidFill>
              </a:rPr>
              <a:t>Guidelines &amp; Program Walk Through</a:t>
            </a:r>
          </a:p>
        </p:txBody>
      </p:sp>
    </p:spTree>
    <p:extLst>
      <p:ext uri="{BB962C8B-B14F-4D97-AF65-F5344CB8AC3E}">
        <p14:creationId xmlns:p14="http://schemas.microsoft.com/office/powerpoint/2010/main" val="16973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297541" y="130627"/>
            <a:ext cx="11096173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indent="-73152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Recipients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Broadband Providers &amp; EMCs</a:t>
            </a:r>
          </a:p>
          <a:p>
            <a:pPr marL="731520" indent="-73152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Broadband provider with nonprofit, not-for-profit, or subsidiary of either to utilize resources, facilities and infrastructure to facilitate deployment and reduce costs</a:t>
            </a:r>
          </a:p>
          <a:p>
            <a:pPr marL="731520" indent="-73152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Counties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Tier One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FC5DB3-557A-41FA-BAA1-43D7B2DB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7" y="365125"/>
            <a:ext cx="11096173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Key Definitions</a:t>
            </a:r>
          </a:p>
        </p:txBody>
      </p:sp>
    </p:spTree>
    <p:extLst>
      <p:ext uri="{BB962C8B-B14F-4D97-AF65-F5344CB8AC3E}">
        <p14:creationId xmlns:p14="http://schemas.microsoft.com/office/powerpoint/2010/main" val="21139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EBAB-D54D-43D5-9B4D-5D26FB5DA384}"/>
              </a:ext>
            </a:extLst>
          </p:cNvPr>
          <p:cNvSpPr txBox="1"/>
          <p:nvPr/>
        </p:nvSpPr>
        <p:spPr>
          <a:xfrm>
            <a:off x="297541" y="130627"/>
            <a:ext cx="110961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Broadband Service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Terrestrially deployed Internet access service with transmission speeds of at least 10:1 Mbps (Wireline or fixed wireless)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Unserved Area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 area without broadband service as defined above.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FC5DB3-557A-41FA-BAA1-43D7B2DB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7" y="365125"/>
            <a:ext cx="11096173" cy="672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Key Definitions</a:t>
            </a:r>
          </a:p>
        </p:txBody>
      </p:sp>
    </p:spTree>
    <p:extLst>
      <p:ext uri="{BB962C8B-B14F-4D97-AF65-F5344CB8AC3E}">
        <p14:creationId xmlns:p14="http://schemas.microsoft.com/office/powerpoint/2010/main" val="420041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15569</TotalTime>
  <Words>2141</Words>
  <Application>Microsoft Office PowerPoint</Application>
  <PresentationFormat>Widescreen</PresentationFormat>
  <Paragraphs>483</Paragraphs>
  <Slides>53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Cambria</vt:lpstr>
      <vt:lpstr>Open Sans Extrabold</vt:lpstr>
      <vt:lpstr>Times New Roman</vt:lpstr>
      <vt:lpstr>Wingdings</vt:lpstr>
      <vt:lpstr>Office Theme</vt:lpstr>
      <vt:lpstr>PowerPoint Presentation</vt:lpstr>
      <vt:lpstr>PowerPoint Presentation</vt:lpstr>
      <vt:lpstr>Today’s Objectives</vt:lpstr>
      <vt:lpstr>PowerPoint Presentation</vt:lpstr>
      <vt:lpstr>Important Dates</vt:lpstr>
      <vt:lpstr>Guidelines &amp; Program Walk Through</vt:lpstr>
      <vt:lpstr>Guidelines &amp; Program Walk Through</vt:lpstr>
      <vt:lpstr>Key Definitions</vt:lpstr>
      <vt:lpstr>Key Definitions</vt:lpstr>
      <vt:lpstr>Guidelines &amp; Program Walk Through</vt:lpstr>
      <vt:lpstr>Eligible Projects/Activities </vt:lpstr>
      <vt:lpstr>Eligible Costs</vt:lpstr>
      <vt:lpstr>Ineligible Costs</vt:lpstr>
      <vt:lpstr>Project Timeline</vt:lpstr>
      <vt:lpstr>Guidelines &amp; Program Walk Through</vt:lpstr>
      <vt:lpstr>Eligible Areas</vt:lpstr>
      <vt:lpstr>Ineligible Areas</vt:lpstr>
      <vt:lpstr>Identifying Eligible Areas – Where to Start…</vt:lpstr>
      <vt:lpstr>PowerPoint Presentation</vt:lpstr>
      <vt:lpstr>Identifying Eligible Areas</vt:lpstr>
      <vt:lpstr>PowerPoint Presentation</vt:lpstr>
      <vt:lpstr>PowerPoint Presentation</vt:lpstr>
      <vt:lpstr>Downloadable Shapefiles</vt:lpstr>
      <vt:lpstr>Identifying Eligible Areas – Other Data</vt:lpstr>
      <vt:lpstr>Guidelines &amp; Program Walk Through</vt:lpstr>
      <vt:lpstr>PowerPoint Presentation</vt:lpstr>
      <vt:lpstr>PowerPoint Presentation</vt:lpstr>
      <vt:lpstr>Guidelines &amp; Program Walk Through</vt:lpstr>
      <vt:lpstr>Guidelines &amp; Program Walk Through</vt:lpstr>
      <vt:lpstr>Grounds for Protesting an Application</vt:lpstr>
      <vt:lpstr>An area is not eligible if:</vt:lpstr>
      <vt:lpstr>Every Protest Must:</vt:lpstr>
      <vt:lpstr>Decision Process</vt:lpstr>
      <vt:lpstr>Decision Process</vt:lpstr>
      <vt:lpstr>Guidelines &amp; Program Walk Through</vt:lpstr>
      <vt:lpstr>Scoring and Match</vt:lpstr>
      <vt:lpstr>Scoring Criteria </vt:lpstr>
      <vt:lpstr>Sample Scoring Matrix</vt:lpstr>
      <vt:lpstr>Sample Scoring Matrix</vt:lpstr>
      <vt:lpstr>Sample Scoring Matrix</vt:lpstr>
      <vt:lpstr>Sample Scoring Matrix</vt:lpstr>
      <vt:lpstr>Matching Funds </vt:lpstr>
      <vt:lpstr>Sample Matching Funds Calculation </vt:lpstr>
      <vt:lpstr>Guidelines &amp; Program Walk Through</vt:lpstr>
      <vt:lpstr>Contract Terms </vt:lpstr>
      <vt:lpstr>Contract Terms – Annual Progress Report</vt:lpstr>
      <vt:lpstr>Contract Terms – Clawback Provision</vt:lpstr>
      <vt:lpstr>The Portal</vt:lpstr>
      <vt:lpstr>PowerPoint Presentation</vt:lpstr>
      <vt:lpstr>PowerPoint Presentation</vt:lpstr>
      <vt:lpstr>PowerPoint Presentation</vt:lpstr>
      <vt:lpstr>PowerPoint Presentation</vt:lpstr>
      <vt:lpstr>Get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Bizzell, Margaret R</dc:creator>
  <cp:lastModifiedBy>Sural, Jeffrey R</cp:lastModifiedBy>
  <cp:revision>209</cp:revision>
  <cp:lastPrinted>2018-10-24T17:43:22Z</cp:lastPrinted>
  <dcterms:created xsi:type="dcterms:W3CDTF">2018-02-14T14:01:30Z</dcterms:created>
  <dcterms:modified xsi:type="dcterms:W3CDTF">2018-11-01T18:11:00Z</dcterms:modified>
</cp:coreProperties>
</file>