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notesSlides/notesSlide1.xml" ContentType="application/vnd.openxmlformats-officedocument.presentationml.notesSlide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notesSlides/notesSlide2.xml" ContentType="application/vnd.openxmlformats-officedocument.presentationml.notesSlide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notesSlides/notesSlide3.xml" ContentType="application/vnd.openxmlformats-officedocument.presentationml.notesSlide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64" r:id="rId2"/>
    <p:sldMasterId id="2147484136" r:id="rId3"/>
    <p:sldMasterId id="2147484341" r:id="rId4"/>
    <p:sldMasterId id="2147484373" r:id="rId5"/>
    <p:sldMasterId id="2147484389" r:id="rId6"/>
    <p:sldMasterId id="2147484404" r:id="rId7"/>
    <p:sldMasterId id="2147484419" r:id="rId8"/>
  </p:sldMasterIdLst>
  <p:notesMasterIdLst>
    <p:notesMasterId r:id="rId13"/>
  </p:notesMasterIdLst>
  <p:handoutMasterIdLst>
    <p:handoutMasterId r:id="rId14"/>
  </p:handoutMasterIdLst>
  <p:sldIdLst>
    <p:sldId id="2146845534" r:id="rId9"/>
    <p:sldId id="2146845838" r:id="rId10"/>
    <p:sldId id="2146845841" r:id="rId11"/>
    <p:sldId id="2146845896" r:id="rId12"/>
  </p:sldIdLst>
  <p:sldSz cx="12192000" cy="6858000"/>
  <p:notesSz cx="7102475" cy="9388475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9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1464" userDrawn="1">
          <p15:clr>
            <a:srgbClr val="A4A3A4"/>
          </p15:clr>
        </p15:guide>
        <p15:guide id="4" orient="horz" pos="2293" userDrawn="1">
          <p15:clr>
            <a:srgbClr val="A4A3A4"/>
          </p15:clr>
        </p15:guide>
        <p15:guide id="5" pos="3484" userDrawn="1">
          <p15:clr>
            <a:srgbClr val="A4A3A4"/>
          </p15:clr>
        </p15:guide>
        <p15:guide id="6" pos="37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  <p:cmAuthor id="2" name="Kelly Gardner" initials="KG" lastIdx="4" clrIdx="1">
    <p:extLst>
      <p:ext uri="{19B8F6BF-5375-455C-9EA6-DF929625EA0E}">
        <p15:presenceInfo xmlns:p15="http://schemas.microsoft.com/office/powerpoint/2012/main" userId="Kelly Gard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AAC"/>
    <a:srgbClr val="E6576D"/>
    <a:srgbClr val="DF9AA4"/>
    <a:srgbClr val="FFC000"/>
    <a:srgbClr val="B3B3B3"/>
    <a:srgbClr val="0C4169"/>
    <a:srgbClr val="70AD47"/>
    <a:srgbClr val="00B0F0"/>
    <a:srgbClr val="8DBDE8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45" autoAdjust="0"/>
    <p:restoredTop sz="83123" autoAdjust="0"/>
  </p:normalViewPr>
  <p:slideViewPr>
    <p:cSldViewPr snapToGrid="0">
      <p:cViewPr varScale="1">
        <p:scale>
          <a:sx n="68" d="100"/>
          <a:sy n="68" d="100"/>
        </p:scale>
        <p:origin x="1546" y="53"/>
      </p:cViewPr>
      <p:guideLst>
        <p:guide orient="horz" pos="1909"/>
        <p:guide orient="horz" pos="1272"/>
        <p:guide orient="horz" pos="1464"/>
        <p:guide orient="horz" pos="2293"/>
        <p:guide pos="3484"/>
        <p:guide pos="3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2792"/>
    </p:cViewPr>
  </p:sorterViewPr>
  <p:notesViewPr>
    <p:cSldViewPr snapToGrid="0">
      <p:cViewPr>
        <p:scale>
          <a:sx n="75" d="100"/>
          <a:sy n="75" d="100"/>
        </p:scale>
        <p:origin x="32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29 June 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29 June 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29 June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June 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7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June 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7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June 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8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4.xml"/><Relationship Id="rId7" Type="http://schemas.openxmlformats.org/officeDocument/2006/relationships/oleObject" Target="../embeddings/oleObject2.bin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10" Type="http://schemas.openxmlformats.org/officeDocument/2006/relationships/image" Target="../media/image4.jpeg"/><Relationship Id="rId4" Type="http://schemas.openxmlformats.org/officeDocument/2006/relationships/tags" Target="../tags/tag25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5.emf"/><Relationship Id="rId5" Type="http://schemas.openxmlformats.org/officeDocument/2006/relationships/tags" Target="../tags/tag87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6.xml"/><Relationship Id="rId9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783.xml"/><Relationship Id="rId7" Type="http://schemas.openxmlformats.org/officeDocument/2006/relationships/image" Target="../media/image2.emf"/><Relationship Id="rId2" Type="http://schemas.openxmlformats.org/officeDocument/2006/relationships/tags" Target="../tags/tag782.xml"/><Relationship Id="rId1" Type="http://schemas.openxmlformats.org/officeDocument/2006/relationships/tags" Target="../tags/tag781.xml"/><Relationship Id="rId6" Type="http://schemas.openxmlformats.org/officeDocument/2006/relationships/oleObject" Target="../embeddings/oleObject107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784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08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785.xml"/><Relationship Id="rId6" Type="http://schemas.openxmlformats.org/officeDocument/2006/relationships/image" Target="../media/image6.png"/><Relationship Id="rId5" Type="http://schemas.openxmlformats.org/officeDocument/2006/relationships/hyperlink" Target="http://www.osbm.nc.gov/" TargetMode="External"/><Relationship Id="rId4" Type="http://schemas.openxmlformats.org/officeDocument/2006/relationships/image" Target="../media/image2.emf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808.xml"/><Relationship Id="rId7" Type="http://schemas.openxmlformats.org/officeDocument/2006/relationships/oleObject" Target="../embeddings/oleObject110.bin"/><Relationship Id="rId2" Type="http://schemas.openxmlformats.org/officeDocument/2006/relationships/tags" Target="../tags/tag807.xml"/><Relationship Id="rId1" Type="http://schemas.openxmlformats.org/officeDocument/2006/relationships/tags" Target="../tags/tag806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810.xml"/><Relationship Id="rId10" Type="http://schemas.openxmlformats.org/officeDocument/2006/relationships/image" Target="../media/image4.jpeg"/><Relationship Id="rId4" Type="http://schemas.openxmlformats.org/officeDocument/2006/relationships/tags" Target="../tags/tag809.xml"/><Relationship Id="rId9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813.xml"/><Relationship Id="rId7" Type="http://schemas.openxmlformats.org/officeDocument/2006/relationships/tags" Target="../tags/tag817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6" Type="http://schemas.openxmlformats.org/officeDocument/2006/relationships/tags" Target="../tags/tag816.xml"/><Relationship Id="rId5" Type="http://schemas.openxmlformats.org/officeDocument/2006/relationships/tags" Target="../tags/tag815.xml"/><Relationship Id="rId10" Type="http://schemas.openxmlformats.org/officeDocument/2006/relationships/image" Target="../media/image1.emf"/><Relationship Id="rId4" Type="http://schemas.openxmlformats.org/officeDocument/2006/relationships/tags" Target="../tags/tag814.xml"/><Relationship Id="rId9" Type="http://schemas.openxmlformats.org/officeDocument/2006/relationships/oleObject" Target="../embeddings/oleObject111.bin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tags" Target="../tags/tag820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819.xml"/><Relationship Id="rId1" Type="http://schemas.openxmlformats.org/officeDocument/2006/relationships/tags" Target="../tags/tag818.xml"/><Relationship Id="rId6" Type="http://schemas.openxmlformats.org/officeDocument/2006/relationships/tags" Target="../tags/tag823.xml"/><Relationship Id="rId5" Type="http://schemas.openxmlformats.org/officeDocument/2006/relationships/tags" Target="../tags/tag822.xml"/><Relationship Id="rId4" Type="http://schemas.openxmlformats.org/officeDocument/2006/relationships/tags" Target="../tags/tag821.xml"/><Relationship Id="rId9" Type="http://schemas.openxmlformats.org/officeDocument/2006/relationships/image" Target="../media/image2.emf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tags" Target="../tags/tag826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825.xml"/><Relationship Id="rId1" Type="http://schemas.openxmlformats.org/officeDocument/2006/relationships/tags" Target="../tags/tag824.xml"/><Relationship Id="rId6" Type="http://schemas.openxmlformats.org/officeDocument/2006/relationships/tags" Target="../tags/tag829.xml"/><Relationship Id="rId5" Type="http://schemas.openxmlformats.org/officeDocument/2006/relationships/tags" Target="../tags/tag828.xml"/><Relationship Id="rId4" Type="http://schemas.openxmlformats.org/officeDocument/2006/relationships/tags" Target="../tags/tag827.xml"/><Relationship Id="rId9" Type="http://schemas.openxmlformats.org/officeDocument/2006/relationships/image" Target="../media/image2.emf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tags" Target="../tags/tag832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831.xml"/><Relationship Id="rId1" Type="http://schemas.openxmlformats.org/officeDocument/2006/relationships/tags" Target="../tags/tag830.xml"/><Relationship Id="rId6" Type="http://schemas.openxmlformats.org/officeDocument/2006/relationships/tags" Target="../tags/tag835.xml"/><Relationship Id="rId5" Type="http://schemas.openxmlformats.org/officeDocument/2006/relationships/tags" Target="../tags/tag834.xml"/><Relationship Id="rId4" Type="http://schemas.openxmlformats.org/officeDocument/2006/relationships/tags" Target="../tags/tag833.xml"/><Relationship Id="rId9" Type="http://schemas.openxmlformats.org/officeDocument/2006/relationships/image" Target="../media/image2.emf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838.xml"/><Relationship Id="rId7" Type="http://schemas.openxmlformats.org/officeDocument/2006/relationships/tags" Target="../tags/tag842.xml"/><Relationship Id="rId2" Type="http://schemas.openxmlformats.org/officeDocument/2006/relationships/tags" Target="../tags/tag837.xml"/><Relationship Id="rId1" Type="http://schemas.openxmlformats.org/officeDocument/2006/relationships/tags" Target="../tags/tag836.xml"/><Relationship Id="rId6" Type="http://schemas.openxmlformats.org/officeDocument/2006/relationships/tags" Target="../tags/tag841.xml"/><Relationship Id="rId5" Type="http://schemas.openxmlformats.org/officeDocument/2006/relationships/tags" Target="../tags/tag840.xml"/><Relationship Id="rId10" Type="http://schemas.openxmlformats.org/officeDocument/2006/relationships/image" Target="../media/image2.emf"/><Relationship Id="rId4" Type="http://schemas.openxmlformats.org/officeDocument/2006/relationships/tags" Target="../tags/tag839.xml"/><Relationship Id="rId9" Type="http://schemas.openxmlformats.org/officeDocument/2006/relationships/oleObject" Target="../embeddings/oleObject115.bin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850.xml"/><Relationship Id="rId3" Type="http://schemas.openxmlformats.org/officeDocument/2006/relationships/tags" Target="../tags/tag845.xml"/><Relationship Id="rId7" Type="http://schemas.openxmlformats.org/officeDocument/2006/relationships/tags" Target="../tags/tag849.xml"/><Relationship Id="rId2" Type="http://schemas.openxmlformats.org/officeDocument/2006/relationships/tags" Target="../tags/tag844.xml"/><Relationship Id="rId1" Type="http://schemas.openxmlformats.org/officeDocument/2006/relationships/tags" Target="../tags/tag843.xml"/><Relationship Id="rId6" Type="http://schemas.openxmlformats.org/officeDocument/2006/relationships/tags" Target="../tags/tag848.xml"/><Relationship Id="rId11" Type="http://schemas.openxmlformats.org/officeDocument/2006/relationships/image" Target="../media/image1.emf"/><Relationship Id="rId5" Type="http://schemas.openxmlformats.org/officeDocument/2006/relationships/tags" Target="../tags/tag847.xml"/><Relationship Id="rId10" Type="http://schemas.openxmlformats.org/officeDocument/2006/relationships/oleObject" Target="../embeddings/oleObject116.bin"/><Relationship Id="rId4" Type="http://schemas.openxmlformats.org/officeDocument/2006/relationships/tags" Target="../tags/tag846.xml"/><Relationship Id="rId9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tags" Target="../tags/tag858.xml"/><Relationship Id="rId3" Type="http://schemas.openxmlformats.org/officeDocument/2006/relationships/tags" Target="../tags/tag853.xml"/><Relationship Id="rId7" Type="http://schemas.openxmlformats.org/officeDocument/2006/relationships/tags" Target="../tags/tag857.xml"/><Relationship Id="rId2" Type="http://schemas.openxmlformats.org/officeDocument/2006/relationships/tags" Target="../tags/tag852.xml"/><Relationship Id="rId1" Type="http://schemas.openxmlformats.org/officeDocument/2006/relationships/tags" Target="../tags/tag851.xml"/><Relationship Id="rId6" Type="http://schemas.openxmlformats.org/officeDocument/2006/relationships/tags" Target="../tags/tag856.xml"/><Relationship Id="rId11" Type="http://schemas.openxmlformats.org/officeDocument/2006/relationships/image" Target="../media/image1.emf"/><Relationship Id="rId5" Type="http://schemas.openxmlformats.org/officeDocument/2006/relationships/tags" Target="../tags/tag855.xml"/><Relationship Id="rId10" Type="http://schemas.openxmlformats.org/officeDocument/2006/relationships/oleObject" Target="../embeddings/oleObject117.bin"/><Relationship Id="rId4" Type="http://schemas.openxmlformats.org/officeDocument/2006/relationships/tags" Target="../tags/tag854.xml"/><Relationship Id="rId9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1.emf"/><Relationship Id="rId5" Type="http://schemas.openxmlformats.org/officeDocument/2006/relationships/tags" Target="../tags/tag95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866.xml"/><Relationship Id="rId3" Type="http://schemas.openxmlformats.org/officeDocument/2006/relationships/tags" Target="../tags/tag861.xml"/><Relationship Id="rId7" Type="http://schemas.openxmlformats.org/officeDocument/2006/relationships/tags" Target="../tags/tag865.xml"/><Relationship Id="rId2" Type="http://schemas.openxmlformats.org/officeDocument/2006/relationships/tags" Target="../tags/tag860.xml"/><Relationship Id="rId1" Type="http://schemas.openxmlformats.org/officeDocument/2006/relationships/tags" Target="../tags/tag859.xml"/><Relationship Id="rId6" Type="http://schemas.openxmlformats.org/officeDocument/2006/relationships/tags" Target="../tags/tag864.xml"/><Relationship Id="rId11" Type="http://schemas.openxmlformats.org/officeDocument/2006/relationships/image" Target="../media/image1.emf"/><Relationship Id="rId5" Type="http://schemas.openxmlformats.org/officeDocument/2006/relationships/tags" Target="../tags/tag863.xml"/><Relationship Id="rId10" Type="http://schemas.openxmlformats.org/officeDocument/2006/relationships/oleObject" Target="../embeddings/oleObject118.bin"/><Relationship Id="rId4" Type="http://schemas.openxmlformats.org/officeDocument/2006/relationships/tags" Target="../tags/tag862.xml"/><Relationship Id="rId9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874.xml"/><Relationship Id="rId3" Type="http://schemas.openxmlformats.org/officeDocument/2006/relationships/tags" Target="../tags/tag869.xml"/><Relationship Id="rId7" Type="http://schemas.openxmlformats.org/officeDocument/2006/relationships/tags" Target="../tags/tag873.xml"/><Relationship Id="rId2" Type="http://schemas.openxmlformats.org/officeDocument/2006/relationships/tags" Target="../tags/tag868.xml"/><Relationship Id="rId1" Type="http://schemas.openxmlformats.org/officeDocument/2006/relationships/tags" Target="../tags/tag867.xml"/><Relationship Id="rId6" Type="http://schemas.openxmlformats.org/officeDocument/2006/relationships/tags" Target="../tags/tag872.xml"/><Relationship Id="rId11" Type="http://schemas.openxmlformats.org/officeDocument/2006/relationships/image" Target="../media/image5.emf"/><Relationship Id="rId5" Type="http://schemas.openxmlformats.org/officeDocument/2006/relationships/tags" Target="../tags/tag871.xml"/><Relationship Id="rId10" Type="http://schemas.openxmlformats.org/officeDocument/2006/relationships/oleObject" Target="../embeddings/oleObject119.bin"/><Relationship Id="rId4" Type="http://schemas.openxmlformats.org/officeDocument/2006/relationships/tags" Target="../tags/tag870.xml"/><Relationship Id="rId9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882.xml"/><Relationship Id="rId3" Type="http://schemas.openxmlformats.org/officeDocument/2006/relationships/tags" Target="../tags/tag877.xml"/><Relationship Id="rId7" Type="http://schemas.openxmlformats.org/officeDocument/2006/relationships/tags" Target="../tags/tag881.xml"/><Relationship Id="rId2" Type="http://schemas.openxmlformats.org/officeDocument/2006/relationships/tags" Target="../tags/tag876.xml"/><Relationship Id="rId1" Type="http://schemas.openxmlformats.org/officeDocument/2006/relationships/tags" Target="../tags/tag875.xml"/><Relationship Id="rId6" Type="http://schemas.openxmlformats.org/officeDocument/2006/relationships/tags" Target="../tags/tag880.xml"/><Relationship Id="rId11" Type="http://schemas.openxmlformats.org/officeDocument/2006/relationships/image" Target="../media/image1.emf"/><Relationship Id="rId5" Type="http://schemas.openxmlformats.org/officeDocument/2006/relationships/tags" Target="../tags/tag879.xml"/><Relationship Id="rId10" Type="http://schemas.openxmlformats.org/officeDocument/2006/relationships/oleObject" Target="../embeddings/oleObject120.bin"/><Relationship Id="rId4" Type="http://schemas.openxmlformats.org/officeDocument/2006/relationships/tags" Target="../tags/tag878.xml"/><Relationship Id="rId9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tags" Target="../tags/tag885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884.xml"/><Relationship Id="rId1" Type="http://schemas.openxmlformats.org/officeDocument/2006/relationships/tags" Target="../tags/tag883.xml"/><Relationship Id="rId6" Type="http://schemas.openxmlformats.org/officeDocument/2006/relationships/tags" Target="../tags/tag888.xml"/><Relationship Id="rId5" Type="http://schemas.openxmlformats.org/officeDocument/2006/relationships/tags" Target="../tags/tag887.xml"/><Relationship Id="rId4" Type="http://schemas.openxmlformats.org/officeDocument/2006/relationships/tags" Target="../tags/tag886.xml"/><Relationship Id="rId9" Type="http://schemas.openxmlformats.org/officeDocument/2006/relationships/image" Target="../media/image2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891.xml"/><Relationship Id="rId7" Type="http://schemas.openxmlformats.org/officeDocument/2006/relationships/image" Target="../media/image2.emf"/><Relationship Id="rId2" Type="http://schemas.openxmlformats.org/officeDocument/2006/relationships/tags" Target="../tags/tag890.xml"/><Relationship Id="rId1" Type="http://schemas.openxmlformats.org/officeDocument/2006/relationships/tags" Target="../tags/tag889.xml"/><Relationship Id="rId6" Type="http://schemas.openxmlformats.org/officeDocument/2006/relationships/oleObject" Target="../embeddings/oleObject122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892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23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893.xml"/><Relationship Id="rId6" Type="http://schemas.openxmlformats.org/officeDocument/2006/relationships/hyperlink" Target="http://www.osbm.nc.gov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901.xml"/><Relationship Id="rId3" Type="http://schemas.openxmlformats.org/officeDocument/2006/relationships/tags" Target="../tags/tag896.xml"/><Relationship Id="rId7" Type="http://schemas.openxmlformats.org/officeDocument/2006/relationships/tags" Target="../tags/tag900.xml"/><Relationship Id="rId2" Type="http://schemas.openxmlformats.org/officeDocument/2006/relationships/tags" Target="../tags/tag895.xml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11" Type="http://schemas.openxmlformats.org/officeDocument/2006/relationships/image" Target="../media/image2.emf"/><Relationship Id="rId5" Type="http://schemas.openxmlformats.org/officeDocument/2006/relationships/tags" Target="../tags/tag898.xml"/><Relationship Id="rId10" Type="http://schemas.openxmlformats.org/officeDocument/2006/relationships/oleObject" Target="../embeddings/oleObject124.bin"/><Relationship Id="rId4" Type="http://schemas.openxmlformats.org/officeDocument/2006/relationships/tags" Target="../tags/tag897.xml"/><Relationship Id="rId9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2.emf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9.xml"/><Relationship Id="rId6" Type="http://schemas.openxmlformats.org/officeDocument/2006/relationships/hyperlink" Target="http://www.osbm.nc.gov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2.emf"/><Relationship Id="rId5" Type="http://schemas.openxmlformats.org/officeDocument/2006/relationships/tags" Target="../tags/tag114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41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3.xml"/><Relationship Id="rId10" Type="http://schemas.openxmlformats.org/officeDocument/2006/relationships/image" Target="../media/image4.jpeg"/><Relationship Id="rId4" Type="http://schemas.openxmlformats.org/officeDocument/2006/relationships/tags" Target="../tags/tag142.xml"/><Relationship Id="rId9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10" Type="http://schemas.openxmlformats.org/officeDocument/2006/relationships/image" Target="../media/image1.emf"/><Relationship Id="rId4" Type="http://schemas.openxmlformats.org/officeDocument/2006/relationships/tags" Target="../tags/tag147.xml"/><Relationship Id="rId9" Type="http://schemas.openxmlformats.org/officeDocument/2006/relationships/oleObject" Target="../embeddings/oleObject19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5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5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1.emf"/><Relationship Id="rId4" Type="http://schemas.openxmlformats.org/officeDocument/2006/relationships/tags" Target="../tags/tag30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6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10" Type="http://schemas.openxmlformats.org/officeDocument/2006/relationships/image" Target="../media/image2.emf"/><Relationship Id="rId4" Type="http://schemas.openxmlformats.org/officeDocument/2006/relationships/tags" Target="../tags/tag172.xml"/><Relationship Id="rId9" Type="http://schemas.openxmlformats.org/officeDocument/2006/relationships/oleObject" Target="../embeddings/oleObject23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1.emf"/><Relationship Id="rId5" Type="http://schemas.openxmlformats.org/officeDocument/2006/relationships/tags" Target="../tags/tag180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179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image" Target="../media/image1.emf"/><Relationship Id="rId5" Type="http://schemas.openxmlformats.org/officeDocument/2006/relationships/tags" Target="../tags/tag188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187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image" Target="../media/image2.emf"/><Relationship Id="rId5" Type="http://schemas.openxmlformats.org/officeDocument/2006/relationships/tags" Target="../tags/tag196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95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1.emf"/><Relationship Id="rId5" Type="http://schemas.openxmlformats.org/officeDocument/2006/relationships/tags" Target="../tags/tag204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203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image" Target="../media/image2.emf"/><Relationship Id="rId5" Type="http://schemas.openxmlformats.org/officeDocument/2006/relationships/tags" Target="../tags/tag212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211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21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9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7" Type="http://schemas.openxmlformats.org/officeDocument/2006/relationships/image" Target="../media/image2.emf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5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6.xml"/><Relationship Id="rId6" Type="http://schemas.openxmlformats.org/officeDocument/2006/relationships/image" Target="../media/image6.png"/><Relationship Id="rId5" Type="http://schemas.openxmlformats.org/officeDocument/2006/relationships/hyperlink" Target="http://www.osbm.nc.gov/" TargetMode="Externa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50.xml"/><Relationship Id="rId7" Type="http://schemas.openxmlformats.org/officeDocument/2006/relationships/oleObject" Target="../embeddings/oleObject33.bin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52.xml"/><Relationship Id="rId10" Type="http://schemas.openxmlformats.org/officeDocument/2006/relationships/image" Target="../media/image4.jpeg"/><Relationship Id="rId4" Type="http://schemas.openxmlformats.org/officeDocument/2006/relationships/tags" Target="../tags/tag251.xml"/><Relationship Id="rId9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10" Type="http://schemas.openxmlformats.org/officeDocument/2006/relationships/image" Target="../media/image1.emf"/><Relationship Id="rId4" Type="http://schemas.openxmlformats.org/officeDocument/2006/relationships/tags" Target="../tags/tag256.xml"/><Relationship Id="rId9" Type="http://schemas.openxmlformats.org/officeDocument/2006/relationships/oleObject" Target="../embeddings/oleObject34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26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9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26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9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tags" Target="../tags/tag27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9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10" Type="http://schemas.openxmlformats.org/officeDocument/2006/relationships/image" Target="../media/image2.emf"/><Relationship Id="rId4" Type="http://schemas.openxmlformats.org/officeDocument/2006/relationships/tags" Target="../tags/tag281.xml"/><Relationship Id="rId9" Type="http://schemas.openxmlformats.org/officeDocument/2006/relationships/oleObject" Target="../embeddings/oleObject38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image" Target="../media/image1.emf"/><Relationship Id="rId5" Type="http://schemas.openxmlformats.org/officeDocument/2006/relationships/tags" Target="../tags/tag289.xml"/><Relationship Id="rId10" Type="http://schemas.openxmlformats.org/officeDocument/2006/relationships/oleObject" Target="../embeddings/oleObject39.bin"/><Relationship Id="rId4" Type="http://schemas.openxmlformats.org/officeDocument/2006/relationships/tags" Target="../tags/tag288.xml"/><Relationship Id="rId9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image" Target="../media/image1.emf"/><Relationship Id="rId5" Type="http://schemas.openxmlformats.org/officeDocument/2006/relationships/tags" Target="../tags/tag297.xml"/><Relationship Id="rId10" Type="http://schemas.openxmlformats.org/officeDocument/2006/relationships/oleObject" Target="../embeddings/oleObject40.bin"/><Relationship Id="rId4" Type="http://schemas.openxmlformats.org/officeDocument/2006/relationships/tags" Target="../tags/tag296.xml"/><Relationship Id="rId9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image" Target="../media/image2.emf"/><Relationship Id="rId5" Type="http://schemas.openxmlformats.org/officeDocument/2006/relationships/tags" Target="../tags/tag305.xml"/><Relationship Id="rId10" Type="http://schemas.openxmlformats.org/officeDocument/2006/relationships/oleObject" Target="../embeddings/oleObject41.bin"/><Relationship Id="rId4" Type="http://schemas.openxmlformats.org/officeDocument/2006/relationships/tags" Target="../tags/tag304.xml"/><Relationship Id="rId9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image" Target="../media/image1.emf"/><Relationship Id="rId5" Type="http://schemas.openxmlformats.org/officeDocument/2006/relationships/tags" Target="../tags/tag313.xml"/><Relationship Id="rId10" Type="http://schemas.openxmlformats.org/officeDocument/2006/relationships/oleObject" Target="../embeddings/oleObject42.bin"/><Relationship Id="rId4" Type="http://schemas.openxmlformats.org/officeDocument/2006/relationships/tags" Target="../tags/tag312.xml"/><Relationship Id="rId9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image" Target="../media/image2.emf"/><Relationship Id="rId5" Type="http://schemas.openxmlformats.org/officeDocument/2006/relationships/tags" Target="../tags/tag321.xml"/><Relationship Id="rId10" Type="http://schemas.openxmlformats.org/officeDocument/2006/relationships/oleObject" Target="../embeddings/oleObject43.bin"/><Relationship Id="rId4" Type="http://schemas.openxmlformats.org/officeDocument/2006/relationships/tags" Target="../tags/tag320.xml"/><Relationship Id="rId9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tags" Target="../tags/tag32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9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image" Target="../media/image2.emf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oleObject" Target="../embeddings/oleObject4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46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5.xml"/><Relationship Id="rId6" Type="http://schemas.openxmlformats.org/officeDocument/2006/relationships/image" Target="../media/image6.png"/><Relationship Id="rId5" Type="http://schemas.openxmlformats.org/officeDocument/2006/relationships/hyperlink" Target="http://www.osbm.nc.gov/" TargetMode="External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58.xml"/><Relationship Id="rId7" Type="http://schemas.openxmlformats.org/officeDocument/2006/relationships/oleObject" Target="../embeddings/oleObject48.bin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60.xml"/><Relationship Id="rId10" Type="http://schemas.openxmlformats.org/officeDocument/2006/relationships/image" Target="../media/image4.jpeg"/><Relationship Id="rId4" Type="http://schemas.openxmlformats.org/officeDocument/2006/relationships/tags" Target="../tags/tag359.xml"/><Relationship Id="rId9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10" Type="http://schemas.openxmlformats.org/officeDocument/2006/relationships/image" Target="../media/image1.emf"/><Relationship Id="rId4" Type="http://schemas.openxmlformats.org/officeDocument/2006/relationships/tags" Target="../tags/tag364.xml"/><Relationship Id="rId9" Type="http://schemas.openxmlformats.org/officeDocument/2006/relationships/oleObject" Target="../embeddings/oleObject49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tags" Target="../tags/tag37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9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tags" Target="../tags/tag37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9" Type="http://schemas.openxmlformats.org/officeDocument/2006/relationships/image" Target="../media/image2.em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tags" Target="../tags/tag38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9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88.xml"/><Relationship Id="rId7" Type="http://schemas.openxmlformats.org/officeDocument/2006/relationships/tags" Target="../tags/tag392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10" Type="http://schemas.openxmlformats.org/officeDocument/2006/relationships/image" Target="../media/image2.emf"/><Relationship Id="rId4" Type="http://schemas.openxmlformats.org/officeDocument/2006/relationships/tags" Target="../tags/tag389.xml"/><Relationship Id="rId9" Type="http://schemas.openxmlformats.org/officeDocument/2006/relationships/oleObject" Target="../embeddings/oleObject53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image" Target="../media/image1.emf"/><Relationship Id="rId5" Type="http://schemas.openxmlformats.org/officeDocument/2006/relationships/tags" Target="../tags/tag397.xml"/><Relationship Id="rId10" Type="http://schemas.openxmlformats.org/officeDocument/2006/relationships/oleObject" Target="../embeddings/oleObject54.bin"/><Relationship Id="rId4" Type="http://schemas.openxmlformats.org/officeDocument/2006/relationships/tags" Target="../tags/tag396.xml"/><Relationship Id="rId9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image" Target="../media/image1.emf"/><Relationship Id="rId5" Type="http://schemas.openxmlformats.org/officeDocument/2006/relationships/tags" Target="../tags/tag405.xml"/><Relationship Id="rId10" Type="http://schemas.openxmlformats.org/officeDocument/2006/relationships/oleObject" Target="../embeddings/oleObject55.bin"/><Relationship Id="rId4" Type="http://schemas.openxmlformats.org/officeDocument/2006/relationships/tags" Target="../tags/tag40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3" Type="http://schemas.openxmlformats.org/officeDocument/2006/relationships/tags" Target="../tags/tag411.xml"/><Relationship Id="rId7" Type="http://schemas.openxmlformats.org/officeDocument/2006/relationships/tags" Target="../tags/tag415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1" Type="http://schemas.openxmlformats.org/officeDocument/2006/relationships/image" Target="../media/image1.emf"/><Relationship Id="rId5" Type="http://schemas.openxmlformats.org/officeDocument/2006/relationships/tags" Target="../tags/tag413.xml"/><Relationship Id="rId10" Type="http://schemas.openxmlformats.org/officeDocument/2006/relationships/oleObject" Target="../embeddings/oleObject56.bin"/><Relationship Id="rId4" Type="http://schemas.openxmlformats.org/officeDocument/2006/relationships/tags" Target="../tags/tag412.xml"/><Relationship Id="rId9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image" Target="../media/image5.emf"/><Relationship Id="rId5" Type="http://schemas.openxmlformats.org/officeDocument/2006/relationships/tags" Target="../tags/tag421.xml"/><Relationship Id="rId10" Type="http://schemas.openxmlformats.org/officeDocument/2006/relationships/oleObject" Target="../embeddings/oleObject57.bin"/><Relationship Id="rId4" Type="http://schemas.openxmlformats.org/officeDocument/2006/relationships/tags" Target="../tags/tag420.xml"/><Relationship Id="rId9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image" Target="../media/image1.emf"/><Relationship Id="rId5" Type="http://schemas.openxmlformats.org/officeDocument/2006/relationships/tags" Target="../tags/tag429.xml"/><Relationship Id="rId10" Type="http://schemas.openxmlformats.org/officeDocument/2006/relationships/oleObject" Target="../embeddings/oleObject58.bin"/><Relationship Id="rId4" Type="http://schemas.openxmlformats.org/officeDocument/2006/relationships/tags" Target="../tags/tag428.xml"/><Relationship Id="rId9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43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9" Type="http://schemas.openxmlformats.org/officeDocument/2006/relationships/image" Target="../media/image2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7" Type="http://schemas.openxmlformats.org/officeDocument/2006/relationships/image" Target="../media/image2.emf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oleObject" Target="../embeddings/oleObject60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4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61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43.xml"/><Relationship Id="rId6" Type="http://schemas.openxmlformats.org/officeDocument/2006/relationships/hyperlink" Target="http://www.osbm.nc.gov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image" Target="../media/image2.emf"/><Relationship Id="rId5" Type="http://schemas.openxmlformats.org/officeDocument/2006/relationships/tags" Target="../tags/tag448.xml"/><Relationship Id="rId10" Type="http://schemas.openxmlformats.org/officeDocument/2006/relationships/oleObject" Target="../embeddings/oleObject62.bin"/><Relationship Id="rId4" Type="http://schemas.openxmlformats.org/officeDocument/2006/relationships/tags" Target="../tags/tag447.xml"/><Relationship Id="rId9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74.xml"/><Relationship Id="rId7" Type="http://schemas.openxmlformats.org/officeDocument/2006/relationships/oleObject" Target="../embeddings/oleObject64.bin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76.xml"/><Relationship Id="rId10" Type="http://schemas.openxmlformats.org/officeDocument/2006/relationships/image" Target="../media/image4.jpeg"/><Relationship Id="rId4" Type="http://schemas.openxmlformats.org/officeDocument/2006/relationships/tags" Target="../tags/tag475.xml"/><Relationship Id="rId9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2.emf"/><Relationship Id="rId4" Type="http://schemas.openxmlformats.org/officeDocument/2006/relationships/tags" Target="../tags/tag55.xml"/><Relationship Id="rId9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10" Type="http://schemas.openxmlformats.org/officeDocument/2006/relationships/image" Target="../media/image1.emf"/><Relationship Id="rId4" Type="http://schemas.openxmlformats.org/officeDocument/2006/relationships/tags" Target="../tags/tag480.xml"/><Relationship Id="rId9" Type="http://schemas.openxmlformats.org/officeDocument/2006/relationships/oleObject" Target="../embeddings/oleObject65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tags" Target="../tags/tag48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5" Type="http://schemas.openxmlformats.org/officeDocument/2006/relationships/tags" Target="../tags/tag488.xml"/><Relationship Id="rId4" Type="http://schemas.openxmlformats.org/officeDocument/2006/relationships/tags" Target="../tags/tag487.xml"/><Relationship Id="rId9" Type="http://schemas.openxmlformats.org/officeDocument/2006/relationships/image" Target="../media/image2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tags" Target="../tags/tag49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5" Type="http://schemas.openxmlformats.org/officeDocument/2006/relationships/tags" Target="../tags/tag494.xml"/><Relationship Id="rId4" Type="http://schemas.openxmlformats.org/officeDocument/2006/relationships/tags" Target="../tags/tag493.xml"/><Relationship Id="rId9" Type="http://schemas.openxmlformats.org/officeDocument/2006/relationships/image" Target="../media/image2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tags" Target="../tags/tag49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5" Type="http://schemas.openxmlformats.org/officeDocument/2006/relationships/tags" Target="../tags/tag500.xml"/><Relationship Id="rId4" Type="http://schemas.openxmlformats.org/officeDocument/2006/relationships/tags" Target="../tags/tag499.xml"/><Relationship Id="rId9" Type="http://schemas.openxmlformats.org/officeDocument/2006/relationships/image" Target="../media/image2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04.xml"/><Relationship Id="rId7" Type="http://schemas.openxmlformats.org/officeDocument/2006/relationships/tags" Target="../tags/tag508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10" Type="http://schemas.openxmlformats.org/officeDocument/2006/relationships/image" Target="../media/image2.emf"/><Relationship Id="rId4" Type="http://schemas.openxmlformats.org/officeDocument/2006/relationships/tags" Target="../tags/tag505.xml"/><Relationship Id="rId9" Type="http://schemas.openxmlformats.org/officeDocument/2006/relationships/oleObject" Target="../embeddings/oleObject69.bin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image" Target="../media/image1.emf"/><Relationship Id="rId5" Type="http://schemas.openxmlformats.org/officeDocument/2006/relationships/tags" Target="../tags/tag513.xml"/><Relationship Id="rId10" Type="http://schemas.openxmlformats.org/officeDocument/2006/relationships/oleObject" Target="../embeddings/oleObject70.bin"/><Relationship Id="rId4" Type="http://schemas.openxmlformats.org/officeDocument/2006/relationships/tags" Target="../tags/tag512.xml"/><Relationship Id="rId9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image" Target="../media/image1.emf"/><Relationship Id="rId5" Type="http://schemas.openxmlformats.org/officeDocument/2006/relationships/tags" Target="../tags/tag521.xml"/><Relationship Id="rId10" Type="http://schemas.openxmlformats.org/officeDocument/2006/relationships/oleObject" Target="../embeddings/oleObject71.bin"/><Relationship Id="rId4" Type="http://schemas.openxmlformats.org/officeDocument/2006/relationships/tags" Target="../tags/tag520.xml"/><Relationship Id="rId9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image" Target="../media/image1.emf"/><Relationship Id="rId5" Type="http://schemas.openxmlformats.org/officeDocument/2006/relationships/tags" Target="../tags/tag529.xml"/><Relationship Id="rId10" Type="http://schemas.openxmlformats.org/officeDocument/2006/relationships/oleObject" Target="../embeddings/oleObject72.bin"/><Relationship Id="rId4" Type="http://schemas.openxmlformats.org/officeDocument/2006/relationships/tags" Target="../tags/tag528.xml"/><Relationship Id="rId9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3" Type="http://schemas.openxmlformats.org/officeDocument/2006/relationships/tags" Target="../tags/tag535.xml"/><Relationship Id="rId7" Type="http://schemas.openxmlformats.org/officeDocument/2006/relationships/tags" Target="../tags/tag539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image" Target="../media/image5.emf"/><Relationship Id="rId5" Type="http://schemas.openxmlformats.org/officeDocument/2006/relationships/tags" Target="../tags/tag537.xml"/><Relationship Id="rId10" Type="http://schemas.openxmlformats.org/officeDocument/2006/relationships/oleObject" Target="../embeddings/oleObject73.bin"/><Relationship Id="rId4" Type="http://schemas.openxmlformats.org/officeDocument/2006/relationships/tags" Target="../tags/tag536.xml"/><Relationship Id="rId9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image" Target="../media/image1.emf"/><Relationship Id="rId5" Type="http://schemas.openxmlformats.org/officeDocument/2006/relationships/tags" Target="../tags/tag545.xml"/><Relationship Id="rId10" Type="http://schemas.openxmlformats.org/officeDocument/2006/relationships/oleObject" Target="../embeddings/oleObject74.bin"/><Relationship Id="rId4" Type="http://schemas.openxmlformats.org/officeDocument/2006/relationships/tags" Target="../tags/tag544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tags" Target="../tags/tag55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5" Type="http://schemas.openxmlformats.org/officeDocument/2006/relationships/tags" Target="../tags/tag553.xml"/><Relationship Id="rId4" Type="http://schemas.openxmlformats.org/officeDocument/2006/relationships/tags" Target="../tags/tag552.xml"/><Relationship Id="rId9" Type="http://schemas.openxmlformats.org/officeDocument/2006/relationships/image" Target="../media/image2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557.xml"/><Relationship Id="rId7" Type="http://schemas.openxmlformats.org/officeDocument/2006/relationships/image" Target="../media/image2.emf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oleObject" Target="../embeddings/oleObject7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58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77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9.xml"/><Relationship Id="rId6" Type="http://schemas.openxmlformats.org/officeDocument/2006/relationships/hyperlink" Target="http://www.osbm.nc.gov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11" Type="http://schemas.openxmlformats.org/officeDocument/2006/relationships/image" Target="../media/image2.emf"/><Relationship Id="rId5" Type="http://schemas.openxmlformats.org/officeDocument/2006/relationships/tags" Target="../tags/tag564.xml"/><Relationship Id="rId10" Type="http://schemas.openxmlformats.org/officeDocument/2006/relationships/oleObject" Target="../embeddings/oleObject78.bin"/><Relationship Id="rId4" Type="http://schemas.openxmlformats.org/officeDocument/2006/relationships/tags" Target="../tags/tag563.xml"/><Relationship Id="rId9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91.xml"/><Relationship Id="rId7" Type="http://schemas.openxmlformats.org/officeDocument/2006/relationships/oleObject" Target="../embeddings/oleObject80.bin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593.xml"/><Relationship Id="rId10" Type="http://schemas.openxmlformats.org/officeDocument/2006/relationships/image" Target="../media/image4.jpeg"/><Relationship Id="rId4" Type="http://schemas.openxmlformats.org/officeDocument/2006/relationships/tags" Target="../tags/tag592.xml"/><Relationship Id="rId9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596.xml"/><Relationship Id="rId7" Type="http://schemas.openxmlformats.org/officeDocument/2006/relationships/tags" Target="../tags/tag600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5" Type="http://schemas.openxmlformats.org/officeDocument/2006/relationships/tags" Target="../tags/tag598.xml"/><Relationship Id="rId10" Type="http://schemas.openxmlformats.org/officeDocument/2006/relationships/image" Target="../media/image1.emf"/><Relationship Id="rId4" Type="http://schemas.openxmlformats.org/officeDocument/2006/relationships/tags" Target="../tags/tag597.xml"/><Relationship Id="rId9" Type="http://schemas.openxmlformats.org/officeDocument/2006/relationships/oleObject" Target="../embeddings/oleObject81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tags" Target="../tags/tag60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6" Type="http://schemas.openxmlformats.org/officeDocument/2006/relationships/tags" Target="../tags/tag606.xml"/><Relationship Id="rId5" Type="http://schemas.openxmlformats.org/officeDocument/2006/relationships/tags" Target="../tags/tag605.xml"/><Relationship Id="rId4" Type="http://schemas.openxmlformats.org/officeDocument/2006/relationships/tags" Target="../tags/tag604.xml"/><Relationship Id="rId9" Type="http://schemas.openxmlformats.org/officeDocument/2006/relationships/image" Target="../media/image2.emf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tags" Target="../tags/tag609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5" Type="http://schemas.openxmlformats.org/officeDocument/2006/relationships/tags" Target="../tags/tag611.xml"/><Relationship Id="rId4" Type="http://schemas.openxmlformats.org/officeDocument/2006/relationships/tags" Target="../tags/tag610.xml"/><Relationship Id="rId9" Type="http://schemas.openxmlformats.org/officeDocument/2006/relationships/image" Target="../media/image2.emf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tags" Target="../tags/tag615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tags" Target="../tags/tag616.xml"/><Relationship Id="rId9" Type="http://schemas.openxmlformats.org/officeDocument/2006/relationships/image" Target="../media/image2.emf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621.xml"/><Relationship Id="rId7" Type="http://schemas.openxmlformats.org/officeDocument/2006/relationships/tags" Target="../tags/tag625.xml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10" Type="http://schemas.openxmlformats.org/officeDocument/2006/relationships/image" Target="../media/image2.emf"/><Relationship Id="rId4" Type="http://schemas.openxmlformats.org/officeDocument/2006/relationships/tags" Target="../tags/tag622.xml"/><Relationship Id="rId9" Type="http://schemas.openxmlformats.org/officeDocument/2006/relationships/oleObject" Target="../embeddings/oleObject85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1.emf"/><Relationship Id="rId5" Type="http://schemas.openxmlformats.org/officeDocument/2006/relationships/tags" Target="../tags/tag71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3" Type="http://schemas.openxmlformats.org/officeDocument/2006/relationships/tags" Target="../tags/tag628.xml"/><Relationship Id="rId7" Type="http://schemas.openxmlformats.org/officeDocument/2006/relationships/tags" Target="../tags/tag632.xml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image" Target="../media/image1.emf"/><Relationship Id="rId5" Type="http://schemas.openxmlformats.org/officeDocument/2006/relationships/tags" Target="../tags/tag630.xml"/><Relationship Id="rId10" Type="http://schemas.openxmlformats.org/officeDocument/2006/relationships/oleObject" Target="../embeddings/oleObject86.bin"/><Relationship Id="rId4" Type="http://schemas.openxmlformats.org/officeDocument/2006/relationships/tags" Target="../tags/tag629.xml"/><Relationship Id="rId9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3" Type="http://schemas.openxmlformats.org/officeDocument/2006/relationships/tags" Target="../tags/tag636.xml"/><Relationship Id="rId7" Type="http://schemas.openxmlformats.org/officeDocument/2006/relationships/tags" Target="../tags/tag640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image" Target="../media/image1.emf"/><Relationship Id="rId5" Type="http://schemas.openxmlformats.org/officeDocument/2006/relationships/tags" Target="../tags/tag638.xml"/><Relationship Id="rId10" Type="http://schemas.openxmlformats.org/officeDocument/2006/relationships/oleObject" Target="../embeddings/oleObject87.bin"/><Relationship Id="rId4" Type="http://schemas.openxmlformats.org/officeDocument/2006/relationships/tags" Target="../tags/tag637.xml"/><Relationship Id="rId9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3" Type="http://schemas.openxmlformats.org/officeDocument/2006/relationships/tags" Target="../tags/tag644.xml"/><Relationship Id="rId7" Type="http://schemas.openxmlformats.org/officeDocument/2006/relationships/tags" Target="../tags/tag648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image" Target="../media/image2.emf"/><Relationship Id="rId5" Type="http://schemas.openxmlformats.org/officeDocument/2006/relationships/tags" Target="../tags/tag646.xml"/><Relationship Id="rId10" Type="http://schemas.openxmlformats.org/officeDocument/2006/relationships/oleObject" Target="../embeddings/oleObject88.bin"/><Relationship Id="rId4" Type="http://schemas.openxmlformats.org/officeDocument/2006/relationships/tags" Target="../tags/tag645.xml"/><Relationship Id="rId9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657.xml"/><Relationship Id="rId3" Type="http://schemas.openxmlformats.org/officeDocument/2006/relationships/tags" Target="../tags/tag652.xml"/><Relationship Id="rId7" Type="http://schemas.openxmlformats.org/officeDocument/2006/relationships/tags" Target="../tags/tag656.xml"/><Relationship Id="rId2" Type="http://schemas.openxmlformats.org/officeDocument/2006/relationships/tags" Target="../tags/tag651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1" Type="http://schemas.openxmlformats.org/officeDocument/2006/relationships/image" Target="../media/image1.emf"/><Relationship Id="rId5" Type="http://schemas.openxmlformats.org/officeDocument/2006/relationships/tags" Target="../tags/tag654.xml"/><Relationship Id="rId10" Type="http://schemas.openxmlformats.org/officeDocument/2006/relationships/oleObject" Target="../embeddings/oleObject89.bin"/><Relationship Id="rId4" Type="http://schemas.openxmlformats.org/officeDocument/2006/relationships/tags" Target="../tags/tag653.xml"/><Relationship Id="rId9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665.xml"/><Relationship Id="rId3" Type="http://schemas.openxmlformats.org/officeDocument/2006/relationships/tags" Target="../tags/tag660.xml"/><Relationship Id="rId7" Type="http://schemas.openxmlformats.org/officeDocument/2006/relationships/tags" Target="../tags/tag664.xml"/><Relationship Id="rId2" Type="http://schemas.openxmlformats.org/officeDocument/2006/relationships/tags" Target="../tags/tag659.xml"/><Relationship Id="rId1" Type="http://schemas.openxmlformats.org/officeDocument/2006/relationships/tags" Target="../tags/tag658.xml"/><Relationship Id="rId6" Type="http://schemas.openxmlformats.org/officeDocument/2006/relationships/tags" Target="../tags/tag663.xml"/><Relationship Id="rId11" Type="http://schemas.openxmlformats.org/officeDocument/2006/relationships/image" Target="../media/image2.emf"/><Relationship Id="rId5" Type="http://schemas.openxmlformats.org/officeDocument/2006/relationships/tags" Target="../tags/tag662.xml"/><Relationship Id="rId10" Type="http://schemas.openxmlformats.org/officeDocument/2006/relationships/oleObject" Target="../embeddings/oleObject90.bin"/><Relationship Id="rId4" Type="http://schemas.openxmlformats.org/officeDocument/2006/relationships/tags" Target="../tags/tag661.xml"/><Relationship Id="rId9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tags" Target="../tags/tag668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667.xml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5" Type="http://schemas.openxmlformats.org/officeDocument/2006/relationships/tags" Target="../tags/tag670.xml"/><Relationship Id="rId4" Type="http://schemas.openxmlformats.org/officeDocument/2006/relationships/tags" Target="../tags/tag669.xml"/><Relationship Id="rId9" Type="http://schemas.openxmlformats.org/officeDocument/2006/relationships/image" Target="../media/image2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7" Type="http://schemas.openxmlformats.org/officeDocument/2006/relationships/image" Target="../media/image2.emf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6" Type="http://schemas.openxmlformats.org/officeDocument/2006/relationships/oleObject" Target="../embeddings/oleObject9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7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93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76.xml"/><Relationship Id="rId6" Type="http://schemas.openxmlformats.org/officeDocument/2006/relationships/image" Target="../media/image6.png"/><Relationship Id="rId5" Type="http://schemas.openxmlformats.org/officeDocument/2006/relationships/hyperlink" Target="http://www.osbm.nc.gov/" TargetMode="External"/><Relationship Id="rId4" Type="http://schemas.openxmlformats.org/officeDocument/2006/relationships/image" Target="../media/image2.emf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00.xml"/><Relationship Id="rId7" Type="http://schemas.openxmlformats.org/officeDocument/2006/relationships/oleObject" Target="../embeddings/oleObject95.bin"/><Relationship Id="rId2" Type="http://schemas.openxmlformats.org/officeDocument/2006/relationships/tags" Target="../tags/tag699.xml"/><Relationship Id="rId1" Type="http://schemas.openxmlformats.org/officeDocument/2006/relationships/tags" Target="../tags/tag698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702.xml"/><Relationship Id="rId10" Type="http://schemas.openxmlformats.org/officeDocument/2006/relationships/image" Target="../media/image4.jpeg"/><Relationship Id="rId4" Type="http://schemas.openxmlformats.org/officeDocument/2006/relationships/tags" Target="../tags/tag701.xml"/><Relationship Id="rId9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705.xml"/><Relationship Id="rId7" Type="http://schemas.openxmlformats.org/officeDocument/2006/relationships/tags" Target="../tags/tag709.xml"/><Relationship Id="rId2" Type="http://schemas.openxmlformats.org/officeDocument/2006/relationships/tags" Target="../tags/tag704.xml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5" Type="http://schemas.openxmlformats.org/officeDocument/2006/relationships/tags" Target="../tags/tag707.xml"/><Relationship Id="rId10" Type="http://schemas.openxmlformats.org/officeDocument/2006/relationships/image" Target="../media/image1.emf"/><Relationship Id="rId4" Type="http://schemas.openxmlformats.org/officeDocument/2006/relationships/tags" Target="../tags/tag706.xml"/><Relationship Id="rId9" Type="http://schemas.openxmlformats.org/officeDocument/2006/relationships/oleObject" Target="../embeddings/oleObject96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1.emf"/><Relationship Id="rId5" Type="http://schemas.openxmlformats.org/officeDocument/2006/relationships/tags" Target="../tags/tag79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tags" Target="../tags/tag71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711.xml"/><Relationship Id="rId1" Type="http://schemas.openxmlformats.org/officeDocument/2006/relationships/tags" Target="../tags/tag710.xml"/><Relationship Id="rId6" Type="http://schemas.openxmlformats.org/officeDocument/2006/relationships/tags" Target="../tags/tag715.xml"/><Relationship Id="rId5" Type="http://schemas.openxmlformats.org/officeDocument/2006/relationships/tags" Target="../tags/tag714.xml"/><Relationship Id="rId4" Type="http://schemas.openxmlformats.org/officeDocument/2006/relationships/tags" Target="../tags/tag713.xml"/><Relationship Id="rId9" Type="http://schemas.openxmlformats.org/officeDocument/2006/relationships/image" Target="../media/image2.emf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tags" Target="../tags/tag718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717.xml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5" Type="http://schemas.openxmlformats.org/officeDocument/2006/relationships/tags" Target="../tags/tag720.xml"/><Relationship Id="rId4" Type="http://schemas.openxmlformats.org/officeDocument/2006/relationships/tags" Target="../tags/tag719.xml"/><Relationship Id="rId9" Type="http://schemas.openxmlformats.org/officeDocument/2006/relationships/image" Target="../media/image2.emf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tags" Target="../tags/tag724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5" Type="http://schemas.openxmlformats.org/officeDocument/2006/relationships/tags" Target="../tags/tag726.xml"/><Relationship Id="rId4" Type="http://schemas.openxmlformats.org/officeDocument/2006/relationships/tags" Target="../tags/tag725.xml"/><Relationship Id="rId9" Type="http://schemas.openxmlformats.org/officeDocument/2006/relationships/image" Target="../media/image2.emf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730.xml"/><Relationship Id="rId7" Type="http://schemas.openxmlformats.org/officeDocument/2006/relationships/tags" Target="../tags/tag734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6" Type="http://schemas.openxmlformats.org/officeDocument/2006/relationships/tags" Target="../tags/tag733.xml"/><Relationship Id="rId5" Type="http://schemas.openxmlformats.org/officeDocument/2006/relationships/tags" Target="../tags/tag732.xml"/><Relationship Id="rId10" Type="http://schemas.openxmlformats.org/officeDocument/2006/relationships/image" Target="../media/image2.emf"/><Relationship Id="rId4" Type="http://schemas.openxmlformats.org/officeDocument/2006/relationships/tags" Target="../tags/tag731.xml"/><Relationship Id="rId9" Type="http://schemas.openxmlformats.org/officeDocument/2006/relationships/oleObject" Target="../embeddings/oleObject100.bin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742.xml"/><Relationship Id="rId3" Type="http://schemas.openxmlformats.org/officeDocument/2006/relationships/tags" Target="../tags/tag737.xml"/><Relationship Id="rId7" Type="http://schemas.openxmlformats.org/officeDocument/2006/relationships/tags" Target="../tags/tag741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tags" Target="../tags/tag740.xml"/><Relationship Id="rId11" Type="http://schemas.openxmlformats.org/officeDocument/2006/relationships/image" Target="../media/image1.emf"/><Relationship Id="rId5" Type="http://schemas.openxmlformats.org/officeDocument/2006/relationships/tags" Target="../tags/tag739.xml"/><Relationship Id="rId10" Type="http://schemas.openxmlformats.org/officeDocument/2006/relationships/oleObject" Target="../embeddings/oleObject101.bin"/><Relationship Id="rId4" Type="http://schemas.openxmlformats.org/officeDocument/2006/relationships/tags" Target="../tags/tag738.xml"/><Relationship Id="rId9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750.xml"/><Relationship Id="rId3" Type="http://schemas.openxmlformats.org/officeDocument/2006/relationships/tags" Target="../tags/tag745.xml"/><Relationship Id="rId7" Type="http://schemas.openxmlformats.org/officeDocument/2006/relationships/tags" Target="../tags/tag749.xml"/><Relationship Id="rId2" Type="http://schemas.openxmlformats.org/officeDocument/2006/relationships/tags" Target="../tags/tag744.xml"/><Relationship Id="rId1" Type="http://schemas.openxmlformats.org/officeDocument/2006/relationships/tags" Target="../tags/tag743.xml"/><Relationship Id="rId6" Type="http://schemas.openxmlformats.org/officeDocument/2006/relationships/tags" Target="../tags/tag748.xml"/><Relationship Id="rId11" Type="http://schemas.openxmlformats.org/officeDocument/2006/relationships/image" Target="../media/image1.emf"/><Relationship Id="rId5" Type="http://schemas.openxmlformats.org/officeDocument/2006/relationships/tags" Target="../tags/tag747.xml"/><Relationship Id="rId10" Type="http://schemas.openxmlformats.org/officeDocument/2006/relationships/oleObject" Target="../embeddings/oleObject102.bin"/><Relationship Id="rId4" Type="http://schemas.openxmlformats.org/officeDocument/2006/relationships/tags" Target="../tags/tag746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758.xml"/><Relationship Id="rId3" Type="http://schemas.openxmlformats.org/officeDocument/2006/relationships/tags" Target="../tags/tag753.xml"/><Relationship Id="rId7" Type="http://schemas.openxmlformats.org/officeDocument/2006/relationships/tags" Target="../tags/tag757.xml"/><Relationship Id="rId2" Type="http://schemas.openxmlformats.org/officeDocument/2006/relationships/tags" Target="../tags/tag752.xml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11" Type="http://schemas.openxmlformats.org/officeDocument/2006/relationships/image" Target="../media/image2.emf"/><Relationship Id="rId5" Type="http://schemas.openxmlformats.org/officeDocument/2006/relationships/tags" Target="../tags/tag755.xml"/><Relationship Id="rId10" Type="http://schemas.openxmlformats.org/officeDocument/2006/relationships/oleObject" Target="../embeddings/oleObject103.bin"/><Relationship Id="rId4" Type="http://schemas.openxmlformats.org/officeDocument/2006/relationships/tags" Target="../tags/tag754.xml"/><Relationship Id="rId9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766.xml"/><Relationship Id="rId3" Type="http://schemas.openxmlformats.org/officeDocument/2006/relationships/tags" Target="../tags/tag761.xml"/><Relationship Id="rId7" Type="http://schemas.openxmlformats.org/officeDocument/2006/relationships/tags" Target="../tags/tag765.xml"/><Relationship Id="rId2" Type="http://schemas.openxmlformats.org/officeDocument/2006/relationships/tags" Target="../tags/tag760.xml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image" Target="../media/image1.emf"/><Relationship Id="rId5" Type="http://schemas.openxmlformats.org/officeDocument/2006/relationships/tags" Target="../tags/tag763.xml"/><Relationship Id="rId10" Type="http://schemas.openxmlformats.org/officeDocument/2006/relationships/oleObject" Target="../embeddings/oleObject104.bin"/><Relationship Id="rId4" Type="http://schemas.openxmlformats.org/officeDocument/2006/relationships/tags" Target="../tags/tag762.xml"/><Relationship Id="rId9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774.xml"/><Relationship Id="rId3" Type="http://schemas.openxmlformats.org/officeDocument/2006/relationships/tags" Target="../tags/tag769.xml"/><Relationship Id="rId7" Type="http://schemas.openxmlformats.org/officeDocument/2006/relationships/tags" Target="../tags/tag773.xml"/><Relationship Id="rId2" Type="http://schemas.openxmlformats.org/officeDocument/2006/relationships/tags" Target="../tags/tag768.xml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11" Type="http://schemas.openxmlformats.org/officeDocument/2006/relationships/image" Target="../media/image2.emf"/><Relationship Id="rId5" Type="http://schemas.openxmlformats.org/officeDocument/2006/relationships/tags" Target="../tags/tag771.xml"/><Relationship Id="rId10" Type="http://schemas.openxmlformats.org/officeDocument/2006/relationships/oleObject" Target="../embeddings/oleObject105.bin"/><Relationship Id="rId4" Type="http://schemas.openxmlformats.org/officeDocument/2006/relationships/tags" Target="../tags/tag770.xml"/><Relationship Id="rId9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tags" Target="../tags/tag777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776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5" Type="http://schemas.openxmlformats.org/officeDocument/2006/relationships/tags" Target="../tags/tag779.xml"/><Relationship Id="rId4" Type="http://schemas.openxmlformats.org/officeDocument/2006/relationships/tags" Target="../tags/tag778.xml"/><Relationship Id="rId9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774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395F1-EA8C-437C-A91A-1EEA147C9863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D8EF4F-B50A-4ADC-B6BC-DF3AF73F2EB9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ln>
            <a:solidFill>
              <a:srgbClr val="007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9EB794-6F9E-4DCD-AC31-3D0ED6C9897C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Integrity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A331A-B619-42CA-BBBE-DF3F6826E85C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Innovation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D139C-C2E2-407F-AC1C-97ABDB4A173F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Teamwork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1B2C7-5181-4705-A5C9-5FCDF729D759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Excellence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24C25B-F906-4DAD-BAD2-6200AC3F946A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90137-83ED-417A-8B5B-4D2BFCD3A539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9CCF94-9694-415D-BF5E-7C01AA3CDE37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A6A747-F17B-4657-B12B-C68048203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C287FD2-4C93-42B6-8830-FDAE2B3118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27" name="Picture 1960">
            <a:extLst>
              <a:ext uri="{FF2B5EF4-FFF2-40B4-BE49-F238E27FC236}">
                <a16:creationId xmlns:a16="http://schemas.microsoft.com/office/drawing/2014/main" id="{F3D4250E-3BF0-40E9-A7CA-1DC757439C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3371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60ADDC-01FB-4287-A94A-51EFA9D6680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97E380F-8E79-406D-A3CC-95C9AC15FE9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6331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975F206-C332-44C5-9280-59140A6511BE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69CE3A-3A9C-4155-ABBB-84AACD15A027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1117BBD3-0DEC-429F-BEF0-1AC2AB2EEDE4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B4747C12-2420-49AA-A10E-076F73D85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1A6228CA-E87F-463C-89BC-0F7A91BDD16C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9EBCF59B-453B-4FFA-BA98-0191752241B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17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041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751422F-164E-45BB-845D-8FF416019302}"/>
              </a:ext>
            </a:extLst>
          </p:cNvPr>
          <p:cNvSpPr>
            <a:spLocks/>
          </p:cNvSpPr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B8A44-D734-46F0-876B-F6B029954423}"/>
              </a:ext>
            </a:extLst>
          </p:cNvPr>
          <p:cNvSpPr>
            <a:spLocks/>
          </p:cNvSpPr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E3A8E3A-730F-44AA-9B01-7999318E4275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rgbClr val="FFFFFF"/>
                </a:solidFill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5D4B7-24EA-4A3B-AA93-5D4F09BC389F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D3A9AB-CF0F-4AE5-B3FB-DBB9EADD4B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2094DE-D374-4FCD-ABEB-D73C89E93F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A0532D-F971-406A-A6F7-A776DF6407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059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5181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395F1-EA8C-437C-A91A-1EEA147C9863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D8EF4F-B50A-4ADC-B6BC-DF3AF73F2EB9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ln>
            <a:solidFill>
              <a:srgbClr val="007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9EB794-6F9E-4DCD-AC31-3D0ED6C9897C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Integrity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A331A-B619-42CA-BBBE-DF3F6826E85C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Innovation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D139C-C2E2-407F-AC1C-97ABDB4A173F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Teamwork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1B2C7-5181-4705-A5C9-5FCDF729D759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Excellence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24C25B-F906-4DAD-BAD2-6200AC3F946A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90137-83ED-417A-8B5B-4D2BFCD3A539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9CCF94-9694-415D-BF5E-7C01AA3CDE37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A6A747-F17B-4657-B12B-C68048203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C287FD2-4C93-42B6-8830-FDAE2B3118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27" name="Picture 1960">
            <a:extLst>
              <a:ext uri="{FF2B5EF4-FFF2-40B4-BE49-F238E27FC236}">
                <a16:creationId xmlns:a16="http://schemas.microsoft.com/office/drawing/2014/main" id="{F3D4250E-3BF0-40E9-A7CA-1DC757439C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031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3396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791146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187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B15B1EE5-C2B4-4493-B091-7F23F3D3C5E4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967111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8317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AA003A8-4C8A-45C6-8A49-DEE5DE68BD89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585980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78367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D2148B6-CB5B-413D-8FBA-C6E2D697C93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2008761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1639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F25D1149-58B3-422E-9E4D-49FD80CEB793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513095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4445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48C333-4F5F-49E9-82A7-8DBB1B50CEB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82CD8784-2542-4D62-828F-39D82E1CF14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343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8640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E42F56-B62A-4B87-8681-B8168DC20D94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E1188FF7-0BEB-4D05-A4C7-E6EF9C19EB1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0009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6990E-D4D9-4C57-BC15-780A0194B9E5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2482EFFC-DC92-44EF-A52E-DAC3478FA8DC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5102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2DA28-C220-4F7E-9307-705EC2900E4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96276C46-E3FB-4402-BAAA-1B15B01A2D3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047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1211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60ADDC-01FB-4287-A94A-51EFA9D6680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97E380F-8E79-406D-A3CC-95C9AC15FE9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06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7178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6990E-D4D9-4C57-BC15-780A0194B9E5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2482EFFC-DC92-44EF-A52E-DAC3478FA8DC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007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8892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3BAA5-9DEE-4805-973A-1FEA9C6743B3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8EE600-6E37-42A0-83A4-360596A7F1A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E25A3648-AFA7-4C82-8A41-910CE53A6D15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AF937C66-810A-4509-B23C-66AFBE6541EB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83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3398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94A204-2C0D-44BE-BB1C-205AEA601C80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C96A27-B3C3-4A57-ADF1-C7ED11AD6FE8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BD602B78-AC6A-4090-A099-871BC23F0D5A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F39F2F0C-A46B-4E2D-A561-26277FADE8E0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262739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8344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67977-E55D-41C6-B65C-793C9FBD6B0B}"/>
              </a:ext>
            </a:extLst>
          </p:cNvPr>
          <p:cNvSpPr/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B111D-A1FC-4AF5-819C-193FC0CFF2AD}"/>
              </a:ext>
            </a:extLst>
          </p:cNvPr>
          <p:cNvSpPr/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1721DA-1AF5-4E82-B1CC-1B2A355963D1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chemeClr val="tx2"/>
              </a:solidFill>
              <a:latin typeface="+mn-lt"/>
              <a:cs typeface="Calibri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80268-832E-4745-9780-83EFD94153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246F-8F02-4A6B-ABC5-01EA57C50424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ED0F16-C461-42C2-9C70-7362877EFBF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069BAF-47D9-44D1-A1FD-5AECD7CC7C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50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125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463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3BAA5-9DEE-4805-973A-1FEA9C6743B3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8EE600-6E37-42A0-83A4-360596A7F1A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E25A3648-AFA7-4C82-8A41-910CE53A6D15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AF937C66-810A-4509-B23C-66AFBE6541EB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2121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94A204-2C0D-44BE-BB1C-205AEA601C80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C96A27-B3C3-4A57-ADF1-C7ED11AD6FE8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BD602B78-AC6A-4090-A099-871BC23F0D5A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F39F2F0C-A46B-4E2D-A561-26277FADE8E0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610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67977-E55D-41C6-B65C-793C9FBD6B0B}"/>
              </a:ext>
            </a:extLst>
          </p:cNvPr>
          <p:cNvSpPr/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B111D-A1FC-4AF5-819C-193FC0CFF2AD}"/>
              </a:ext>
            </a:extLst>
          </p:cNvPr>
          <p:cNvSpPr/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1721DA-1AF5-4E82-B1CC-1B2A355963D1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chemeClr val="tx2"/>
              </a:solidFill>
              <a:latin typeface="+mn-lt"/>
              <a:cs typeface="Calibri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80268-832E-4745-9780-83EFD94153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246F-8F02-4A6B-ABC5-01EA57C50424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ED0F16-C461-42C2-9C70-7362877EFBF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069BAF-47D9-44D1-A1FD-5AECD7CC7C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7931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3414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CFF8217-26ED-48E1-8696-D202B014B2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AE4DB-AF73-4A03-B806-F67C13D590C7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AFCED9-2E14-47A8-B381-826EF2DA7F7A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noFill/>
          <a:ln w="9525" cap="flat" cmpd="sng" algn="ctr">
            <a:solidFill>
              <a:srgbClr val="007BAF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F79BAD-A886-4255-9A81-8C37666B9796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Integrity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D46D0-5058-4C8E-A08F-743F21FDF087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Innovation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F7AF6-9E73-48B4-8E3C-1A27C628C2BD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Teamwork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7586DE-0C17-43CA-AA68-31D751CE5715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Excellence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34CDA5-7A98-4AC3-BCDC-51FE7B59ED17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097091-7D86-4A84-A256-AADEF500D981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rgbClr val="0C4169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662CF7-D206-468C-9F38-1AF710687CF1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B73F1C-11C9-4B61-98ED-97C95B2EE0E1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79290BB-8119-4187-B17C-A76B81D38B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32" name="Picture 1960">
            <a:extLst>
              <a:ext uri="{FF2B5EF4-FFF2-40B4-BE49-F238E27FC236}">
                <a16:creationId xmlns:a16="http://schemas.microsoft.com/office/drawing/2014/main" id="{9BF527DE-ECD9-47F7-9410-1D13D4B5AF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ocumenttype">
            <a:extLst>
              <a:ext uri="{FF2B5EF4-FFF2-40B4-BE49-F238E27FC236}">
                <a16:creationId xmlns:a16="http://schemas.microsoft.com/office/drawing/2014/main" id="{4C046A6A-BA35-4A9A-943C-C4FA94F16D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34" name="Subtitle">
            <a:extLst>
              <a:ext uri="{FF2B5EF4-FFF2-40B4-BE49-F238E27FC236}">
                <a16:creationId xmlns:a16="http://schemas.microsoft.com/office/drawing/2014/main" id="{003B3CB4-BC9D-4877-9D2D-B96D1926F59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5CF5F402-D1B3-400F-B3CC-2D5D952BA71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6816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D3557593-2406-4C94-9044-32056953CF6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7F94A25-42FC-496D-88F8-1DDA87F3C40A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69736FCA-CADA-41B2-8CD6-342FDAC5189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79E478BF-C5A8-4B27-A09E-CE52B374990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B6A5373A-0D47-40D6-96F1-2AC4B13501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502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504EBAB8-A506-4A9B-A57B-93105B2D36B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8D55616-23DD-4645-9472-79F0A3A1EF1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489BBCEB-58D9-47CA-8ECB-2DEA8809AED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28C11D6-F439-43C7-94EC-D8D130873647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008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29CF515E-5715-41E6-B46E-46EC9150D1E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99094D4-BE45-40AD-AAB6-96952A17610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2D9EEC0A-2DE2-4F23-942D-929BE4832DA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4E834C9-408C-4323-9815-5739DD823F1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9864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1379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37885F12-E773-446B-BEAE-B570404030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3878AB4-1935-4BFE-807F-6FB745CFD34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E26304F4-E8D3-4193-9653-B26DCB2B974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E4B8FCDE-0B47-4291-8CF3-E12F8CABD62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4620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7928FCB-E844-4B1D-81CF-67A704C60EB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99B15D9E-6DE4-4F26-BBB6-3DB1E7A120C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A3397D82-8D68-4882-9DD7-2E70397D96C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DC6E02E-0692-4C6B-A7C3-0D9679D146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40EBB07-53AB-4C73-BD0E-DA56EEBB42E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8792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8BC4C30-2ACA-44EA-A6F6-7DE4CCB86AC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61FC456-8739-4F01-A39D-3EA7954CC1B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DFFF4DE1-A922-4E4E-9225-A79BF7FA8E69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3F16D1E-B0E9-43D2-874B-DFC230D3FDC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E2E7ADF3-257F-464F-A671-DDA3AD2C142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AACF65-F8A4-4A12-8D41-B0076E0BA17E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75614B08-9928-4039-AE0D-5861AE75209C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1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3951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F781BA27-20F8-474A-9123-B4A4676D488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2211CE21-19E6-4763-8427-A34A5227ACE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30A06403-0E8D-4C38-A533-85FF1A2C9E9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883C33E1-9958-4927-ADAF-81696838066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8406A52F-E81D-4740-A01A-3AACEFC902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8C6BDD-3DFE-4368-867E-6DBB9CEFA5E4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456C890-9FAA-4C7E-BA95-EE66A9EE9A1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5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136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8FBE08E-B668-4CDB-BE07-DB6BC2261FB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3DADF2E-9296-48A6-B200-406C74D5548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A7F78F02-E588-470F-B989-94F18275128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9B50DCA-3270-479A-A6CF-0E0B09A9C92E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B9A77373-81E2-4DF8-8B3A-F047126630A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FD3ED7-87AA-4566-B098-28E6ADD2771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A5A7E04-C7C4-4D70-B42D-576B55FAD89B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3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5164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5CC38DB-9BFA-4B89-A05C-930CB61B422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B5DB97F-4C2D-4E01-94BB-FA8C0A99E25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2AE9E013-37F7-4BD4-A681-E029E6BCBF6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3DB5F336-B301-4706-97D5-A756CCDC847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F360656-48ED-415C-81E2-A834549C9E4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1A9E3E-9298-4A2D-A561-E53718A6C65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8775C896-BC2D-4D65-B161-B09D5E1E709D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2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0163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2654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317BC-0FDB-4821-9F68-C06F0F892CF9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D45AA-6FE2-458B-85B4-FF1B868D57D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B35816C-9FFB-42DF-AF3A-4EF8C990CC7C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A8E5CDE9-B13D-4A1A-B9F6-0AE412372B2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592F2AB4-9C34-4BE5-BF22-1881373577B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B6A6FF2-95E8-46E7-887D-853A4EDB89A3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D883C50B-D5F4-4C21-B281-8ECEA95143D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3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3736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975F206-C332-44C5-9280-59140A6511BE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69CE3A-3A9C-4155-ABBB-84AACD15A027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1117BBD3-0DEC-429F-BEF0-1AC2AB2EEDE4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B4747C12-2420-49AA-A10E-076F73D85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1A6228CA-E87F-463C-89BC-0F7A91BDD16C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9EBCF59B-453B-4FFA-BA98-0191752241B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5443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751422F-164E-45BB-845D-8FF416019302}"/>
              </a:ext>
            </a:extLst>
          </p:cNvPr>
          <p:cNvSpPr>
            <a:spLocks/>
          </p:cNvSpPr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B8A44-D734-46F0-876B-F6B029954423}"/>
              </a:ext>
            </a:extLst>
          </p:cNvPr>
          <p:cNvSpPr>
            <a:spLocks/>
          </p:cNvSpPr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E3A8E3A-730F-44AA-9B01-7999318E4275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rgbClr val="FFFFFF"/>
                </a:solidFill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5D4B7-24EA-4A3B-AA93-5D4F09BC389F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D3A9AB-CF0F-4AE5-B3FB-DBB9EADD4B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2094DE-D374-4FCD-ABEB-D73C89E93F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A0532D-F971-406A-A6F7-A776DF6407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3178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B15B1EE5-C2B4-4493-B091-7F23F3D3C5E4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4476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CFF8217-26ED-48E1-8696-D202B014B2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AE4DB-AF73-4A03-B806-F67C13D590C7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AFCED9-2E14-47A8-B381-826EF2DA7F7A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noFill/>
          <a:ln w="9525" cap="flat" cmpd="sng" algn="ctr">
            <a:solidFill>
              <a:srgbClr val="007BAF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F79BAD-A886-4255-9A81-8C37666B9796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Integrity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D46D0-5058-4C8E-A08F-743F21FDF087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Innovation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F7AF6-9E73-48B4-8E3C-1A27C628C2BD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Teamwork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7586DE-0C17-43CA-AA68-31D751CE5715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Excellence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34CDA5-7A98-4AC3-BCDC-51FE7B59ED17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097091-7D86-4A84-A256-AADEF500D981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rgbClr val="0C4169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662CF7-D206-468C-9F38-1AF710687CF1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B73F1C-11C9-4B61-98ED-97C95B2EE0E1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79290BB-8119-4187-B17C-A76B81D38B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32" name="Picture 1960">
            <a:extLst>
              <a:ext uri="{FF2B5EF4-FFF2-40B4-BE49-F238E27FC236}">
                <a16:creationId xmlns:a16="http://schemas.microsoft.com/office/drawing/2014/main" id="{9BF527DE-ECD9-47F7-9410-1D13D4B5AF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ocumenttype">
            <a:extLst>
              <a:ext uri="{FF2B5EF4-FFF2-40B4-BE49-F238E27FC236}">
                <a16:creationId xmlns:a16="http://schemas.microsoft.com/office/drawing/2014/main" id="{4C046A6A-BA35-4A9A-943C-C4FA94F16D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34" name="Subtitle">
            <a:extLst>
              <a:ext uri="{FF2B5EF4-FFF2-40B4-BE49-F238E27FC236}">
                <a16:creationId xmlns:a16="http://schemas.microsoft.com/office/drawing/2014/main" id="{003B3CB4-BC9D-4877-9D2D-B96D1926F59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5CF5F402-D1B3-400F-B3CC-2D5D952BA71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0565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0549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D3557593-2406-4C94-9044-32056953CF6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7F94A25-42FC-496D-88F8-1DDA87F3C40A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69736FCA-CADA-41B2-8CD6-342FDAC5189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79E478BF-C5A8-4B27-A09E-CE52B374990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B6A5373A-0D47-40D6-96F1-2AC4B13501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66986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7954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504EBAB8-A506-4A9B-A57B-93105B2D36B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8D55616-23DD-4645-9472-79F0A3A1EF1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489BBCEB-58D9-47CA-8ECB-2DEA8809AED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28C11D6-F439-43C7-94EC-D8D130873647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82927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7639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29CF515E-5715-41E6-B46E-46EC9150D1E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99094D4-BE45-40AD-AAB6-96952A17610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2D9EEC0A-2DE2-4F23-942D-929BE4832DA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4E834C9-408C-4323-9815-5739DD823F1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961131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8369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37885F12-E773-446B-BEAE-B570404030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3878AB4-1935-4BFE-807F-6FB745CFD34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E26304F4-E8D3-4193-9653-B26DCB2B974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E4B8FCDE-0B47-4291-8CF3-E12F8CABD62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617769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38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7928FCB-E844-4B1D-81CF-67A704C60EB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99B15D9E-6DE4-4F26-BBB6-3DB1E7A120C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A3397D82-8D68-4882-9DD7-2E70397D96C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DC6E02E-0692-4C6B-A7C3-0D9679D146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40EBB07-53AB-4C73-BD0E-DA56EEBB42E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10165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4235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8BC4C30-2ACA-44EA-A6F6-7DE4CCB86AC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61FC456-8739-4F01-A39D-3EA7954CC1B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DFFF4DE1-A922-4E4E-9225-A79BF7FA8E69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3F16D1E-B0E9-43D2-874B-DFC230D3FDC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E2E7ADF3-257F-464F-A671-DDA3AD2C142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AACF65-F8A4-4A12-8D41-B0076E0BA17E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75614B08-9928-4039-AE0D-5861AE75209C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0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7383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F781BA27-20F8-474A-9123-B4A4676D488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2211CE21-19E6-4763-8427-A34A5227ACE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30A06403-0E8D-4C38-A533-85FF1A2C9E9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883C33E1-9958-4927-ADAF-81696838066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8406A52F-E81D-4740-A01A-3AACEFC902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8C6BDD-3DFE-4368-867E-6DBB9CEFA5E4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456C890-9FAA-4C7E-BA95-EE66A9EE9A1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06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8229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8FBE08E-B668-4CDB-BE07-DB6BC2261FB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3DADF2E-9296-48A6-B200-406C74D5548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A7F78F02-E588-470F-B989-94F18275128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9B50DCA-3270-479A-A6CF-0E0B09A9C92E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B9A77373-81E2-4DF8-8B3A-F047126630A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FD3ED7-87AA-4566-B098-28E6ADD2771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A5A7E04-C7C4-4D70-B42D-576B55FAD89B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79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1747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5CC38DB-9BFA-4B89-A05C-930CB61B422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B5DB97F-4C2D-4E01-94BB-FA8C0A99E25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2AE9E013-37F7-4BD4-A681-E029E6BCBF6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3DB5F336-B301-4706-97D5-A756CCDC847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F360656-48ED-415C-81E2-A834549C9E4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1A9E3E-9298-4A2D-A561-E53718A6C65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8775C896-BC2D-4D65-B161-B09D5E1E709D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2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6765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AA003A8-4C8A-45C6-8A49-DEE5DE68BD89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9659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36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1453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317BC-0FDB-4821-9F68-C06F0F892CF9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D45AA-6FE2-458B-85B4-FF1B868D57D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B35816C-9FFB-42DF-AF3A-4EF8C990CC7C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A8E5CDE9-B13D-4A1A-B9F6-0AE412372B2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592F2AB4-9C34-4BE5-BF22-1881373577B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B6A6FF2-95E8-46E7-887D-853A4EDB89A3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D883C50B-D5F4-4C21-B281-8ECEA95143D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1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5128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975F206-C332-44C5-9280-59140A6511BE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69CE3A-3A9C-4155-ABBB-84AACD15A027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1117BBD3-0DEC-429F-BEF0-1AC2AB2EEDE4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B4747C12-2420-49AA-A10E-076F73D85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1A6228CA-E87F-463C-89BC-0F7A91BDD16C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9EBCF59B-453B-4FFA-BA98-0191752241B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59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6833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751422F-164E-45BB-845D-8FF416019302}"/>
              </a:ext>
            </a:extLst>
          </p:cNvPr>
          <p:cNvSpPr>
            <a:spLocks/>
          </p:cNvSpPr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B8A44-D734-46F0-876B-F6B029954423}"/>
              </a:ext>
            </a:extLst>
          </p:cNvPr>
          <p:cNvSpPr>
            <a:spLocks/>
          </p:cNvSpPr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E3A8E3A-730F-44AA-9B01-7999318E4275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rgbClr val="FFFFFF"/>
                </a:solidFill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5D4B7-24EA-4A3B-AA93-5D4F09BC389F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D3A9AB-CF0F-4AE5-B3FB-DBB9EADD4B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2094DE-D374-4FCD-ABEB-D73C89E93F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A0532D-F971-406A-A6F7-A776DF6407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94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2994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395F1-EA8C-437C-A91A-1EEA147C9863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D8EF4F-B50A-4ADC-B6BC-DF3AF73F2EB9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ln>
            <a:solidFill>
              <a:srgbClr val="007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9EB794-6F9E-4DCD-AC31-3D0ED6C9897C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Integrity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A331A-B619-42CA-BBBE-DF3F6826E85C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Innovation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D139C-C2E2-407F-AC1C-97ABDB4A173F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Teamwork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1B2C7-5181-4705-A5C9-5FCDF729D759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Excellence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24C25B-F906-4DAD-BAD2-6200AC3F946A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90137-83ED-417A-8B5B-4D2BFCD3A539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9CCF94-9694-415D-BF5E-7C01AA3CDE37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A6A747-F17B-4657-B12B-C68048203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C287FD2-4C93-42B6-8830-FDAE2B3118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27" name="Picture 1960">
            <a:extLst>
              <a:ext uri="{FF2B5EF4-FFF2-40B4-BE49-F238E27FC236}">
                <a16:creationId xmlns:a16="http://schemas.microsoft.com/office/drawing/2014/main" id="{F3D4250E-3BF0-40E9-A7CA-1DC757439C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51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1727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1546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6201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B15B1EE5-C2B4-4493-B091-7F23F3D3C5E4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99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0077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AA003A8-4C8A-45C6-8A49-DEE5DE68BD89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157218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1539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D2148B6-CB5B-413D-8FBA-C6E2D697C93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157206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6919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F25D1149-58B3-422E-9E4D-49FD80CEB793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91430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5187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D2148B6-CB5B-413D-8FBA-C6E2D697C93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2744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48C333-4F5F-49E9-82A7-8DBB1B50CEB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82CD8784-2542-4D62-828F-39D82E1CF14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17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2393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E42F56-B62A-4B87-8681-B8168DC20D94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E1188FF7-0BEB-4D05-A4C7-E6EF9C19EB1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67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93755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2DA28-C220-4F7E-9307-705EC2900E4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96276C46-E3FB-4402-BAAA-1B15B01A2D3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79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3547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60ADDC-01FB-4287-A94A-51EFA9D6680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97E380F-8E79-406D-A3CC-95C9AC15FE9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08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5501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6990E-D4D9-4C57-BC15-780A0194B9E5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2482EFFC-DC92-44EF-A52E-DAC3478FA8DC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71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0994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3BAA5-9DEE-4805-973A-1FEA9C6743B3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8EE600-6E37-42A0-83A4-360596A7F1A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E25A3648-AFA7-4C82-8A41-910CE53A6D15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AF937C66-810A-4509-B23C-66AFBE6541EB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08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2918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94A204-2C0D-44BE-BB1C-205AEA601C80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C96A27-B3C3-4A57-ADF1-C7ED11AD6FE8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BD602B78-AC6A-4090-A099-871BC23F0D5A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F39F2F0C-A46B-4E2D-A561-26277FADE8E0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098268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2791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67977-E55D-41C6-B65C-793C9FBD6B0B}"/>
              </a:ext>
            </a:extLst>
          </p:cNvPr>
          <p:cNvSpPr/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B111D-A1FC-4AF5-819C-193FC0CFF2AD}"/>
              </a:ext>
            </a:extLst>
          </p:cNvPr>
          <p:cNvSpPr/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1721DA-1AF5-4E82-B1CC-1B2A355963D1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chemeClr val="tx2"/>
              </a:solidFill>
              <a:latin typeface="+mn-lt"/>
              <a:cs typeface="Calibri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80268-832E-4745-9780-83EFD94153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246F-8F02-4A6B-ABC5-01EA57C50424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ED0F16-C461-42C2-9C70-7362877EFBF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069BAF-47D9-44D1-A1FD-5AECD7CC7C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432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1472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96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0186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395F1-EA8C-437C-A91A-1EEA147C9863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D8EF4F-B50A-4ADC-B6BC-DF3AF73F2EB9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ln>
            <a:solidFill>
              <a:srgbClr val="007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9EB794-6F9E-4DCD-AC31-3D0ED6C9897C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Integrity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A331A-B619-42CA-BBBE-DF3F6826E85C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Innovation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D139C-C2E2-407F-AC1C-97ABDB4A173F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Teamwork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1B2C7-5181-4705-A5C9-5FCDF729D759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Excellence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24C25B-F906-4DAD-BAD2-6200AC3F946A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90137-83ED-417A-8B5B-4D2BFCD3A539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9CCF94-9694-415D-BF5E-7C01AA3CDE37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A6A747-F17B-4657-B12B-C68048203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C287FD2-4C93-42B6-8830-FDAE2B3118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27" name="Picture 1960">
            <a:extLst>
              <a:ext uri="{FF2B5EF4-FFF2-40B4-BE49-F238E27FC236}">
                <a16:creationId xmlns:a16="http://schemas.microsoft.com/office/drawing/2014/main" id="{F3D4250E-3BF0-40E9-A7CA-1DC757439C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0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9570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F25D1149-58B3-422E-9E4D-49FD80CEB793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7451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60676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19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B15B1EE5-C2B4-4493-B091-7F23F3D3C5E4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86740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8396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AA003A8-4C8A-45C6-8A49-DEE5DE68BD89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71870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5859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D2148B6-CB5B-413D-8FBA-C6E2D697C93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057342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7102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F25D1149-58B3-422E-9E4D-49FD80CEB793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115220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8708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48C333-4F5F-49E9-82A7-8DBB1B50CEB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82CD8784-2542-4D62-828F-39D82E1CF14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883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5757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E42F56-B62A-4B87-8681-B8168DC20D94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E1188FF7-0BEB-4D05-A4C7-E6EF9C19EB1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70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6776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2DA28-C220-4F7E-9307-705EC2900E4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96276C46-E3FB-4402-BAAA-1B15B01A2D3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467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6234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60ADDC-01FB-4287-A94A-51EFA9D6680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97E380F-8E79-406D-A3CC-95C9AC15FE9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486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5320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6990E-D4D9-4C57-BC15-780A0194B9E5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2482EFFC-DC92-44EF-A52E-DAC3478FA8DC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5162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48C333-4F5F-49E9-82A7-8DBB1B50CEB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82CD8784-2542-4D62-828F-39D82E1CF14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2536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3BAA5-9DEE-4805-973A-1FEA9C6743B3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8EE600-6E37-42A0-83A4-360596A7F1A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E25A3648-AFA7-4C82-8A41-910CE53A6D15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AF937C66-810A-4509-B23C-66AFBE6541EB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95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7827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94A204-2C0D-44BE-BB1C-205AEA601C80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C96A27-B3C3-4A57-ADF1-C7ED11AD6FE8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BD602B78-AC6A-4090-A099-871BC23F0D5A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F39F2F0C-A46B-4E2D-A561-26277FADE8E0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5931677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0769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67977-E55D-41C6-B65C-793C9FBD6B0B}"/>
              </a:ext>
            </a:extLst>
          </p:cNvPr>
          <p:cNvSpPr/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B111D-A1FC-4AF5-819C-193FC0CFF2AD}"/>
              </a:ext>
            </a:extLst>
          </p:cNvPr>
          <p:cNvSpPr/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1721DA-1AF5-4E82-B1CC-1B2A355963D1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chemeClr val="tx2"/>
              </a:solidFill>
              <a:latin typeface="+mn-lt"/>
              <a:cs typeface="Calibri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80268-832E-4745-9780-83EFD94153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246F-8F02-4A6B-ABC5-01EA57C50424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ED0F16-C461-42C2-9C70-7362877EFBF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069BAF-47D9-44D1-A1FD-5AECD7CC7C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08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6031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340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2453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CFF8217-26ED-48E1-8696-D202B014B2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AE4DB-AF73-4A03-B806-F67C13D590C7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AFCED9-2E14-47A8-B381-826EF2DA7F7A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noFill/>
          <a:ln w="9525" cap="flat" cmpd="sng" algn="ctr">
            <a:solidFill>
              <a:srgbClr val="007BAF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F79BAD-A886-4255-9A81-8C37666B9796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Integrity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D46D0-5058-4C8E-A08F-743F21FDF087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Innovation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F7AF6-9E73-48B4-8E3C-1A27C628C2BD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Teamwork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7586DE-0C17-43CA-AA68-31D751CE5715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Excellence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34CDA5-7A98-4AC3-BCDC-51FE7B59ED17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097091-7D86-4A84-A256-AADEF500D981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rgbClr val="0C4169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662CF7-D206-468C-9F38-1AF710687CF1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B73F1C-11C9-4B61-98ED-97C95B2EE0E1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79290BB-8119-4187-B17C-A76B81D38B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32" name="Picture 1960">
            <a:extLst>
              <a:ext uri="{FF2B5EF4-FFF2-40B4-BE49-F238E27FC236}">
                <a16:creationId xmlns:a16="http://schemas.microsoft.com/office/drawing/2014/main" id="{9BF527DE-ECD9-47F7-9410-1D13D4B5AF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ocumenttype">
            <a:extLst>
              <a:ext uri="{FF2B5EF4-FFF2-40B4-BE49-F238E27FC236}">
                <a16:creationId xmlns:a16="http://schemas.microsoft.com/office/drawing/2014/main" id="{4C046A6A-BA35-4A9A-943C-C4FA94F16D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34" name="Subtitle">
            <a:extLst>
              <a:ext uri="{FF2B5EF4-FFF2-40B4-BE49-F238E27FC236}">
                <a16:creationId xmlns:a16="http://schemas.microsoft.com/office/drawing/2014/main" id="{003B3CB4-BC9D-4877-9D2D-B96D1926F59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5CF5F402-D1B3-400F-B3CC-2D5D952BA71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04212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6492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D3557593-2406-4C94-9044-32056953CF6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7F94A25-42FC-496D-88F8-1DDA87F3C40A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69736FCA-CADA-41B2-8CD6-342FDAC5189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79E478BF-C5A8-4B27-A09E-CE52B374990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B6A5373A-0D47-40D6-96F1-2AC4B13501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436650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7477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504EBAB8-A506-4A9B-A57B-93105B2D36B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8D55616-23DD-4645-9472-79F0A3A1EF1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489BBCEB-58D9-47CA-8ECB-2DEA8809AED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28C11D6-F439-43C7-94EC-D8D130873647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464545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0403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29CF515E-5715-41E6-B46E-46EC9150D1E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99094D4-BE45-40AD-AAB6-96952A17610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2D9EEC0A-2DE2-4F23-942D-929BE4832DA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4E834C9-408C-4323-9815-5739DD823F1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8180835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5427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37885F12-E773-446B-BEAE-B570404030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3878AB4-1935-4BFE-807F-6FB745CFD34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E26304F4-E8D3-4193-9653-B26DCB2B974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E4B8FCDE-0B47-4291-8CF3-E12F8CABD62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050417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3889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7928FCB-E844-4B1D-81CF-67A704C60EB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99B15D9E-6DE4-4F26-BBB6-3DB1E7A120C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A3397D82-8D68-4882-9DD7-2E70397D96C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DC6E02E-0692-4C6B-A7C3-0D9679D146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40EBB07-53AB-4C73-BD0E-DA56EEBB42E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80244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108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E42F56-B62A-4B87-8681-B8168DC20D94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E1188FF7-0BEB-4D05-A4C7-E6EF9C19EB1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2481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8BC4C30-2ACA-44EA-A6F6-7DE4CCB86AC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61FC456-8739-4F01-A39D-3EA7954CC1B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DFFF4DE1-A922-4E4E-9225-A79BF7FA8E69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3F16D1E-B0E9-43D2-874B-DFC230D3FDC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E2E7ADF3-257F-464F-A671-DDA3AD2C142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AACF65-F8A4-4A12-8D41-B0076E0BA17E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75614B08-9928-4039-AE0D-5861AE75209C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841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5475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F781BA27-20F8-474A-9123-B4A4676D488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2211CE21-19E6-4763-8427-A34A5227ACE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30A06403-0E8D-4C38-A533-85FF1A2C9E9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883C33E1-9958-4927-ADAF-81696838066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8406A52F-E81D-4740-A01A-3AACEFC902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8C6BDD-3DFE-4368-867E-6DBB9CEFA5E4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456C890-9FAA-4C7E-BA95-EE66A9EE9A1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496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5796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8FBE08E-B668-4CDB-BE07-DB6BC2261FB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3DADF2E-9296-48A6-B200-406C74D5548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A7F78F02-E588-470F-B989-94F18275128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9B50DCA-3270-479A-A6CF-0E0B09A9C92E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B9A77373-81E2-4DF8-8B3A-F047126630A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FD3ED7-87AA-4566-B098-28E6ADD2771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A5A7E04-C7C4-4D70-B42D-576B55FAD89B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753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3907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5CC38DB-9BFA-4B89-A05C-930CB61B422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B5DB97F-4C2D-4E01-94BB-FA8C0A99E25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2AE9E013-37F7-4BD4-A681-E029E6BCBF6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3DB5F336-B301-4706-97D5-A756CCDC847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F360656-48ED-415C-81E2-A834549C9E4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1A9E3E-9298-4A2D-A561-E53718A6C65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8775C896-BC2D-4D65-B161-B09D5E1E709D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21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2140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315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2564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317BC-0FDB-4821-9F68-C06F0F892CF9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D45AA-6FE2-458B-85B4-FF1B868D57D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B35816C-9FFB-42DF-AF3A-4EF8C990CC7C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A8E5CDE9-B13D-4A1A-B9F6-0AE412372B2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592F2AB4-9C34-4BE5-BF22-1881373577B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B6A6FF2-95E8-46E7-887D-853A4EDB89A3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D883C50B-D5F4-4C21-B281-8ECEA95143D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5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2662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975F206-C332-44C5-9280-59140A6511BE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69CE3A-3A9C-4155-ABBB-84AACD15A027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1117BBD3-0DEC-429F-BEF0-1AC2AB2EEDE4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B4747C12-2420-49AA-A10E-076F73D85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1A6228CA-E87F-463C-89BC-0F7A91BDD16C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9EBCF59B-453B-4FFA-BA98-0191752241B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02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6520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751422F-164E-45BB-845D-8FF416019302}"/>
              </a:ext>
            </a:extLst>
          </p:cNvPr>
          <p:cNvSpPr>
            <a:spLocks/>
          </p:cNvSpPr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B8A44-D734-46F0-876B-F6B029954423}"/>
              </a:ext>
            </a:extLst>
          </p:cNvPr>
          <p:cNvSpPr>
            <a:spLocks/>
          </p:cNvSpPr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E3A8E3A-730F-44AA-9B01-7999318E4275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rgbClr val="FFFFFF"/>
                </a:solidFill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5D4B7-24EA-4A3B-AA93-5D4F09BC389F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D3A9AB-CF0F-4AE5-B3FB-DBB9EADD4B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2094DE-D374-4FCD-ABEB-D73C89E93F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A0532D-F971-406A-A6F7-A776DF6407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433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7282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CFF8217-26ED-48E1-8696-D202B014B2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AE4DB-AF73-4A03-B806-F67C13D590C7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AFCED9-2E14-47A8-B381-826EF2DA7F7A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noFill/>
          <a:ln w="9525" cap="flat" cmpd="sng" algn="ctr">
            <a:solidFill>
              <a:srgbClr val="007BAF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F79BAD-A886-4255-9A81-8C37666B9796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Integrity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D46D0-5058-4C8E-A08F-743F21FDF087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Innovation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F7AF6-9E73-48B4-8E3C-1A27C628C2BD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Teamwork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7586DE-0C17-43CA-AA68-31D751CE5715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Excellence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34CDA5-7A98-4AC3-BCDC-51FE7B59ED17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097091-7D86-4A84-A256-AADEF500D981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rgbClr val="0C4169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662CF7-D206-468C-9F38-1AF710687CF1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B73F1C-11C9-4B61-98ED-97C95B2EE0E1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79290BB-8119-4187-B17C-A76B81D38B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32" name="Picture 1960">
            <a:extLst>
              <a:ext uri="{FF2B5EF4-FFF2-40B4-BE49-F238E27FC236}">
                <a16:creationId xmlns:a16="http://schemas.microsoft.com/office/drawing/2014/main" id="{9BF527DE-ECD9-47F7-9410-1D13D4B5AF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ocumenttype">
            <a:extLst>
              <a:ext uri="{FF2B5EF4-FFF2-40B4-BE49-F238E27FC236}">
                <a16:creationId xmlns:a16="http://schemas.microsoft.com/office/drawing/2014/main" id="{4C046A6A-BA35-4A9A-943C-C4FA94F16D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34" name="Subtitle">
            <a:extLst>
              <a:ext uri="{FF2B5EF4-FFF2-40B4-BE49-F238E27FC236}">
                <a16:creationId xmlns:a16="http://schemas.microsoft.com/office/drawing/2014/main" id="{003B3CB4-BC9D-4877-9D2D-B96D1926F59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5CF5F402-D1B3-400F-B3CC-2D5D952BA71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54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1779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D3557593-2406-4C94-9044-32056953CF6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7F94A25-42FC-496D-88F8-1DDA87F3C40A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69736FCA-CADA-41B2-8CD6-342FDAC5189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79E478BF-C5A8-4B27-A09E-CE52B374990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B6A5373A-0D47-40D6-96F1-2AC4B13501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68028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0564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2DA28-C220-4F7E-9307-705EC2900E4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96276C46-E3FB-4402-BAAA-1B15B01A2D3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6505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504EBAB8-A506-4A9B-A57B-93105B2D36B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8D55616-23DD-4645-9472-79F0A3A1EF1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489BBCEB-58D9-47CA-8ECB-2DEA8809AED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28C11D6-F439-43C7-94EC-D8D130873647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763008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5666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29CF515E-5715-41E6-B46E-46EC9150D1E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99094D4-BE45-40AD-AAB6-96952A17610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2D9EEC0A-2DE2-4F23-942D-929BE4832DA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4E834C9-408C-4323-9815-5739DD823F1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217142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184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37885F12-E773-446B-BEAE-B570404030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3878AB4-1935-4BFE-807F-6FB745CFD34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E26304F4-E8D3-4193-9653-B26DCB2B974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E4B8FCDE-0B47-4291-8CF3-E12F8CABD62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431582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1566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7928FCB-E844-4B1D-81CF-67A704C60EB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99B15D9E-6DE4-4F26-BBB6-3DB1E7A120C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A3397D82-8D68-4882-9DD7-2E70397D96C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DC6E02E-0692-4C6B-A7C3-0D9679D146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40EBB07-53AB-4C73-BD0E-DA56EEBB42E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85984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3022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8BC4C30-2ACA-44EA-A6F6-7DE4CCB86AC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61FC456-8739-4F01-A39D-3EA7954CC1B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DFFF4DE1-A922-4E4E-9225-A79BF7FA8E69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3F16D1E-B0E9-43D2-874B-DFC230D3FDC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E2E7ADF3-257F-464F-A671-DDA3AD2C142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AACF65-F8A4-4A12-8D41-B0076E0BA17E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75614B08-9928-4039-AE0D-5861AE75209C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286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0608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F781BA27-20F8-474A-9123-B4A4676D488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2211CE21-19E6-4763-8427-A34A5227ACE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30A06403-0E8D-4C38-A533-85FF1A2C9E9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883C33E1-9958-4927-ADAF-81696838066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8406A52F-E81D-4740-A01A-3AACEFC902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8C6BDD-3DFE-4368-867E-6DBB9CEFA5E4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456C890-9FAA-4C7E-BA95-EE66A9EE9A1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846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3006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8FBE08E-B668-4CDB-BE07-DB6BC2261FB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3DADF2E-9296-48A6-B200-406C74D5548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A7F78F02-E588-470F-B989-94F18275128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9B50DCA-3270-479A-A6CF-0E0B09A9C92E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B9A77373-81E2-4DF8-8B3A-F047126630A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FD3ED7-87AA-4566-B098-28E6ADD2771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A5A7E04-C7C4-4D70-B42D-576B55FAD89B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909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8679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5CC38DB-9BFA-4B89-A05C-930CB61B422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B5DB97F-4C2D-4E01-94BB-FA8C0A99E25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2AE9E013-37F7-4BD4-A681-E029E6BCBF6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3DB5F336-B301-4706-97D5-A756CCDC847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F360656-48ED-415C-81E2-A834549C9E4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1A9E3E-9298-4A2D-A561-E53718A6C65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8775C896-BC2D-4D65-B161-B09D5E1E709D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240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0499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358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1814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317BC-0FDB-4821-9F68-C06F0F892CF9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D45AA-6FE2-458B-85B4-FF1B868D57D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B35816C-9FFB-42DF-AF3A-4EF8C990CC7C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A8E5CDE9-B13D-4A1A-B9F6-0AE412372B2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592F2AB4-9C34-4BE5-BF22-1881373577B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B6A6FF2-95E8-46E7-887D-853A4EDB89A3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D883C50B-D5F4-4C21-B281-8ECEA95143D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26" Type="http://schemas.openxmlformats.org/officeDocument/2006/relationships/tags" Target="../tags/tag1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34" Type="http://schemas.openxmlformats.org/officeDocument/2006/relationships/tags" Target="../tags/tag19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33" Type="http://schemas.openxmlformats.org/officeDocument/2006/relationships/tags" Target="../tags/tag18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29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9.xml"/><Relationship Id="rId32" Type="http://schemas.openxmlformats.org/officeDocument/2006/relationships/tags" Target="../tags/tag17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8.xml"/><Relationship Id="rId28" Type="http://schemas.openxmlformats.org/officeDocument/2006/relationships/tags" Target="../tags/tag13.xml"/><Relationship Id="rId36" Type="http://schemas.openxmlformats.org/officeDocument/2006/relationships/tags" Target="../tags/tag2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31" Type="http://schemas.openxmlformats.org/officeDocument/2006/relationships/tags" Target="../tags/tag1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Relationship Id="rId27" Type="http://schemas.openxmlformats.org/officeDocument/2006/relationships/tags" Target="../tags/tag12.xml"/><Relationship Id="rId30" Type="http://schemas.openxmlformats.org/officeDocument/2006/relationships/tags" Target="../tags/tag15.xml"/><Relationship Id="rId35" Type="http://schemas.openxmlformats.org/officeDocument/2006/relationships/tags" Target="../tags/tag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123.xml"/><Relationship Id="rId34" Type="http://schemas.openxmlformats.org/officeDocument/2006/relationships/tags" Target="../tags/tag1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tags" Target="../tags/tag135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tags" Target="../tags/tag1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126.xml"/><Relationship Id="rId32" Type="http://schemas.openxmlformats.org/officeDocument/2006/relationships/tags" Target="../tags/tag134.xml"/><Relationship Id="rId37" Type="http://schemas.openxmlformats.org/officeDocument/2006/relationships/oleObject" Target="../embeddings/oleObject17.bin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tags" Target="../tags/tag138.xml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121.xml"/><Relationship Id="rId31" Type="http://schemas.openxmlformats.org/officeDocument/2006/relationships/tags" Target="../tags/tag13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tags" Target="../tags/tag1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ags" Target="../tags/tag229.xml"/><Relationship Id="rId26" Type="http://schemas.openxmlformats.org/officeDocument/2006/relationships/tags" Target="../tags/tag237.xml"/><Relationship Id="rId3" Type="http://schemas.openxmlformats.org/officeDocument/2006/relationships/slideLayout" Target="../slideLayouts/slideLayout32.xml"/><Relationship Id="rId21" Type="http://schemas.openxmlformats.org/officeDocument/2006/relationships/tags" Target="../tags/tag232.xml"/><Relationship Id="rId34" Type="http://schemas.openxmlformats.org/officeDocument/2006/relationships/tags" Target="../tags/tag245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33" Type="http://schemas.openxmlformats.org/officeDocument/2006/relationships/tags" Target="../tags/tag244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31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tags" Target="../tags/tag240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ags" Target="../tags/tag235.xml"/><Relationship Id="rId32" Type="http://schemas.openxmlformats.org/officeDocument/2006/relationships/tags" Target="../tags/tag243.xml"/><Relationship Id="rId37" Type="http://schemas.openxmlformats.org/officeDocument/2006/relationships/oleObject" Target="../embeddings/oleObject32.bin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23" Type="http://schemas.openxmlformats.org/officeDocument/2006/relationships/tags" Target="../tags/tag234.xml"/><Relationship Id="rId28" Type="http://schemas.openxmlformats.org/officeDocument/2006/relationships/tags" Target="../tags/tag239.xml"/><Relationship Id="rId36" Type="http://schemas.openxmlformats.org/officeDocument/2006/relationships/tags" Target="../tags/tag247.xml"/><Relationship Id="rId10" Type="http://schemas.openxmlformats.org/officeDocument/2006/relationships/slideLayout" Target="../slideLayouts/slideLayout39.xml"/><Relationship Id="rId19" Type="http://schemas.openxmlformats.org/officeDocument/2006/relationships/tags" Target="../tags/tag230.xml"/><Relationship Id="rId31" Type="http://schemas.openxmlformats.org/officeDocument/2006/relationships/tags" Target="../tags/tag24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ags" Target="../tags/tag233.xml"/><Relationship Id="rId27" Type="http://schemas.openxmlformats.org/officeDocument/2006/relationships/tags" Target="../tags/tag238.xml"/><Relationship Id="rId30" Type="http://schemas.openxmlformats.org/officeDocument/2006/relationships/tags" Target="../tags/tag241.xml"/><Relationship Id="rId35" Type="http://schemas.openxmlformats.org/officeDocument/2006/relationships/tags" Target="../tags/tag2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ags" Target="../tags/tag337.xml"/><Relationship Id="rId26" Type="http://schemas.openxmlformats.org/officeDocument/2006/relationships/tags" Target="../tags/tag345.xml"/><Relationship Id="rId3" Type="http://schemas.openxmlformats.org/officeDocument/2006/relationships/slideLayout" Target="../slideLayouts/slideLayout46.xml"/><Relationship Id="rId21" Type="http://schemas.openxmlformats.org/officeDocument/2006/relationships/tags" Target="../tags/tag340.xml"/><Relationship Id="rId34" Type="http://schemas.openxmlformats.org/officeDocument/2006/relationships/tags" Target="../tags/tag353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ags" Target="../tags/tag336.xml"/><Relationship Id="rId25" Type="http://schemas.openxmlformats.org/officeDocument/2006/relationships/tags" Target="../tags/tag344.xml"/><Relationship Id="rId33" Type="http://schemas.openxmlformats.org/officeDocument/2006/relationships/tags" Target="../tags/tag352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20" Type="http://schemas.openxmlformats.org/officeDocument/2006/relationships/tags" Target="../tags/tag339.xml"/><Relationship Id="rId29" Type="http://schemas.openxmlformats.org/officeDocument/2006/relationships/tags" Target="../tags/tag348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tags" Target="../tags/tag343.xml"/><Relationship Id="rId32" Type="http://schemas.openxmlformats.org/officeDocument/2006/relationships/tags" Target="../tags/tag351.xml"/><Relationship Id="rId37" Type="http://schemas.openxmlformats.org/officeDocument/2006/relationships/oleObject" Target="../embeddings/oleObject47.bin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tags" Target="../tags/tag342.xml"/><Relationship Id="rId28" Type="http://schemas.openxmlformats.org/officeDocument/2006/relationships/tags" Target="../tags/tag347.xml"/><Relationship Id="rId36" Type="http://schemas.openxmlformats.org/officeDocument/2006/relationships/tags" Target="../tags/tag355.xml"/><Relationship Id="rId10" Type="http://schemas.openxmlformats.org/officeDocument/2006/relationships/slideLayout" Target="../slideLayouts/slideLayout53.xml"/><Relationship Id="rId19" Type="http://schemas.openxmlformats.org/officeDocument/2006/relationships/tags" Target="../tags/tag338.xml"/><Relationship Id="rId31" Type="http://schemas.openxmlformats.org/officeDocument/2006/relationships/tags" Target="../tags/tag350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ags" Target="../tags/tag341.xml"/><Relationship Id="rId27" Type="http://schemas.openxmlformats.org/officeDocument/2006/relationships/tags" Target="../tags/tag346.xml"/><Relationship Id="rId30" Type="http://schemas.openxmlformats.org/officeDocument/2006/relationships/tags" Target="../tags/tag349.xml"/><Relationship Id="rId35" Type="http://schemas.openxmlformats.org/officeDocument/2006/relationships/tags" Target="../tags/tag3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ags" Target="../tags/tag453.xml"/><Relationship Id="rId26" Type="http://schemas.openxmlformats.org/officeDocument/2006/relationships/tags" Target="../tags/tag461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456.xml"/><Relationship Id="rId34" Type="http://schemas.openxmlformats.org/officeDocument/2006/relationships/tags" Target="../tags/tag46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ags" Target="../tags/tag452.xml"/><Relationship Id="rId25" Type="http://schemas.openxmlformats.org/officeDocument/2006/relationships/tags" Target="../tags/tag460.xml"/><Relationship Id="rId33" Type="http://schemas.openxmlformats.org/officeDocument/2006/relationships/tags" Target="../tags/tag468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20" Type="http://schemas.openxmlformats.org/officeDocument/2006/relationships/tags" Target="../tags/tag455.xml"/><Relationship Id="rId29" Type="http://schemas.openxmlformats.org/officeDocument/2006/relationships/tags" Target="../tags/tag46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459.xml"/><Relationship Id="rId32" Type="http://schemas.openxmlformats.org/officeDocument/2006/relationships/tags" Target="../tags/tag467.xml"/><Relationship Id="rId37" Type="http://schemas.openxmlformats.org/officeDocument/2006/relationships/oleObject" Target="../embeddings/oleObject63.bin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458.xml"/><Relationship Id="rId28" Type="http://schemas.openxmlformats.org/officeDocument/2006/relationships/tags" Target="../tags/tag463.xml"/><Relationship Id="rId36" Type="http://schemas.openxmlformats.org/officeDocument/2006/relationships/tags" Target="../tags/tag471.xml"/><Relationship Id="rId10" Type="http://schemas.openxmlformats.org/officeDocument/2006/relationships/slideLayout" Target="../slideLayouts/slideLayout68.xml"/><Relationship Id="rId19" Type="http://schemas.openxmlformats.org/officeDocument/2006/relationships/tags" Target="../tags/tag454.xml"/><Relationship Id="rId31" Type="http://schemas.openxmlformats.org/officeDocument/2006/relationships/tags" Target="../tags/tag466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457.xml"/><Relationship Id="rId27" Type="http://schemas.openxmlformats.org/officeDocument/2006/relationships/tags" Target="../tags/tag462.xml"/><Relationship Id="rId30" Type="http://schemas.openxmlformats.org/officeDocument/2006/relationships/tags" Target="../tags/tag465.xml"/><Relationship Id="rId35" Type="http://schemas.openxmlformats.org/officeDocument/2006/relationships/tags" Target="../tags/tag4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ags" Target="../tags/tag570.xml"/><Relationship Id="rId26" Type="http://schemas.openxmlformats.org/officeDocument/2006/relationships/tags" Target="../tags/tag578.xml"/><Relationship Id="rId3" Type="http://schemas.openxmlformats.org/officeDocument/2006/relationships/slideLayout" Target="../slideLayouts/slideLayout76.xml"/><Relationship Id="rId21" Type="http://schemas.openxmlformats.org/officeDocument/2006/relationships/tags" Target="../tags/tag573.xml"/><Relationship Id="rId34" Type="http://schemas.openxmlformats.org/officeDocument/2006/relationships/tags" Target="../tags/tag58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ags" Target="../tags/tag569.xml"/><Relationship Id="rId25" Type="http://schemas.openxmlformats.org/officeDocument/2006/relationships/tags" Target="../tags/tag577.xml"/><Relationship Id="rId33" Type="http://schemas.openxmlformats.org/officeDocument/2006/relationships/tags" Target="../tags/tag585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75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29" Type="http://schemas.openxmlformats.org/officeDocument/2006/relationships/tags" Target="../tags/tag581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tags" Target="../tags/tag576.xml"/><Relationship Id="rId32" Type="http://schemas.openxmlformats.org/officeDocument/2006/relationships/tags" Target="../tags/tag584.xml"/><Relationship Id="rId37" Type="http://schemas.openxmlformats.org/officeDocument/2006/relationships/oleObject" Target="../embeddings/oleObject79.bin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23" Type="http://schemas.openxmlformats.org/officeDocument/2006/relationships/tags" Target="../tags/tag575.xml"/><Relationship Id="rId28" Type="http://schemas.openxmlformats.org/officeDocument/2006/relationships/tags" Target="../tags/tag580.xml"/><Relationship Id="rId36" Type="http://schemas.openxmlformats.org/officeDocument/2006/relationships/tags" Target="../tags/tag588.xml"/><Relationship Id="rId10" Type="http://schemas.openxmlformats.org/officeDocument/2006/relationships/slideLayout" Target="../slideLayouts/slideLayout83.xml"/><Relationship Id="rId19" Type="http://schemas.openxmlformats.org/officeDocument/2006/relationships/tags" Target="../tags/tag571.xml"/><Relationship Id="rId31" Type="http://schemas.openxmlformats.org/officeDocument/2006/relationships/tags" Target="../tags/tag5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tags" Target="../tags/tag574.xml"/><Relationship Id="rId27" Type="http://schemas.openxmlformats.org/officeDocument/2006/relationships/tags" Target="../tags/tag579.xml"/><Relationship Id="rId30" Type="http://schemas.openxmlformats.org/officeDocument/2006/relationships/tags" Target="../tags/tag582.xml"/><Relationship Id="rId35" Type="http://schemas.openxmlformats.org/officeDocument/2006/relationships/tags" Target="../tags/tag5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ags" Target="../tags/tag679.xml"/><Relationship Id="rId26" Type="http://schemas.openxmlformats.org/officeDocument/2006/relationships/tags" Target="../tags/tag687.xml"/><Relationship Id="rId3" Type="http://schemas.openxmlformats.org/officeDocument/2006/relationships/slideLayout" Target="../slideLayouts/slideLayout90.xml"/><Relationship Id="rId21" Type="http://schemas.openxmlformats.org/officeDocument/2006/relationships/tags" Target="../tags/tag682.xml"/><Relationship Id="rId34" Type="http://schemas.openxmlformats.org/officeDocument/2006/relationships/tags" Target="../tags/tag695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ags" Target="../tags/tag678.xml"/><Relationship Id="rId25" Type="http://schemas.openxmlformats.org/officeDocument/2006/relationships/tags" Target="../tags/tag686.xml"/><Relationship Id="rId33" Type="http://schemas.openxmlformats.org/officeDocument/2006/relationships/tags" Target="../tags/tag694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89.xml"/><Relationship Id="rId16" Type="http://schemas.openxmlformats.org/officeDocument/2006/relationships/tags" Target="../tags/tag677.xml"/><Relationship Id="rId20" Type="http://schemas.openxmlformats.org/officeDocument/2006/relationships/tags" Target="../tags/tag681.xml"/><Relationship Id="rId29" Type="http://schemas.openxmlformats.org/officeDocument/2006/relationships/tags" Target="../tags/tag690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tags" Target="../tags/tag685.xml"/><Relationship Id="rId32" Type="http://schemas.openxmlformats.org/officeDocument/2006/relationships/tags" Target="../tags/tag693.xml"/><Relationship Id="rId37" Type="http://schemas.openxmlformats.org/officeDocument/2006/relationships/oleObject" Target="../embeddings/oleObject94.bin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7.xml"/><Relationship Id="rId23" Type="http://schemas.openxmlformats.org/officeDocument/2006/relationships/tags" Target="../tags/tag684.xml"/><Relationship Id="rId28" Type="http://schemas.openxmlformats.org/officeDocument/2006/relationships/tags" Target="../tags/tag689.xml"/><Relationship Id="rId36" Type="http://schemas.openxmlformats.org/officeDocument/2006/relationships/tags" Target="../tags/tag697.xml"/><Relationship Id="rId10" Type="http://schemas.openxmlformats.org/officeDocument/2006/relationships/slideLayout" Target="../slideLayouts/slideLayout97.xml"/><Relationship Id="rId19" Type="http://schemas.openxmlformats.org/officeDocument/2006/relationships/tags" Target="../tags/tag680.xml"/><Relationship Id="rId31" Type="http://schemas.openxmlformats.org/officeDocument/2006/relationships/tags" Target="../tags/tag692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tags" Target="../tags/tag683.xml"/><Relationship Id="rId27" Type="http://schemas.openxmlformats.org/officeDocument/2006/relationships/tags" Target="../tags/tag688.xml"/><Relationship Id="rId30" Type="http://schemas.openxmlformats.org/officeDocument/2006/relationships/tags" Target="../tags/tag691.xml"/><Relationship Id="rId35" Type="http://schemas.openxmlformats.org/officeDocument/2006/relationships/tags" Target="../tags/tag6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ags" Target="../tags/tag787.xml"/><Relationship Id="rId26" Type="http://schemas.openxmlformats.org/officeDocument/2006/relationships/tags" Target="../tags/tag795.xml"/><Relationship Id="rId3" Type="http://schemas.openxmlformats.org/officeDocument/2006/relationships/slideLayout" Target="../slideLayouts/slideLayout104.xml"/><Relationship Id="rId21" Type="http://schemas.openxmlformats.org/officeDocument/2006/relationships/tags" Target="../tags/tag790.xml"/><Relationship Id="rId34" Type="http://schemas.openxmlformats.org/officeDocument/2006/relationships/tags" Target="../tags/tag803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tags" Target="../tags/tag786.xml"/><Relationship Id="rId25" Type="http://schemas.openxmlformats.org/officeDocument/2006/relationships/tags" Target="../tags/tag794.xml"/><Relationship Id="rId33" Type="http://schemas.openxmlformats.org/officeDocument/2006/relationships/tags" Target="../tags/tag802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8.xml"/><Relationship Id="rId20" Type="http://schemas.openxmlformats.org/officeDocument/2006/relationships/tags" Target="../tags/tag789.xml"/><Relationship Id="rId29" Type="http://schemas.openxmlformats.org/officeDocument/2006/relationships/tags" Target="../tags/tag798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tags" Target="../tags/tag793.xml"/><Relationship Id="rId32" Type="http://schemas.openxmlformats.org/officeDocument/2006/relationships/tags" Target="../tags/tag801.xml"/><Relationship Id="rId37" Type="http://schemas.openxmlformats.org/officeDocument/2006/relationships/oleObject" Target="../embeddings/oleObject109.bin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tags" Target="../tags/tag792.xml"/><Relationship Id="rId28" Type="http://schemas.openxmlformats.org/officeDocument/2006/relationships/tags" Target="../tags/tag797.xml"/><Relationship Id="rId36" Type="http://schemas.openxmlformats.org/officeDocument/2006/relationships/tags" Target="../tags/tag805.xml"/><Relationship Id="rId10" Type="http://schemas.openxmlformats.org/officeDocument/2006/relationships/slideLayout" Target="../slideLayouts/slideLayout111.xml"/><Relationship Id="rId19" Type="http://schemas.openxmlformats.org/officeDocument/2006/relationships/tags" Target="../tags/tag788.xml"/><Relationship Id="rId31" Type="http://schemas.openxmlformats.org/officeDocument/2006/relationships/tags" Target="../tags/tag80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tags" Target="../tags/tag791.xml"/><Relationship Id="rId27" Type="http://schemas.openxmlformats.org/officeDocument/2006/relationships/tags" Target="../tags/tag796.xml"/><Relationship Id="rId30" Type="http://schemas.openxmlformats.org/officeDocument/2006/relationships/tags" Target="../tags/tag799.xml"/><Relationship Id="rId35" Type="http://schemas.openxmlformats.org/officeDocument/2006/relationships/tags" Target="../tags/tag8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194795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D982CFB-801E-4DA4-BAAB-1E1DD55D462B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6D45339-F14A-453E-9DD4-E40A2E36D24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0" name="Freeform 26">
            <a:extLst>
              <a:ext uri="{FF2B5EF4-FFF2-40B4-BE49-F238E27FC236}">
                <a16:creationId xmlns:a16="http://schemas.microsoft.com/office/drawing/2014/main" id="{1F94D584-F1F8-4524-B360-FCDAEA9C0E74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19"/>
            </p:custDataLst>
          </p:nvPr>
        </p:nvSpPr>
        <p:spPr>
          <a:xfrm>
            <a:off x="553972" y="6278400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AF070B-D310-48C3-8BF5-B595CADB9A7F}"/>
              </a:ext>
            </a:extLst>
          </p:cNvPr>
          <p:cNvGrpSpPr/>
          <p:nvPr userDrawn="1"/>
        </p:nvGrpSpPr>
        <p:grpSpPr>
          <a:xfrm>
            <a:off x="10317304" y="3150223"/>
            <a:ext cx="1251160" cy="958286"/>
            <a:chOff x="10162879" y="3243772"/>
            <a:chExt cx="12511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4EC36489-1019-4DE2-8926-CC1AA39FD102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900C197-4F30-4CDD-A0AC-513B1D153563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9DB12EEC-9C37-4FAD-8211-9294CFF08CB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A84DC8F-1943-41BA-B074-652414A43BE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22FA673E-F4F3-41DD-B590-72454F6918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9EAEA71-7F4B-4650-8E80-5ED026F114D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F839EBB-95AB-4353-8BE6-BF0FDF66AAF7}"/>
              </a:ext>
            </a:extLst>
          </p:cNvPr>
          <p:cNvGrpSpPr/>
          <p:nvPr userDrawn="1"/>
        </p:nvGrpSpPr>
        <p:grpSpPr>
          <a:xfrm>
            <a:off x="10688315" y="1145373"/>
            <a:ext cx="880149" cy="1731859"/>
            <a:chOff x="7723680" y="1702457"/>
            <a:chExt cx="8801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66989AEC-0739-4454-AC9F-66603407B382}"/>
                </a:ext>
              </a:extLst>
            </p:cNvPr>
            <p:cNvSpPr txBox="1"/>
            <p:nvPr/>
          </p:nvSpPr>
          <p:spPr>
            <a:xfrm>
              <a:off x="8076312" y="1709816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7ED166C2-BF73-4C31-9C1B-2D3A3F385C0F}"/>
                </a:ext>
              </a:extLst>
            </p:cNvPr>
            <p:cNvSpPr txBox="1"/>
            <p:nvPr/>
          </p:nvSpPr>
          <p:spPr>
            <a:xfrm>
              <a:off x="8076312" y="2085275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15449F18-993D-46DC-A55F-C7C620DECD80}"/>
                </a:ext>
              </a:extLst>
            </p:cNvPr>
            <p:cNvSpPr txBox="1"/>
            <p:nvPr/>
          </p:nvSpPr>
          <p:spPr>
            <a:xfrm>
              <a:off x="8076312" y="246073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0B7CBF8C-BC6A-40F9-990F-045B10495F4E}"/>
                </a:ext>
              </a:extLst>
            </p:cNvPr>
            <p:cNvSpPr txBox="1"/>
            <p:nvPr/>
          </p:nvSpPr>
          <p:spPr>
            <a:xfrm>
              <a:off x="8076312" y="2836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82BA8FEA-7343-452A-9034-390B49B6CF0B}"/>
                </a:ext>
              </a:extLst>
            </p:cNvPr>
            <p:cNvSpPr txBox="1"/>
            <p:nvPr/>
          </p:nvSpPr>
          <p:spPr>
            <a:xfrm>
              <a:off x="8076312" y="321165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EEF66801-8719-4BA7-A889-C0F14445F4A6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225AD89A-FD7A-45D5-8F3E-EBBEA66A328C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52E80B6-F597-41E1-8EEB-1DEC9BF441B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5872AD12-0FD0-4982-AD8E-E450B080DCA5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86D3FE01-CA4F-45D4-B4AF-C1B071E21FF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02FA63FA-AA7F-4515-943E-52D962D3887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2EB7B1BE-E762-4EDF-A118-83E5B8153D65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826D7C2-9A3B-4167-AC41-C06CB863157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39689B4B-9B7E-4615-B440-C512C549B76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D9F83889-7070-49B4-9F2E-6E261BFB942A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C0BF0BF9-3CB7-4050-A907-9EE843B6C0D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9F32427-AB16-4A20-8258-FEA91D6C2E8D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676560A3-1846-4FD0-8EFF-FF2E2846FD7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E7BBC780-E3D6-4E2A-9104-A49F92BC542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CC16B935-1E7B-4FCA-BFFE-502B1D5DA6D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3F78791-754B-4717-9F16-A6F6758B978A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652400" y="4322824"/>
            <a:chExt cx="8536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19761C-05D6-4F1A-9855-FA750D313CD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8482EC9C-BDCD-4714-A1D0-B5FCD5D652A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DEE194C0-9A26-4C18-9FBA-1D3301B0464B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3EA38251-8247-4ED7-BADA-F3661656CA0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089FF35-1CB0-4042-A298-487986B4079B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5DFDD967-E322-4BEA-9F8B-80607C37A6B1}"/>
                </a:ext>
              </a:extLst>
            </p:cNvPr>
            <p:cNvSpPr txBox="1"/>
            <p:nvPr/>
          </p:nvSpPr>
          <p:spPr>
            <a:xfrm>
              <a:off x="1097854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A384491A-4834-4284-B248-E8F02FE16633}"/>
                </a:ext>
              </a:extLst>
            </p:cNvPr>
            <p:cNvSpPr txBox="1"/>
            <p:nvPr/>
          </p:nvSpPr>
          <p:spPr>
            <a:xfrm>
              <a:off x="1097854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A517DF42-9850-48C2-868A-DCB2DF77A692}"/>
                </a:ext>
              </a:extLst>
            </p:cNvPr>
            <p:cNvSpPr txBox="1"/>
            <p:nvPr/>
          </p:nvSpPr>
          <p:spPr>
            <a:xfrm>
              <a:off x="1097854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55917A1B-0B69-4860-8869-1F24B059AEBB}"/>
                </a:ext>
              </a:extLst>
            </p:cNvPr>
            <p:cNvSpPr txBox="1"/>
            <p:nvPr/>
          </p:nvSpPr>
          <p:spPr>
            <a:xfrm>
              <a:off x="1097854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51A50A59-39E8-4320-BE84-64262A09FFF9}"/>
                </a:ext>
              </a:extLst>
            </p:cNvPr>
            <p:cNvSpPr txBox="1"/>
            <p:nvPr/>
          </p:nvSpPr>
          <p:spPr>
            <a:xfrm>
              <a:off x="1097854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706" r:id="rId13"/>
    <p:sldLayoutId id="2147483718" r:id="rId14"/>
    <p:sldLayoutId id="2147484263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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255660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592" imgH="591" progId="TCLayout.ActiveDocument.1">
                  <p:embed/>
                </p:oleObj>
              </mc:Choice>
              <mc:Fallback>
                <p:oleObj name="think-cell Slide" r:id="rId3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FB7B518-B290-4901-86F7-FFC641254094}"/>
              </a:ext>
            </a:extLst>
          </p:cNvPr>
          <p:cNvSpPr/>
          <p:nvPr userDrawn="1"/>
        </p:nvSpPr>
        <p:spPr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4303DA1-8D5E-4DA5-83F2-C9E7C140499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9" name="Freeform 26">
            <a:extLst>
              <a:ext uri="{FF2B5EF4-FFF2-40B4-BE49-F238E27FC236}">
                <a16:creationId xmlns:a16="http://schemas.microsoft.com/office/drawing/2014/main" id="{98E1F5A9-8DD3-4D8F-9BD0-F574EF78427F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19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>
          <a:xfrm>
            <a:off x="553972" y="6278400"/>
            <a:ext cx="996696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D80B48F0-09E0-44F8-AF08-326BE3E6A151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554770" y="4322824"/>
            <a:chExt cx="853663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11302CA8-21EF-429E-9318-0B183DD6FD5E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63DEE77C-C925-467B-9B7F-73DC4F343139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F0A6A4AC-6C23-433A-8BD4-DDD2405376C3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9188BD22-E2AC-465A-A4DB-97923DFA489C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C45BE7CA-5360-4460-A111-0C43C6AC9253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F13BCEEA-8547-4F57-9864-49E13A4FA4AA}"/>
                </a:ext>
              </a:extLst>
            </p:cNvPr>
            <p:cNvSpPr txBox="1"/>
            <p:nvPr/>
          </p:nvSpPr>
          <p:spPr>
            <a:xfrm>
              <a:off x="1088091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8355CCE4-46B9-406F-9C89-CE19ED7FAD06}"/>
                </a:ext>
              </a:extLst>
            </p:cNvPr>
            <p:cNvSpPr txBox="1"/>
            <p:nvPr/>
          </p:nvSpPr>
          <p:spPr>
            <a:xfrm>
              <a:off x="1088091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FE2E42C2-3216-4C4E-9DC3-B8F6391B30A3}"/>
                </a:ext>
              </a:extLst>
            </p:cNvPr>
            <p:cNvSpPr txBox="1"/>
            <p:nvPr/>
          </p:nvSpPr>
          <p:spPr>
            <a:xfrm>
              <a:off x="1088091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805568E1-13C9-4A80-A46D-EC314745CBB6}"/>
                </a:ext>
              </a:extLst>
            </p:cNvPr>
            <p:cNvSpPr txBox="1"/>
            <p:nvPr/>
          </p:nvSpPr>
          <p:spPr>
            <a:xfrm>
              <a:off x="1088091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2F24FE90-3257-4CA9-B2BC-530B255EE277}"/>
                </a:ext>
              </a:extLst>
            </p:cNvPr>
            <p:cNvSpPr txBox="1"/>
            <p:nvPr/>
          </p:nvSpPr>
          <p:spPr>
            <a:xfrm>
              <a:off x="1088091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810CEF9E-B62B-48A3-B5A5-AFC61666791B}"/>
              </a:ext>
            </a:extLst>
          </p:cNvPr>
          <p:cNvGrpSpPr/>
          <p:nvPr userDrawn="1"/>
        </p:nvGrpSpPr>
        <p:grpSpPr>
          <a:xfrm>
            <a:off x="10317304" y="3150831"/>
            <a:ext cx="1251160" cy="958286"/>
            <a:chOff x="10162879" y="3243772"/>
            <a:chExt cx="1251160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357DF850-D639-40D9-AED0-86BD202F8F48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2063A11C-50DC-49AB-9AF8-BAFEED66374A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4EEB202F-873B-4DF3-92F5-75A86D5B53E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9E2ACDBD-E228-4A87-A9D4-9FB2A560C76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4DDA8789-1BCF-4A66-88A3-DC16FCF15A1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18CD4BCD-CFE7-490B-9540-0EC0E78010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88E8BD48-1F10-4206-8CA9-1E6376480F9B}"/>
              </a:ext>
            </a:extLst>
          </p:cNvPr>
          <p:cNvGrpSpPr/>
          <p:nvPr userDrawn="1"/>
        </p:nvGrpSpPr>
        <p:grpSpPr>
          <a:xfrm>
            <a:off x="10684859" y="1146588"/>
            <a:ext cx="880149" cy="1731859"/>
            <a:chOff x="7716535" y="2630582"/>
            <a:chExt cx="880149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0DD19AE3-3CF5-43DB-AF82-95B138584B59}"/>
                </a:ext>
              </a:extLst>
            </p:cNvPr>
            <p:cNvSpPr txBox="1"/>
            <p:nvPr/>
          </p:nvSpPr>
          <p:spPr>
            <a:xfrm>
              <a:off x="8069167" y="26379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8E977E51-023E-4F0B-A1C9-F6C22ECD70B6}"/>
                </a:ext>
              </a:extLst>
            </p:cNvPr>
            <p:cNvSpPr txBox="1"/>
            <p:nvPr/>
          </p:nvSpPr>
          <p:spPr>
            <a:xfrm>
              <a:off x="8069167" y="301340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7B6181E1-7253-40C3-A70A-234C1D5414A3}"/>
                </a:ext>
              </a:extLst>
            </p:cNvPr>
            <p:cNvSpPr txBox="1"/>
            <p:nvPr/>
          </p:nvSpPr>
          <p:spPr>
            <a:xfrm>
              <a:off x="8069167" y="338885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C15D05A0-5C13-4B87-9A31-B5081CB0F97B}"/>
                </a:ext>
              </a:extLst>
            </p:cNvPr>
            <p:cNvSpPr txBox="1"/>
            <p:nvPr/>
          </p:nvSpPr>
          <p:spPr>
            <a:xfrm>
              <a:off x="8069167" y="3764318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435E9C9D-2C84-46CA-91E9-A055E55D8142}"/>
                </a:ext>
              </a:extLst>
            </p:cNvPr>
            <p:cNvSpPr txBox="1"/>
            <p:nvPr/>
          </p:nvSpPr>
          <p:spPr>
            <a:xfrm>
              <a:off x="8069167" y="413977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CA9B6CE4-D7CD-4232-90E1-62A96B0939D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3FC98828-7FAC-493F-B72C-C2E5E419DCE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002FC8DF-E5C7-4F1C-B5CA-E0754AF3AB1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02F46E0E-BECE-4E87-B745-151712679E31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971ACE65-ED43-4F64-8599-4E0627F5F2E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EF300CE1-EFBF-4A8A-B583-D7BD09F5749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597BC257-B36E-49AF-9B86-9B1520239FE4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1F74EA7B-031D-4EB3-84EE-630E4F7FA19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60204038-38DD-4B38-8552-298118F201C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8CC6876E-483C-4298-8A19-319F06ECD596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B3601307-EEA1-47D0-90F5-CBD18D5E8953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7C91D6DD-1B02-4BE5-A71B-5DFCAC987620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A3B54135-68F5-482F-8CD6-5A470DF5CB98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825F5665-4E52-4D72-9D9E-E06CF3098AB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049E4C1-3D91-414E-94CA-8A27E88D7F6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ABF12EF8-E923-43EC-92B0-185E953B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77" r:id="rId13"/>
    <p:sldLayoutId id="214748387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275382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592" imgH="591" progId="TCLayout.ActiveDocument.1">
                  <p:embed/>
                </p:oleObj>
              </mc:Choice>
              <mc:Fallback>
                <p:oleObj name="think-cell Slide" r:id="rId3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FB7B518-B290-4901-86F7-FFC641254094}"/>
              </a:ext>
            </a:extLst>
          </p:cNvPr>
          <p:cNvSpPr/>
          <p:nvPr userDrawn="1"/>
        </p:nvSpPr>
        <p:spPr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4303DA1-8D5E-4DA5-83F2-C9E7C140499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9" name="Freeform 26">
            <a:extLst>
              <a:ext uri="{FF2B5EF4-FFF2-40B4-BE49-F238E27FC236}">
                <a16:creationId xmlns:a16="http://schemas.microsoft.com/office/drawing/2014/main" id="{98E1F5A9-8DD3-4D8F-9BD0-F574EF78427F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19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>
          <a:xfrm>
            <a:off x="553972" y="6278400"/>
            <a:ext cx="996696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D80B48F0-09E0-44F8-AF08-326BE3E6A151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554770" y="4322824"/>
            <a:chExt cx="853663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11302CA8-21EF-429E-9318-0B183DD6FD5E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63DEE77C-C925-467B-9B7F-73DC4F343139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F0A6A4AC-6C23-433A-8BD4-DDD2405376C3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9188BD22-E2AC-465A-A4DB-97923DFA489C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C45BE7CA-5360-4460-A111-0C43C6AC9253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F13BCEEA-8547-4F57-9864-49E13A4FA4AA}"/>
                </a:ext>
              </a:extLst>
            </p:cNvPr>
            <p:cNvSpPr txBox="1"/>
            <p:nvPr/>
          </p:nvSpPr>
          <p:spPr>
            <a:xfrm>
              <a:off x="1088091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8355CCE4-46B9-406F-9C89-CE19ED7FAD06}"/>
                </a:ext>
              </a:extLst>
            </p:cNvPr>
            <p:cNvSpPr txBox="1"/>
            <p:nvPr/>
          </p:nvSpPr>
          <p:spPr>
            <a:xfrm>
              <a:off x="1088091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FE2E42C2-3216-4C4E-9DC3-B8F6391B30A3}"/>
                </a:ext>
              </a:extLst>
            </p:cNvPr>
            <p:cNvSpPr txBox="1"/>
            <p:nvPr/>
          </p:nvSpPr>
          <p:spPr>
            <a:xfrm>
              <a:off x="1088091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805568E1-13C9-4A80-A46D-EC314745CBB6}"/>
                </a:ext>
              </a:extLst>
            </p:cNvPr>
            <p:cNvSpPr txBox="1"/>
            <p:nvPr/>
          </p:nvSpPr>
          <p:spPr>
            <a:xfrm>
              <a:off x="1088091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2F24FE90-3257-4CA9-B2BC-530B255EE277}"/>
                </a:ext>
              </a:extLst>
            </p:cNvPr>
            <p:cNvSpPr txBox="1"/>
            <p:nvPr/>
          </p:nvSpPr>
          <p:spPr>
            <a:xfrm>
              <a:off x="1088091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810CEF9E-B62B-48A3-B5A5-AFC61666791B}"/>
              </a:ext>
            </a:extLst>
          </p:cNvPr>
          <p:cNvGrpSpPr/>
          <p:nvPr userDrawn="1"/>
        </p:nvGrpSpPr>
        <p:grpSpPr>
          <a:xfrm>
            <a:off x="10317304" y="3150831"/>
            <a:ext cx="1251160" cy="958286"/>
            <a:chOff x="10162879" y="3243772"/>
            <a:chExt cx="1251160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357DF850-D639-40D9-AED0-86BD202F8F48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2063A11C-50DC-49AB-9AF8-BAFEED66374A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4EEB202F-873B-4DF3-92F5-75A86D5B53E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9E2ACDBD-E228-4A87-A9D4-9FB2A560C76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4DDA8789-1BCF-4A66-88A3-DC16FCF15A1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18CD4BCD-CFE7-490B-9540-0EC0E78010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88E8BD48-1F10-4206-8CA9-1E6376480F9B}"/>
              </a:ext>
            </a:extLst>
          </p:cNvPr>
          <p:cNvGrpSpPr/>
          <p:nvPr userDrawn="1"/>
        </p:nvGrpSpPr>
        <p:grpSpPr>
          <a:xfrm>
            <a:off x="10684859" y="1146588"/>
            <a:ext cx="880149" cy="1731859"/>
            <a:chOff x="7716535" y="2630582"/>
            <a:chExt cx="880149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0DD19AE3-3CF5-43DB-AF82-95B138584B59}"/>
                </a:ext>
              </a:extLst>
            </p:cNvPr>
            <p:cNvSpPr txBox="1"/>
            <p:nvPr/>
          </p:nvSpPr>
          <p:spPr>
            <a:xfrm>
              <a:off x="8069167" y="26379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8E977E51-023E-4F0B-A1C9-F6C22ECD70B6}"/>
                </a:ext>
              </a:extLst>
            </p:cNvPr>
            <p:cNvSpPr txBox="1"/>
            <p:nvPr/>
          </p:nvSpPr>
          <p:spPr>
            <a:xfrm>
              <a:off x="8069167" y="301340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7B6181E1-7253-40C3-A70A-234C1D5414A3}"/>
                </a:ext>
              </a:extLst>
            </p:cNvPr>
            <p:cNvSpPr txBox="1"/>
            <p:nvPr/>
          </p:nvSpPr>
          <p:spPr>
            <a:xfrm>
              <a:off x="8069167" y="338885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C15D05A0-5C13-4B87-9A31-B5081CB0F97B}"/>
                </a:ext>
              </a:extLst>
            </p:cNvPr>
            <p:cNvSpPr txBox="1"/>
            <p:nvPr/>
          </p:nvSpPr>
          <p:spPr>
            <a:xfrm>
              <a:off x="8069167" y="3764318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435E9C9D-2C84-46CA-91E9-A055E55D8142}"/>
                </a:ext>
              </a:extLst>
            </p:cNvPr>
            <p:cNvSpPr txBox="1"/>
            <p:nvPr/>
          </p:nvSpPr>
          <p:spPr>
            <a:xfrm>
              <a:off x="8069167" y="413977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CA9B6CE4-D7CD-4232-90E1-62A96B0939D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3FC98828-7FAC-493F-B72C-C2E5E419DCE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002FC8DF-E5C7-4F1C-B5CA-E0754AF3AB1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02F46E0E-BECE-4E87-B745-151712679E31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971ACE65-ED43-4F64-8599-4E0627F5F2E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EF300CE1-EFBF-4A8A-B583-D7BD09F5749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597BC257-B36E-49AF-9B86-9B1520239FE4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1F74EA7B-031D-4EB3-84EE-630E4F7FA19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60204038-38DD-4B38-8552-298118F201C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8CC6876E-483C-4298-8A19-319F06ECD596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B3601307-EEA1-47D0-90F5-CBD18D5E8953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7C91D6DD-1B02-4BE5-A71B-5DFCAC987620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A3B54135-68F5-482F-8CD6-5A470DF5CB98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825F5665-4E52-4D72-9D9E-E06CF3098AB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049E4C1-3D91-414E-94CA-8A27E88D7F6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ABF12EF8-E923-43EC-92B0-185E953B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81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65715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D982CFB-801E-4DA4-BAAB-1E1DD55D462B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6D45339-F14A-453E-9DD4-E40A2E36D24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0" name="Freeform 26">
            <a:extLst>
              <a:ext uri="{FF2B5EF4-FFF2-40B4-BE49-F238E27FC236}">
                <a16:creationId xmlns:a16="http://schemas.microsoft.com/office/drawing/2014/main" id="{1F94D584-F1F8-4524-B360-FCDAEA9C0E74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19"/>
            </p:custDataLst>
          </p:nvPr>
        </p:nvSpPr>
        <p:spPr>
          <a:xfrm>
            <a:off x="553972" y="6278400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AF070B-D310-48C3-8BF5-B595CADB9A7F}"/>
              </a:ext>
            </a:extLst>
          </p:cNvPr>
          <p:cNvGrpSpPr/>
          <p:nvPr userDrawn="1"/>
        </p:nvGrpSpPr>
        <p:grpSpPr>
          <a:xfrm>
            <a:off x="10317304" y="3150223"/>
            <a:ext cx="1251160" cy="958286"/>
            <a:chOff x="10162879" y="3243772"/>
            <a:chExt cx="12511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4EC36489-1019-4DE2-8926-CC1AA39FD102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900C197-4F30-4CDD-A0AC-513B1D153563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9DB12EEC-9C37-4FAD-8211-9294CFF08CB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A84DC8F-1943-41BA-B074-652414A43BE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22FA673E-F4F3-41DD-B590-72454F6918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9EAEA71-7F4B-4650-8E80-5ED026F114D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F839EBB-95AB-4353-8BE6-BF0FDF66AAF7}"/>
              </a:ext>
            </a:extLst>
          </p:cNvPr>
          <p:cNvGrpSpPr/>
          <p:nvPr userDrawn="1"/>
        </p:nvGrpSpPr>
        <p:grpSpPr>
          <a:xfrm>
            <a:off x="10688315" y="1145373"/>
            <a:ext cx="880149" cy="1731859"/>
            <a:chOff x="7723680" y="1702457"/>
            <a:chExt cx="8801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66989AEC-0739-4454-AC9F-66603407B382}"/>
                </a:ext>
              </a:extLst>
            </p:cNvPr>
            <p:cNvSpPr txBox="1"/>
            <p:nvPr/>
          </p:nvSpPr>
          <p:spPr>
            <a:xfrm>
              <a:off x="8076312" y="1709816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7ED166C2-BF73-4C31-9C1B-2D3A3F385C0F}"/>
                </a:ext>
              </a:extLst>
            </p:cNvPr>
            <p:cNvSpPr txBox="1"/>
            <p:nvPr/>
          </p:nvSpPr>
          <p:spPr>
            <a:xfrm>
              <a:off x="8076312" y="2085275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15449F18-993D-46DC-A55F-C7C620DECD80}"/>
                </a:ext>
              </a:extLst>
            </p:cNvPr>
            <p:cNvSpPr txBox="1"/>
            <p:nvPr/>
          </p:nvSpPr>
          <p:spPr>
            <a:xfrm>
              <a:off x="8076312" y="246073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0B7CBF8C-BC6A-40F9-990F-045B10495F4E}"/>
                </a:ext>
              </a:extLst>
            </p:cNvPr>
            <p:cNvSpPr txBox="1"/>
            <p:nvPr/>
          </p:nvSpPr>
          <p:spPr>
            <a:xfrm>
              <a:off x="8076312" y="2836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82BA8FEA-7343-452A-9034-390B49B6CF0B}"/>
                </a:ext>
              </a:extLst>
            </p:cNvPr>
            <p:cNvSpPr txBox="1"/>
            <p:nvPr/>
          </p:nvSpPr>
          <p:spPr>
            <a:xfrm>
              <a:off x="8076312" y="321165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EEF66801-8719-4BA7-A889-C0F14445F4A6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225AD89A-FD7A-45D5-8F3E-EBBEA66A328C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52E80B6-F597-41E1-8EEB-1DEC9BF441B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5872AD12-0FD0-4982-AD8E-E450B080DCA5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86D3FE01-CA4F-45D4-B4AF-C1B071E21FF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02FA63FA-AA7F-4515-943E-52D962D3887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2EB7B1BE-E762-4EDF-A118-83E5B8153D65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826D7C2-9A3B-4167-AC41-C06CB863157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39689B4B-9B7E-4615-B440-C512C549B76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D9F83889-7070-49B4-9F2E-6E261BFB942A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C0BF0BF9-3CB7-4050-A907-9EE843B6C0D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9F32427-AB16-4A20-8258-FEA91D6C2E8D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676560A3-1846-4FD0-8EFF-FF2E2846FD7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E7BBC780-E3D6-4E2A-9104-A49F92BC542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CC16B935-1E7B-4FCA-BFFE-502B1D5DA6D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3F78791-754B-4717-9F16-A6F6758B978A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652400" y="4322824"/>
            <a:chExt cx="8536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19761C-05D6-4F1A-9855-FA750D313CD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8482EC9C-BDCD-4714-A1D0-B5FCD5D652A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DEE194C0-9A26-4C18-9FBA-1D3301B0464B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3EA38251-8247-4ED7-BADA-F3661656CA0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089FF35-1CB0-4042-A298-487986B4079B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5DFDD967-E322-4BEA-9F8B-80607C37A6B1}"/>
                </a:ext>
              </a:extLst>
            </p:cNvPr>
            <p:cNvSpPr txBox="1"/>
            <p:nvPr/>
          </p:nvSpPr>
          <p:spPr>
            <a:xfrm>
              <a:off x="1097854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A384491A-4834-4284-B248-E8F02FE16633}"/>
                </a:ext>
              </a:extLst>
            </p:cNvPr>
            <p:cNvSpPr txBox="1"/>
            <p:nvPr/>
          </p:nvSpPr>
          <p:spPr>
            <a:xfrm>
              <a:off x="1097854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A517DF42-9850-48C2-868A-DCB2DF77A692}"/>
                </a:ext>
              </a:extLst>
            </p:cNvPr>
            <p:cNvSpPr txBox="1"/>
            <p:nvPr/>
          </p:nvSpPr>
          <p:spPr>
            <a:xfrm>
              <a:off x="1097854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55917A1B-0B69-4860-8869-1F24B059AEBB}"/>
                </a:ext>
              </a:extLst>
            </p:cNvPr>
            <p:cNvSpPr txBox="1"/>
            <p:nvPr/>
          </p:nvSpPr>
          <p:spPr>
            <a:xfrm>
              <a:off x="1097854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51A50A59-39E8-4320-BE84-64262A09FFF9}"/>
                </a:ext>
              </a:extLst>
            </p:cNvPr>
            <p:cNvSpPr txBox="1"/>
            <p:nvPr/>
          </p:nvSpPr>
          <p:spPr>
            <a:xfrm>
              <a:off x="1097854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0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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821616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D982CFB-801E-4DA4-BAAB-1E1DD55D462B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6D45339-F14A-453E-9DD4-E40A2E36D24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0" name="Freeform 26">
            <a:extLst>
              <a:ext uri="{FF2B5EF4-FFF2-40B4-BE49-F238E27FC236}">
                <a16:creationId xmlns:a16="http://schemas.microsoft.com/office/drawing/2014/main" id="{1F94D584-F1F8-4524-B360-FCDAEA9C0E74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19"/>
            </p:custDataLst>
          </p:nvPr>
        </p:nvSpPr>
        <p:spPr>
          <a:xfrm>
            <a:off x="553972" y="6278400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AF070B-D310-48C3-8BF5-B595CADB9A7F}"/>
              </a:ext>
            </a:extLst>
          </p:cNvPr>
          <p:cNvGrpSpPr/>
          <p:nvPr userDrawn="1"/>
        </p:nvGrpSpPr>
        <p:grpSpPr>
          <a:xfrm>
            <a:off x="10317304" y="3150223"/>
            <a:ext cx="1251160" cy="958286"/>
            <a:chOff x="10162879" y="3243772"/>
            <a:chExt cx="12511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4EC36489-1019-4DE2-8926-CC1AA39FD102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900C197-4F30-4CDD-A0AC-513B1D153563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9DB12EEC-9C37-4FAD-8211-9294CFF08CB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A84DC8F-1943-41BA-B074-652414A43BE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22FA673E-F4F3-41DD-B590-72454F6918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9EAEA71-7F4B-4650-8E80-5ED026F114D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F839EBB-95AB-4353-8BE6-BF0FDF66AAF7}"/>
              </a:ext>
            </a:extLst>
          </p:cNvPr>
          <p:cNvGrpSpPr/>
          <p:nvPr userDrawn="1"/>
        </p:nvGrpSpPr>
        <p:grpSpPr>
          <a:xfrm>
            <a:off x="10688315" y="1145373"/>
            <a:ext cx="880149" cy="1731859"/>
            <a:chOff x="7723680" y="1702457"/>
            <a:chExt cx="8801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66989AEC-0739-4454-AC9F-66603407B382}"/>
                </a:ext>
              </a:extLst>
            </p:cNvPr>
            <p:cNvSpPr txBox="1"/>
            <p:nvPr/>
          </p:nvSpPr>
          <p:spPr>
            <a:xfrm>
              <a:off x="8076312" y="1709816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7ED166C2-BF73-4C31-9C1B-2D3A3F385C0F}"/>
                </a:ext>
              </a:extLst>
            </p:cNvPr>
            <p:cNvSpPr txBox="1"/>
            <p:nvPr/>
          </p:nvSpPr>
          <p:spPr>
            <a:xfrm>
              <a:off x="8076312" y="2085275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15449F18-993D-46DC-A55F-C7C620DECD80}"/>
                </a:ext>
              </a:extLst>
            </p:cNvPr>
            <p:cNvSpPr txBox="1"/>
            <p:nvPr/>
          </p:nvSpPr>
          <p:spPr>
            <a:xfrm>
              <a:off x="8076312" y="246073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0B7CBF8C-BC6A-40F9-990F-045B10495F4E}"/>
                </a:ext>
              </a:extLst>
            </p:cNvPr>
            <p:cNvSpPr txBox="1"/>
            <p:nvPr/>
          </p:nvSpPr>
          <p:spPr>
            <a:xfrm>
              <a:off x="8076312" y="2836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82BA8FEA-7343-452A-9034-390B49B6CF0B}"/>
                </a:ext>
              </a:extLst>
            </p:cNvPr>
            <p:cNvSpPr txBox="1"/>
            <p:nvPr/>
          </p:nvSpPr>
          <p:spPr>
            <a:xfrm>
              <a:off x="8076312" y="321165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EEF66801-8719-4BA7-A889-C0F14445F4A6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225AD89A-FD7A-45D5-8F3E-EBBEA66A328C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52E80B6-F597-41E1-8EEB-1DEC9BF441B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5872AD12-0FD0-4982-AD8E-E450B080DCA5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86D3FE01-CA4F-45D4-B4AF-C1B071E21FF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02FA63FA-AA7F-4515-943E-52D962D3887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2EB7B1BE-E762-4EDF-A118-83E5B8153D65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826D7C2-9A3B-4167-AC41-C06CB863157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39689B4B-9B7E-4615-B440-C512C549B76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D9F83889-7070-49B4-9F2E-6E261BFB942A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C0BF0BF9-3CB7-4050-A907-9EE843B6C0D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9F32427-AB16-4A20-8258-FEA91D6C2E8D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676560A3-1846-4FD0-8EFF-FF2E2846FD7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E7BBC780-E3D6-4E2A-9104-A49F92BC542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CC16B935-1E7B-4FCA-BFFE-502B1D5DA6D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3F78791-754B-4717-9F16-A6F6758B978A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652400" y="4322824"/>
            <a:chExt cx="8536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19761C-05D6-4F1A-9855-FA750D313CD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8482EC9C-BDCD-4714-A1D0-B5FCD5D652A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DEE194C0-9A26-4C18-9FBA-1D3301B0464B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3EA38251-8247-4ED7-BADA-F3661656CA0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089FF35-1CB0-4042-A298-487986B4079B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5DFDD967-E322-4BEA-9F8B-80607C37A6B1}"/>
                </a:ext>
              </a:extLst>
            </p:cNvPr>
            <p:cNvSpPr txBox="1"/>
            <p:nvPr/>
          </p:nvSpPr>
          <p:spPr>
            <a:xfrm>
              <a:off x="1097854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A384491A-4834-4284-B248-E8F02FE16633}"/>
                </a:ext>
              </a:extLst>
            </p:cNvPr>
            <p:cNvSpPr txBox="1"/>
            <p:nvPr/>
          </p:nvSpPr>
          <p:spPr>
            <a:xfrm>
              <a:off x="1097854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A517DF42-9850-48C2-868A-DCB2DF77A692}"/>
                </a:ext>
              </a:extLst>
            </p:cNvPr>
            <p:cNvSpPr txBox="1"/>
            <p:nvPr/>
          </p:nvSpPr>
          <p:spPr>
            <a:xfrm>
              <a:off x="1097854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55917A1B-0B69-4860-8869-1F24B059AEBB}"/>
                </a:ext>
              </a:extLst>
            </p:cNvPr>
            <p:cNvSpPr txBox="1"/>
            <p:nvPr/>
          </p:nvSpPr>
          <p:spPr>
            <a:xfrm>
              <a:off x="1097854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51A50A59-39E8-4320-BE84-64262A09FFF9}"/>
                </a:ext>
              </a:extLst>
            </p:cNvPr>
            <p:cNvSpPr txBox="1"/>
            <p:nvPr/>
          </p:nvSpPr>
          <p:spPr>
            <a:xfrm>
              <a:off x="1097854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45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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198595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592" imgH="591" progId="TCLayout.ActiveDocument.1">
                  <p:embed/>
                </p:oleObj>
              </mc:Choice>
              <mc:Fallback>
                <p:oleObj name="think-cell Slide" r:id="rId3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FB7B518-B290-4901-86F7-FFC641254094}"/>
              </a:ext>
            </a:extLst>
          </p:cNvPr>
          <p:cNvSpPr/>
          <p:nvPr userDrawn="1"/>
        </p:nvSpPr>
        <p:spPr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4303DA1-8D5E-4DA5-83F2-C9E7C140499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9" name="Freeform 26">
            <a:extLst>
              <a:ext uri="{FF2B5EF4-FFF2-40B4-BE49-F238E27FC236}">
                <a16:creationId xmlns:a16="http://schemas.microsoft.com/office/drawing/2014/main" id="{98E1F5A9-8DD3-4D8F-9BD0-F574EF78427F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19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>
          <a:xfrm>
            <a:off x="553972" y="6278400"/>
            <a:ext cx="996696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D80B48F0-09E0-44F8-AF08-326BE3E6A151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554770" y="4322824"/>
            <a:chExt cx="853663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11302CA8-21EF-429E-9318-0B183DD6FD5E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63DEE77C-C925-467B-9B7F-73DC4F343139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F0A6A4AC-6C23-433A-8BD4-DDD2405376C3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9188BD22-E2AC-465A-A4DB-97923DFA489C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C45BE7CA-5360-4460-A111-0C43C6AC9253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F13BCEEA-8547-4F57-9864-49E13A4FA4AA}"/>
                </a:ext>
              </a:extLst>
            </p:cNvPr>
            <p:cNvSpPr txBox="1"/>
            <p:nvPr/>
          </p:nvSpPr>
          <p:spPr>
            <a:xfrm>
              <a:off x="1088091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8355CCE4-46B9-406F-9C89-CE19ED7FAD06}"/>
                </a:ext>
              </a:extLst>
            </p:cNvPr>
            <p:cNvSpPr txBox="1"/>
            <p:nvPr/>
          </p:nvSpPr>
          <p:spPr>
            <a:xfrm>
              <a:off x="1088091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FE2E42C2-3216-4C4E-9DC3-B8F6391B30A3}"/>
                </a:ext>
              </a:extLst>
            </p:cNvPr>
            <p:cNvSpPr txBox="1"/>
            <p:nvPr/>
          </p:nvSpPr>
          <p:spPr>
            <a:xfrm>
              <a:off x="1088091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805568E1-13C9-4A80-A46D-EC314745CBB6}"/>
                </a:ext>
              </a:extLst>
            </p:cNvPr>
            <p:cNvSpPr txBox="1"/>
            <p:nvPr/>
          </p:nvSpPr>
          <p:spPr>
            <a:xfrm>
              <a:off x="1088091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2F24FE90-3257-4CA9-B2BC-530B255EE277}"/>
                </a:ext>
              </a:extLst>
            </p:cNvPr>
            <p:cNvSpPr txBox="1"/>
            <p:nvPr/>
          </p:nvSpPr>
          <p:spPr>
            <a:xfrm>
              <a:off x="1088091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810CEF9E-B62B-48A3-B5A5-AFC61666791B}"/>
              </a:ext>
            </a:extLst>
          </p:cNvPr>
          <p:cNvGrpSpPr/>
          <p:nvPr userDrawn="1"/>
        </p:nvGrpSpPr>
        <p:grpSpPr>
          <a:xfrm>
            <a:off x="10317304" y="3150831"/>
            <a:ext cx="1251160" cy="958286"/>
            <a:chOff x="10162879" y="3243772"/>
            <a:chExt cx="1251160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357DF850-D639-40D9-AED0-86BD202F8F48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2063A11C-50DC-49AB-9AF8-BAFEED66374A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4EEB202F-873B-4DF3-92F5-75A86D5B53E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9E2ACDBD-E228-4A87-A9D4-9FB2A560C76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4DDA8789-1BCF-4A66-88A3-DC16FCF15A1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18CD4BCD-CFE7-490B-9540-0EC0E78010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88E8BD48-1F10-4206-8CA9-1E6376480F9B}"/>
              </a:ext>
            </a:extLst>
          </p:cNvPr>
          <p:cNvGrpSpPr/>
          <p:nvPr userDrawn="1"/>
        </p:nvGrpSpPr>
        <p:grpSpPr>
          <a:xfrm>
            <a:off x="10684859" y="1146588"/>
            <a:ext cx="880149" cy="1731859"/>
            <a:chOff x="7716535" y="2630582"/>
            <a:chExt cx="880149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0DD19AE3-3CF5-43DB-AF82-95B138584B59}"/>
                </a:ext>
              </a:extLst>
            </p:cNvPr>
            <p:cNvSpPr txBox="1"/>
            <p:nvPr/>
          </p:nvSpPr>
          <p:spPr>
            <a:xfrm>
              <a:off x="8069167" y="26379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8E977E51-023E-4F0B-A1C9-F6C22ECD70B6}"/>
                </a:ext>
              </a:extLst>
            </p:cNvPr>
            <p:cNvSpPr txBox="1"/>
            <p:nvPr/>
          </p:nvSpPr>
          <p:spPr>
            <a:xfrm>
              <a:off x="8069167" y="301340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7B6181E1-7253-40C3-A70A-234C1D5414A3}"/>
                </a:ext>
              </a:extLst>
            </p:cNvPr>
            <p:cNvSpPr txBox="1"/>
            <p:nvPr/>
          </p:nvSpPr>
          <p:spPr>
            <a:xfrm>
              <a:off x="8069167" y="338885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C15D05A0-5C13-4B87-9A31-B5081CB0F97B}"/>
                </a:ext>
              </a:extLst>
            </p:cNvPr>
            <p:cNvSpPr txBox="1"/>
            <p:nvPr/>
          </p:nvSpPr>
          <p:spPr>
            <a:xfrm>
              <a:off x="8069167" y="3764318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435E9C9D-2C84-46CA-91E9-A055E55D8142}"/>
                </a:ext>
              </a:extLst>
            </p:cNvPr>
            <p:cNvSpPr txBox="1"/>
            <p:nvPr/>
          </p:nvSpPr>
          <p:spPr>
            <a:xfrm>
              <a:off x="8069167" y="413977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CA9B6CE4-D7CD-4232-90E1-62A96B0939D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3FC98828-7FAC-493F-B72C-C2E5E419DCE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002FC8DF-E5C7-4F1C-B5CA-E0754AF3AB1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02F46E0E-BECE-4E87-B745-151712679E31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971ACE65-ED43-4F64-8599-4E0627F5F2E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EF300CE1-EFBF-4A8A-B583-D7BD09F5749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597BC257-B36E-49AF-9B86-9B1520239FE4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1F74EA7B-031D-4EB3-84EE-630E4F7FA19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60204038-38DD-4B38-8552-298118F201C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8CC6876E-483C-4298-8A19-319F06ECD596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B3601307-EEA1-47D0-90F5-CBD18D5E8953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7C91D6DD-1B02-4BE5-A71B-5DFCAC987620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A3B54135-68F5-482F-8CD6-5A470DF5CB98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825F5665-4E52-4D72-9D9E-E06CF3098AB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049E4C1-3D91-414E-94CA-8A27E88D7F6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ABF12EF8-E923-43EC-92B0-185E953B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5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  <p:sldLayoutId id="2147484403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040409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592" imgH="591" progId="TCLayout.ActiveDocument.1">
                  <p:embed/>
                </p:oleObj>
              </mc:Choice>
              <mc:Fallback>
                <p:oleObj name="think-cell Slide" r:id="rId3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FB7B518-B290-4901-86F7-FFC641254094}"/>
              </a:ext>
            </a:extLst>
          </p:cNvPr>
          <p:cNvSpPr/>
          <p:nvPr userDrawn="1"/>
        </p:nvSpPr>
        <p:spPr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4303DA1-8D5E-4DA5-83F2-C9E7C140499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9" name="Freeform 26">
            <a:extLst>
              <a:ext uri="{FF2B5EF4-FFF2-40B4-BE49-F238E27FC236}">
                <a16:creationId xmlns:a16="http://schemas.microsoft.com/office/drawing/2014/main" id="{98E1F5A9-8DD3-4D8F-9BD0-F574EF78427F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19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>
          <a:xfrm>
            <a:off x="553972" y="6278400"/>
            <a:ext cx="996696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D80B48F0-09E0-44F8-AF08-326BE3E6A151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554770" y="4322824"/>
            <a:chExt cx="853663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11302CA8-21EF-429E-9318-0B183DD6FD5E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63DEE77C-C925-467B-9B7F-73DC4F343139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F0A6A4AC-6C23-433A-8BD4-DDD2405376C3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9188BD22-E2AC-465A-A4DB-97923DFA489C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C45BE7CA-5360-4460-A111-0C43C6AC9253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F13BCEEA-8547-4F57-9864-49E13A4FA4AA}"/>
                </a:ext>
              </a:extLst>
            </p:cNvPr>
            <p:cNvSpPr txBox="1"/>
            <p:nvPr/>
          </p:nvSpPr>
          <p:spPr>
            <a:xfrm>
              <a:off x="1088091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8355CCE4-46B9-406F-9C89-CE19ED7FAD06}"/>
                </a:ext>
              </a:extLst>
            </p:cNvPr>
            <p:cNvSpPr txBox="1"/>
            <p:nvPr/>
          </p:nvSpPr>
          <p:spPr>
            <a:xfrm>
              <a:off x="1088091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FE2E42C2-3216-4C4E-9DC3-B8F6391B30A3}"/>
                </a:ext>
              </a:extLst>
            </p:cNvPr>
            <p:cNvSpPr txBox="1"/>
            <p:nvPr/>
          </p:nvSpPr>
          <p:spPr>
            <a:xfrm>
              <a:off x="1088091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805568E1-13C9-4A80-A46D-EC314745CBB6}"/>
                </a:ext>
              </a:extLst>
            </p:cNvPr>
            <p:cNvSpPr txBox="1"/>
            <p:nvPr/>
          </p:nvSpPr>
          <p:spPr>
            <a:xfrm>
              <a:off x="1088091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2F24FE90-3257-4CA9-B2BC-530B255EE277}"/>
                </a:ext>
              </a:extLst>
            </p:cNvPr>
            <p:cNvSpPr txBox="1"/>
            <p:nvPr/>
          </p:nvSpPr>
          <p:spPr>
            <a:xfrm>
              <a:off x="1088091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810CEF9E-B62B-48A3-B5A5-AFC61666791B}"/>
              </a:ext>
            </a:extLst>
          </p:cNvPr>
          <p:cNvGrpSpPr/>
          <p:nvPr userDrawn="1"/>
        </p:nvGrpSpPr>
        <p:grpSpPr>
          <a:xfrm>
            <a:off x="10317304" y="3150831"/>
            <a:ext cx="1251160" cy="958286"/>
            <a:chOff x="10162879" y="3243772"/>
            <a:chExt cx="1251160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357DF850-D639-40D9-AED0-86BD202F8F48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2063A11C-50DC-49AB-9AF8-BAFEED66374A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4EEB202F-873B-4DF3-92F5-75A86D5B53E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9E2ACDBD-E228-4A87-A9D4-9FB2A560C76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4DDA8789-1BCF-4A66-88A3-DC16FCF15A1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18CD4BCD-CFE7-490B-9540-0EC0E78010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88E8BD48-1F10-4206-8CA9-1E6376480F9B}"/>
              </a:ext>
            </a:extLst>
          </p:cNvPr>
          <p:cNvGrpSpPr/>
          <p:nvPr userDrawn="1"/>
        </p:nvGrpSpPr>
        <p:grpSpPr>
          <a:xfrm>
            <a:off x="10684859" y="1146588"/>
            <a:ext cx="880149" cy="1731859"/>
            <a:chOff x="7716535" y="2630582"/>
            <a:chExt cx="880149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0DD19AE3-3CF5-43DB-AF82-95B138584B59}"/>
                </a:ext>
              </a:extLst>
            </p:cNvPr>
            <p:cNvSpPr txBox="1"/>
            <p:nvPr/>
          </p:nvSpPr>
          <p:spPr>
            <a:xfrm>
              <a:off x="8069167" y="26379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8E977E51-023E-4F0B-A1C9-F6C22ECD70B6}"/>
                </a:ext>
              </a:extLst>
            </p:cNvPr>
            <p:cNvSpPr txBox="1"/>
            <p:nvPr/>
          </p:nvSpPr>
          <p:spPr>
            <a:xfrm>
              <a:off x="8069167" y="301340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7B6181E1-7253-40C3-A70A-234C1D5414A3}"/>
                </a:ext>
              </a:extLst>
            </p:cNvPr>
            <p:cNvSpPr txBox="1"/>
            <p:nvPr/>
          </p:nvSpPr>
          <p:spPr>
            <a:xfrm>
              <a:off x="8069167" y="338885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C15D05A0-5C13-4B87-9A31-B5081CB0F97B}"/>
                </a:ext>
              </a:extLst>
            </p:cNvPr>
            <p:cNvSpPr txBox="1"/>
            <p:nvPr/>
          </p:nvSpPr>
          <p:spPr>
            <a:xfrm>
              <a:off x="8069167" y="3764318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435E9C9D-2C84-46CA-91E9-A055E55D8142}"/>
                </a:ext>
              </a:extLst>
            </p:cNvPr>
            <p:cNvSpPr txBox="1"/>
            <p:nvPr/>
          </p:nvSpPr>
          <p:spPr>
            <a:xfrm>
              <a:off x="8069167" y="413977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CA9B6CE4-D7CD-4232-90E1-62A96B0939D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3FC98828-7FAC-493F-B72C-C2E5E419DCE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002FC8DF-E5C7-4F1C-B5CA-E0754AF3AB1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02F46E0E-BECE-4E87-B745-151712679E31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971ACE65-ED43-4F64-8599-4E0627F5F2E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EF300CE1-EFBF-4A8A-B583-D7BD09F5749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597BC257-B36E-49AF-9B86-9B1520239FE4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1F74EA7B-031D-4EB3-84EE-630E4F7FA19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60204038-38DD-4B38-8552-298118F201C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8CC6876E-483C-4298-8A19-319F06ECD596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B3601307-EEA1-47D0-90F5-CBD18D5E8953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7C91D6DD-1B02-4BE5-A71B-5DFCAC987620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A3B54135-68F5-482F-8CD6-5A470DF5CB98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825F5665-4E52-4D72-9D9E-E06CF3098AB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049E4C1-3D91-414E-94CA-8A27E88D7F6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ABF12EF8-E923-43EC-92B0-185E953B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4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981482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D982CFB-801E-4DA4-BAAB-1E1DD55D462B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6D45339-F14A-453E-9DD4-E40A2E36D24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0" name="Freeform 26">
            <a:extLst>
              <a:ext uri="{FF2B5EF4-FFF2-40B4-BE49-F238E27FC236}">
                <a16:creationId xmlns:a16="http://schemas.microsoft.com/office/drawing/2014/main" id="{1F94D584-F1F8-4524-B360-FCDAEA9C0E74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19"/>
            </p:custDataLst>
          </p:nvPr>
        </p:nvSpPr>
        <p:spPr>
          <a:xfrm>
            <a:off x="553972" y="6278400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AF070B-D310-48C3-8BF5-B595CADB9A7F}"/>
              </a:ext>
            </a:extLst>
          </p:cNvPr>
          <p:cNvGrpSpPr/>
          <p:nvPr userDrawn="1"/>
        </p:nvGrpSpPr>
        <p:grpSpPr>
          <a:xfrm>
            <a:off x="10317304" y="3150223"/>
            <a:ext cx="1251160" cy="958286"/>
            <a:chOff x="10162879" y="3243772"/>
            <a:chExt cx="12511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4EC36489-1019-4DE2-8926-CC1AA39FD102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900C197-4F30-4CDD-A0AC-513B1D153563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9DB12EEC-9C37-4FAD-8211-9294CFF08CB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A84DC8F-1943-41BA-B074-652414A43BE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22FA673E-F4F3-41DD-B590-72454F6918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9EAEA71-7F4B-4650-8E80-5ED026F114D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F839EBB-95AB-4353-8BE6-BF0FDF66AAF7}"/>
              </a:ext>
            </a:extLst>
          </p:cNvPr>
          <p:cNvGrpSpPr/>
          <p:nvPr userDrawn="1"/>
        </p:nvGrpSpPr>
        <p:grpSpPr>
          <a:xfrm>
            <a:off x="10688315" y="1145373"/>
            <a:ext cx="880149" cy="1731859"/>
            <a:chOff x="7723680" y="1702457"/>
            <a:chExt cx="8801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66989AEC-0739-4454-AC9F-66603407B382}"/>
                </a:ext>
              </a:extLst>
            </p:cNvPr>
            <p:cNvSpPr txBox="1"/>
            <p:nvPr/>
          </p:nvSpPr>
          <p:spPr>
            <a:xfrm>
              <a:off x="8076312" y="1709816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7ED166C2-BF73-4C31-9C1B-2D3A3F385C0F}"/>
                </a:ext>
              </a:extLst>
            </p:cNvPr>
            <p:cNvSpPr txBox="1"/>
            <p:nvPr/>
          </p:nvSpPr>
          <p:spPr>
            <a:xfrm>
              <a:off x="8076312" y="2085275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15449F18-993D-46DC-A55F-C7C620DECD80}"/>
                </a:ext>
              </a:extLst>
            </p:cNvPr>
            <p:cNvSpPr txBox="1"/>
            <p:nvPr/>
          </p:nvSpPr>
          <p:spPr>
            <a:xfrm>
              <a:off x="8076312" y="246073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0B7CBF8C-BC6A-40F9-990F-045B10495F4E}"/>
                </a:ext>
              </a:extLst>
            </p:cNvPr>
            <p:cNvSpPr txBox="1"/>
            <p:nvPr/>
          </p:nvSpPr>
          <p:spPr>
            <a:xfrm>
              <a:off x="8076312" y="2836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82BA8FEA-7343-452A-9034-390B49B6CF0B}"/>
                </a:ext>
              </a:extLst>
            </p:cNvPr>
            <p:cNvSpPr txBox="1"/>
            <p:nvPr/>
          </p:nvSpPr>
          <p:spPr>
            <a:xfrm>
              <a:off x="8076312" y="321165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EEF66801-8719-4BA7-A889-C0F14445F4A6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225AD89A-FD7A-45D5-8F3E-EBBEA66A328C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52E80B6-F597-41E1-8EEB-1DEC9BF441B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5872AD12-0FD0-4982-AD8E-E450B080DCA5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86D3FE01-CA4F-45D4-B4AF-C1B071E21FF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02FA63FA-AA7F-4515-943E-52D962D3887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2EB7B1BE-E762-4EDF-A118-83E5B8153D65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826D7C2-9A3B-4167-AC41-C06CB863157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39689B4B-9B7E-4615-B440-C512C549B76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D9F83889-7070-49B4-9F2E-6E261BFB942A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C0BF0BF9-3CB7-4050-A907-9EE843B6C0D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9F32427-AB16-4A20-8258-FEA91D6C2E8D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676560A3-1846-4FD0-8EFF-FF2E2846FD7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E7BBC780-E3D6-4E2A-9104-A49F92BC542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CC16B935-1E7B-4FCA-BFFE-502B1D5DA6D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3F78791-754B-4717-9F16-A6F6758B978A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652400" y="4322824"/>
            <a:chExt cx="8536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19761C-05D6-4F1A-9855-FA750D313CD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8482EC9C-BDCD-4714-A1D0-B5FCD5D652A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DEE194C0-9A26-4C18-9FBA-1D3301B0464B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3EA38251-8247-4ED7-BADA-F3661656CA0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089FF35-1CB0-4042-A298-487986B4079B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5DFDD967-E322-4BEA-9F8B-80607C37A6B1}"/>
                </a:ext>
              </a:extLst>
            </p:cNvPr>
            <p:cNvSpPr txBox="1"/>
            <p:nvPr/>
          </p:nvSpPr>
          <p:spPr>
            <a:xfrm>
              <a:off x="1097854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A384491A-4834-4284-B248-E8F02FE16633}"/>
                </a:ext>
              </a:extLst>
            </p:cNvPr>
            <p:cNvSpPr txBox="1"/>
            <p:nvPr/>
          </p:nvSpPr>
          <p:spPr>
            <a:xfrm>
              <a:off x="1097854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A517DF42-9850-48C2-868A-DCB2DF77A692}"/>
                </a:ext>
              </a:extLst>
            </p:cNvPr>
            <p:cNvSpPr txBox="1"/>
            <p:nvPr/>
          </p:nvSpPr>
          <p:spPr>
            <a:xfrm>
              <a:off x="1097854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55917A1B-0B69-4860-8869-1F24B059AEBB}"/>
                </a:ext>
              </a:extLst>
            </p:cNvPr>
            <p:cNvSpPr txBox="1"/>
            <p:nvPr/>
          </p:nvSpPr>
          <p:spPr>
            <a:xfrm>
              <a:off x="1097854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51A50A59-39E8-4320-BE84-64262A09FFF9}"/>
                </a:ext>
              </a:extLst>
            </p:cNvPr>
            <p:cNvSpPr txBox="1"/>
            <p:nvPr/>
          </p:nvSpPr>
          <p:spPr>
            <a:xfrm>
              <a:off x="1097854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869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  <p:sldLayoutId id="2147484432" r:id="rId13"/>
    <p:sldLayoutId id="2147484433" r:id="rId14"/>
    <p:sldLayoutId id="2147484434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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09.xml"/><Relationship Id="rId13" Type="http://schemas.openxmlformats.org/officeDocument/2006/relationships/tags" Target="../tags/tag914.xml"/><Relationship Id="rId18" Type="http://schemas.openxmlformats.org/officeDocument/2006/relationships/image" Target="../media/image9.png"/><Relationship Id="rId3" Type="http://schemas.openxmlformats.org/officeDocument/2006/relationships/tags" Target="../tags/tag904.xml"/><Relationship Id="rId21" Type="http://schemas.openxmlformats.org/officeDocument/2006/relationships/image" Target="../media/image12.png"/><Relationship Id="rId7" Type="http://schemas.openxmlformats.org/officeDocument/2006/relationships/tags" Target="../tags/tag908.xml"/><Relationship Id="rId12" Type="http://schemas.openxmlformats.org/officeDocument/2006/relationships/tags" Target="../tags/tag913.xml"/><Relationship Id="rId17" Type="http://schemas.openxmlformats.org/officeDocument/2006/relationships/image" Target="../media/image2.emf"/><Relationship Id="rId2" Type="http://schemas.openxmlformats.org/officeDocument/2006/relationships/tags" Target="../tags/tag903.xml"/><Relationship Id="rId16" Type="http://schemas.openxmlformats.org/officeDocument/2006/relationships/oleObject" Target="../embeddings/oleObject125.bin"/><Relationship Id="rId20" Type="http://schemas.openxmlformats.org/officeDocument/2006/relationships/image" Target="../media/image11.svg"/><Relationship Id="rId1" Type="http://schemas.openxmlformats.org/officeDocument/2006/relationships/tags" Target="../tags/tag902.xml"/><Relationship Id="rId6" Type="http://schemas.openxmlformats.org/officeDocument/2006/relationships/tags" Target="../tags/tag907.xml"/><Relationship Id="rId11" Type="http://schemas.openxmlformats.org/officeDocument/2006/relationships/tags" Target="../tags/tag912.xml"/><Relationship Id="rId24" Type="http://schemas.openxmlformats.org/officeDocument/2006/relationships/image" Target="../media/image15.svg"/><Relationship Id="rId5" Type="http://schemas.openxmlformats.org/officeDocument/2006/relationships/tags" Target="../tags/tag906.xml"/><Relationship Id="rId15" Type="http://schemas.openxmlformats.org/officeDocument/2006/relationships/notesSlide" Target="../notesSlides/notesSlide1.xml"/><Relationship Id="rId23" Type="http://schemas.openxmlformats.org/officeDocument/2006/relationships/image" Target="../media/image14.png"/><Relationship Id="rId10" Type="http://schemas.openxmlformats.org/officeDocument/2006/relationships/tags" Target="../tags/tag911.xml"/><Relationship Id="rId19" Type="http://schemas.openxmlformats.org/officeDocument/2006/relationships/image" Target="../media/image10.png"/><Relationship Id="rId4" Type="http://schemas.openxmlformats.org/officeDocument/2006/relationships/tags" Target="../tags/tag905.xml"/><Relationship Id="rId9" Type="http://schemas.openxmlformats.org/officeDocument/2006/relationships/tags" Target="../tags/tag91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tags" Target="../tags/tag91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916.xml"/><Relationship Id="rId1" Type="http://schemas.openxmlformats.org/officeDocument/2006/relationships/tags" Target="../tags/tag915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7.svg"/><Relationship Id="rId5" Type="http://schemas.openxmlformats.org/officeDocument/2006/relationships/tags" Target="../tags/tag919.xml"/><Relationship Id="rId10" Type="http://schemas.openxmlformats.org/officeDocument/2006/relationships/image" Target="../media/image16.png"/><Relationship Id="rId4" Type="http://schemas.openxmlformats.org/officeDocument/2006/relationships/tags" Target="../tags/tag918.xml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27.xml"/><Relationship Id="rId13" Type="http://schemas.openxmlformats.org/officeDocument/2006/relationships/tags" Target="../tags/tag932.xml"/><Relationship Id="rId18" Type="http://schemas.openxmlformats.org/officeDocument/2006/relationships/tags" Target="../tags/tag937.xml"/><Relationship Id="rId26" Type="http://schemas.openxmlformats.org/officeDocument/2006/relationships/tags" Target="../tags/tag945.xml"/><Relationship Id="rId39" Type="http://schemas.openxmlformats.org/officeDocument/2006/relationships/image" Target="../media/image24.png"/><Relationship Id="rId3" Type="http://schemas.openxmlformats.org/officeDocument/2006/relationships/tags" Target="../tags/tag922.xml"/><Relationship Id="rId21" Type="http://schemas.openxmlformats.org/officeDocument/2006/relationships/tags" Target="../tags/tag940.xml"/><Relationship Id="rId34" Type="http://schemas.openxmlformats.org/officeDocument/2006/relationships/image" Target="../media/image19.svg"/><Relationship Id="rId7" Type="http://schemas.openxmlformats.org/officeDocument/2006/relationships/tags" Target="../tags/tag926.xml"/><Relationship Id="rId12" Type="http://schemas.openxmlformats.org/officeDocument/2006/relationships/tags" Target="../tags/tag931.xml"/><Relationship Id="rId17" Type="http://schemas.openxmlformats.org/officeDocument/2006/relationships/tags" Target="../tags/tag936.xml"/><Relationship Id="rId25" Type="http://schemas.openxmlformats.org/officeDocument/2006/relationships/tags" Target="../tags/tag944.xml"/><Relationship Id="rId33" Type="http://schemas.openxmlformats.org/officeDocument/2006/relationships/image" Target="../media/image18.png"/><Relationship Id="rId38" Type="http://schemas.openxmlformats.org/officeDocument/2006/relationships/image" Target="../media/image23.svg"/><Relationship Id="rId2" Type="http://schemas.openxmlformats.org/officeDocument/2006/relationships/tags" Target="../tags/tag921.xml"/><Relationship Id="rId16" Type="http://schemas.openxmlformats.org/officeDocument/2006/relationships/tags" Target="../tags/tag935.xml"/><Relationship Id="rId20" Type="http://schemas.openxmlformats.org/officeDocument/2006/relationships/tags" Target="../tags/tag93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20.xml"/><Relationship Id="rId6" Type="http://schemas.openxmlformats.org/officeDocument/2006/relationships/tags" Target="../tags/tag925.xml"/><Relationship Id="rId11" Type="http://schemas.openxmlformats.org/officeDocument/2006/relationships/tags" Target="../tags/tag930.xml"/><Relationship Id="rId24" Type="http://schemas.openxmlformats.org/officeDocument/2006/relationships/tags" Target="../tags/tag943.xml"/><Relationship Id="rId32" Type="http://schemas.openxmlformats.org/officeDocument/2006/relationships/image" Target="../media/image2.emf"/><Relationship Id="rId37" Type="http://schemas.openxmlformats.org/officeDocument/2006/relationships/image" Target="../media/image22.png"/><Relationship Id="rId40" Type="http://schemas.openxmlformats.org/officeDocument/2006/relationships/image" Target="../media/image25.svg"/><Relationship Id="rId5" Type="http://schemas.openxmlformats.org/officeDocument/2006/relationships/tags" Target="../tags/tag924.xml"/><Relationship Id="rId15" Type="http://schemas.openxmlformats.org/officeDocument/2006/relationships/tags" Target="../tags/tag934.xml"/><Relationship Id="rId23" Type="http://schemas.openxmlformats.org/officeDocument/2006/relationships/tags" Target="../tags/tag942.xml"/><Relationship Id="rId28" Type="http://schemas.openxmlformats.org/officeDocument/2006/relationships/tags" Target="../tags/tag947.xml"/><Relationship Id="rId36" Type="http://schemas.openxmlformats.org/officeDocument/2006/relationships/image" Target="../media/image21.svg"/><Relationship Id="rId10" Type="http://schemas.openxmlformats.org/officeDocument/2006/relationships/tags" Target="../tags/tag929.xml"/><Relationship Id="rId19" Type="http://schemas.openxmlformats.org/officeDocument/2006/relationships/tags" Target="../tags/tag938.xml"/><Relationship Id="rId31" Type="http://schemas.openxmlformats.org/officeDocument/2006/relationships/oleObject" Target="../embeddings/oleObject127.bin"/><Relationship Id="rId4" Type="http://schemas.openxmlformats.org/officeDocument/2006/relationships/tags" Target="../tags/tag923.xml"/><Relationship Id="rId9" Type="http://schemas.openxmlformats.org/officeDocument/2006/relationships/tags" Target="../tags/tag928.xml"/><Relationship Id="rId14" Type="http://schemas.openxmlformats.org/officeDocument/2006/relationships/tags" Target="../tags/tag933.xml"/><Relationship Id="rId22" Type="http://schemas.openxmlformats.org/officeDocument/2006/relationships/tags" Target="../tags/tag941.xml"/><Relationship Id="rId27" Type="http://schemas.openxmlformats.org/officeDocument/2006/relationships/tags" Target="../tags/tag946.xml"/><Relationship Id="rId30" Type="http://schemas.openxmlformats.org/officeDocument/2006/relationships/notesSlide" Target="../notesSlides/notesSlide3.xml"/><Relationship Id="rId35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55.xml"/><Relationship Id="rId13" Type="http://schemas.openxmlformats.org/officeDocument/2006/relationships/tags" Target="../tags/tag960.xml"/><Relationship Id="rId18" Type="http://schemas.openxmlformats.org/officeDocument/2006/relationships/tags" Target="../tags/tag965.xml"/><Relationship Id="rId26" Type="http://schemas.openxmlformats.org/officeDocument/2006/relationships/notesSlide" Target="../notesSlides/notesSlide4.xml"/><Relationship Id="rId3" Type="http://schemas.openxmlformats.org/officeDocument/2006/relationships/tags" Target="../tags/tag950.xml"/><Relationship Id="rId21" Type="http://schemas.openxmlformats.org/officeDocument/2006/relationships/tags" Target="../tags/tag968.xml"/><Relationship Id="rId34" Type="http://schemas.openxmlformats.org/officeDocument/2006/relationships/image" Target="../media/image31.svg"/><Relationship Id="rId7" Type="http://schemas.openxmlformats.org/officeDocument/2006/relationships/tags" Target="../tags/tag954.xml"/><Relationship Id="rId12" Type="http://schemas.openxmlformats.org/officeDocument/2006/relationships/tags" Target="../tags/tag959.xml"/><Relationship Id="rId17" Type="http://schemas.openxmlformats.org/officeDocument/2006/relationships/tags" Target="../tags/tag96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0.png"/><Relationship Id="rId2" Type="http://schemas.openxmlformats.org/officeDocument/2006/relationships/tags" Target="../tags/tag949.xml"/><Relationship Id="rId16" Type="http://schemas.openxmlformats.org/officeDocument/2006/relationships/tags" Target="../tags/tag963.xml"/><Relationship Id="rId20" Type="http://schemas.openxmlformats.org/officeDocument/2006/relationships/tags" Target="../tags/tag967.xml"/><Relationship Id="rId29" Type="http://schemas.openxmlformats.org/officeDocument/2006/relationships/image" Target="../media/image26.png"/><Relationship Id="rId1" Type="http://schemas.openxmlformats.org/officeDocument/2006/relationships/tags" Target="../tags/tag948.xml"/><Relationship Id="rId6" Type="http://schemas.openxmlformats.org/officeDocument/2006/relationships/tags" Target="../tags/tag953.xml"/><Relationship Id="rId11" Type="http://schemas.openxmlformats.org/officeDocument/2006/relationships/tags" Target="../tags/tag958.xml"/><Relationship Id="rId24" Type="http://schemas.openxmlformats.org/officeDocument/2006/relationships/tags" Target="../tags/tag971.xml"/><Relationship Id="rId32" Type="http://schemas.openxmlformats.org/officeDocument/2006/relationships/image" Target="../media/image29.svg"/><Relationship Id="rId5" Type="http://schemas.openxmlformats.org/officeDocument/2006/relationships/tags" Target="../tags/tag952.xml"/><Relationship Id="rId15" Type="http://schemas.openxmlformats.org/officeDocument/2006/relationships/tags" Target="../tags/tag962.xml"/><Relationship Id="rId23" Type="http://schemas.openxmlformats.org/officeDocument/2006/relationships/tags" Target="../tags/tag970.xml"/><Relationship Id="rId28" Type="http://schemas.openxmlformats.org/officeDocument/2006/relationships/image" Target="../media/image2.emf"/><Relationship Id="rId36" Type="http://schemas.openxmlformats.org/officeDocument/2006/relationships/image" Target="../media/image33.svg"/><Relationship Id="rId10" Type="http://schemas.openxmlformats.org/officeDocument/2006/relationships/tags" Target="../tags/tag957.xml"/><Relationship Id="rId19" Type="http://schemas.openxmlformats.org/officeDocument/2006/relationships/tags" Target="../tags/tag966.xml"/><Relationship Id="rId31" Type="http://schemas.openxmlformats.org/officeDocument/2006/relationships/image" Target="../media/image28.png"/><Relationship Id="rId4" Type="http://schemas.openxmlformats.org/officeDocument/2006/relationships/tags" Target="../tags/tag951.xml"/><Relationship Id="rId9" Type="http://schemas.openxmlformats.org/officeDocument/2006/relationships/tags" Target="../tags/tag956.xml"/><Relationship Id="rId14" Type="http://schemas.openxmlformats.org/officeDocument/2006/relationships/tags" Target="../tags/tag961.xml"/><Relationship Id="rId22" Type="http://schemas.openxmlformats.org/officeDocument/2006/relationships/tags" Target="../tags/tag969.xml"/><Relationship Id="rId27" Type="http://schemas.openxmlformats.org/officeDocument/2006/relationships/oleObject" Target="../embeddings/oleObject128.bin"/><Relationship Id="rId30" Type="http://schemas.openxmlformats.org/officeDocument/2006/relationships/image" Target="../media/image27.sv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C19C374-EDB5-40F1-A7CE-F6335F71E7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7081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C19C374-EDB5-40F1-A7CE-F6335F71E7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58B5F9DD-93E8-4426-A826-6865AA232E1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863796A-706A-4655-8E0A-0A52B372E67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554734" y="433118"/>
            <a:ext cx="9966960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/>
          <a:p>
            <a:r>
              <a:rPr lang="en-US" dirty="0"/>
              <a:t>The Digital Divide in North Carolina</a:t>
            </a:r>
            <a:r>
              <a:rPr lang="en-US" sz="1600" baseline="60000" dirty="0"/>
              <a:t>1</a:t>
            </a:r>
            <a:endParaRPr lang="en-US" baseline="60000" dirty="0"/>
          </a:p>
        </p:txBody>
      </p:sp>
      <p:sp>
        <p:nvSpPr>
          <p:cNvPr id="66" name="3. Subtitle">
            <a:extLst>
              <a:ext uri="{FF2B5EF4-FFF2-40B4-BE49-F238E27FC236}">
                <a16:creationId xmlns:a16="http://schemas.microsoft.com/office/drawing/2014/main" id="{C28B4491-CB21-4120-AC38-8130D4E7124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7575825" y="2510228"/>
            <a:ext cx="406066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8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0400" indent="-1889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460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5538" indent="-2111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b="1" dirty="0"/>
              <a:t>Percent of Households Without a </a:t>
            </a:r>
            <a:br>
              <a:rPr lang="en-US" sz="1600" b="1" dirty="0"/>
            </a:br>
            <a:r>
              <a:rPr lang="en-US" sz="1600" b="1" dirty="0"/>
              <a:t>High-Speed Internet Subscription (2019)</a:t>
            </a:r>
            <a:r>
              <a:rPr lang="en-US" sz="1600" b="1" baseline="30000" dirty="0"/>
              <a:t>7</a:t>
            </a:r>
            <a:endParaRPr 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BB5AF-4B1F-400F-9AA3-416A1AB5585A}"/>
              </a:ext>
            </a:extLst>
          </p:cNvPr>
          <p:cNvSpPr txBox="1"/>
          <p:nvPr/>
        </p:nvSpPr>
        <p:spPr bwMode="gray">
          <a:xfrm>
            <a:off x="554733" y="1250143"/>
            <a:ext cx="11081761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1800" b="1" dirty="0"/>
              <a:t>Approximately 1.1 million North Carolina households lack access to high-speed internet in their homes</a:t>
            </a:r>
            <a:r>
              <a:rPr lang="en-US" sz="1800" b="1" baseline="30000" dirty="0"/>
              <a:t>2</a:t>
            </a:r>
            <a:r>
              <a:rPr lang="en-US" sz="1800" b="1" dirty="0"/>
              <a:t> and cannot afford it. Many residents also lack the skills to effectively use it. We can </a:t>
            </a:r>
            <a:r>
              <a:rPr lang="en-US" sz="1800" b="1" dirty="0">
                <a:solidFill>
                  <a:srgbClr val="397AAC"/>
                </a:solidFill>
              </a:rPr>
              <a:t>achieve digital equity in North Carolina</a:t>
            </a:r>
            <a:r>
              <a:rPr lang="en-US" sz="1800" b="1" dirty="0"/>
              <a:t> by addressing the following factors: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52860-CF99-436C-A922-310F0BC5DA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 bwMode="gray">
          <a:xfrm>
            <a:off x="7469206" y="3250530"/>
            <a:ext cx="4060663" cy="1535292"/>
          </a:xfrm>
          <a:prstGeom prst="rect">
            <a:avLst/>
          </a:prstGeom>
        </p:spPr>
      </p:pic>
      <p:sp>
        <p:nvSpPr>
          <p:cNvPr id="34" name="4. Footnote">
            <a:extLst>
              <a:ext uri="{FF2B5EF4-FFF2-40B4-BE49-F238E27FC236}">
                <a16:creationId xmlns:a16="http://schemas.microsoft.com/office/drawing/2014/main" id="{AFC7C5A4-6238-4C79-AF7B-389AD21DD6F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53960" y="5928285"/>
            <a:ext cx="11082528" cy="738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228600" indent="-228600">
              <a:buFontTx/>
              <a:buAutoNum type="arabicPeriod"/>
            </a:pPr>
            <a:endParaRPr lang="en-US" dirty="0"/>
          </a:p>
          <a:p>
            <a:pPr marL="0" indent="0"/>
            <a:r>
              <a:rPr lang="en-US" dirty="0"/>
              <a:t>1. Data on this slide is based on a 2021 study by McKinsey &amp; Company. | 2. U.S. Census Bureau, 2019 American Community Survey (ACS) Microdata | 3. FCC Form 477, FCC 2019 block demographic estimates | 4. U.S. Census Bureau, 2019 American Community Survey (ACS) Microdata | 5. U.S. Census Bureau, 2019 American Community Survey (ACS) Microdata; 2021 Census Pulse Survey | 6. National Center for Education Statistics | 7. U.S. Census Bureau, 2019 American Community Survey (ASC) Microdata, for respondents who don't have an internet subscription or that only have cellular data or only have dial-up, satellite or other.</a:t>
            </a:r>
          </a:p>
          <a:p>
            <a:pPr marL="0" lvl="0" indent="0"/>
            <a:endParaRPr lang="en-US" dirty="0"/>
          </a:p>
          <a:p>
            <a:pPr marL="0" lvl="0" indent="0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69E20E-7062-4113-B832-211AFEF1A270}"/>
              </a:ext>
            </a:extLst>
          </p:cNvPr>
          <p:cNvGrpSpPr/>
          <p:nvPr/>
        </p:nvGrpSpPr>
        <p:grpSpPr>
          <a:xfrm>
            <a:off x="7753808" y="4816079"/>
            <a:ext cx="1467317" cy="601226"/>
            <a:chOff x="8499643" y="1277272"/>
            <a:chExt cx="1467317" cy="601226"/>
          </a:xfrm>
        </p:grpSpPr>
        <p:sp>
          <p:nvSpPr>
            <p:cNvPr id="35" name="3. Subtitle">
              <a:extLst>
                <a:ext uri="{FF2B5EF4-FFF2-40B4-BE49-F238E27FC236}">
                  <a16:creationId xmlns:a16="http://schemas.microsoft.com/office/drawing/2014/main" id="{5A0800DA-3D36-42A4-B0DC-D098D346D5B7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8499643" y="1277272"/>
              <a:ext cx="110155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457200" indent="-2254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0400" indent="-18891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460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25538" indent="-2111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% of  households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7D389AC-B5BE-4BF4-B52C-9A5545BBAF1E}"/>
                </a:ext>
              </a:extLst>
            </p:cNvPr>
            <p:cNvGrpSpPr/>
            <p:nvPr/>
          </p:nvGrpSpPr>
          <p:grpSpPr>
            <a:xfrm>
              <a:off x="8514080" y="1498600"/>
              <a:ext cx="1452880" cy="172720"/>
              <a:chOff x="8514080" y="1498600"/>
              <a:chExt cx="1452880" cy="1727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BA2164-2B69-49EA-9448-F6589C75CCF1}"/>
                  </a:ext>
                </a:extLst>
              </p:cNvPr>
              <p:cNvSpPr/>
              <p:nvPr/>
            </p:nvSpPr>
            <p:spPr>
              <a:xfrm>
                <a:off x="8514080" y="1498600"/>
                <a:ext cx="274320" cy="172720"/>
              </a:xfrm>
              <a:prstGeom prst="rect">
                <a:avLst/>
              </a:prstGeom>
              <a:solidFill>
                <a:srgbClr val="3E97B4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E943A22-8B9F-4F47-9102-EA11468BAEA8}"/>
                  </a:ext>
                </a:extLst>
              </p:cNvPr>
              <p:cNvSpPr/>
              <p:nvPr/>
            </p:nvSpPr>
            <p:spPr>
              <a:xfrm>
                <a:off x="8808720" y="1498600"/>
                <a:ext cx="274320" cy="172720"/>
              </a:xfrm>
              <a:prstGeom prst="rect">
                <a:avLst/>
              </a:prstGeom>
              <a:solidFill>
                <a:srgbClr val="85B6C6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E3789A-1E1A-4284-A374-37A2A7D5EB18}"/>
                  </a:ext>
                </a:extLst>
              </p:cNvPr>
              <p:cNvSpPr/>
              <p:nvPr/>
            </p:nvSpPr>
            <p:spPr>
              <a:xfrm>
                <a:off x="9103360" y="1498600"/>
                <a:ext cx="274320" cy="172720"/>
              </a:xfrm>
              <a:prstGeom prst="rect">
                <a:avLst/>
              </a:prstGeom>
              <a:solidFill>
                <a:srgbClr val="E9E9E9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DC01A93-59DF-4F27-8A0B-547AFF361AF7}"/>
                  </a:ext>
                </a:extLst>
              </p:cNvPr>
              <p:cNvSpPr/>
              <p:nvPr/>
            </p:nvSpPr>
            <p:spPr>
              <a:xfrm>
                <a:off x="9398000" y="1498600"/>
                <a:ext cx="274320" cy="172720"/>
              </a:xfrm>
              <a:prstGeom prst="rect">
                <a:avLst/>
              </a:prstGeom>
              <a:solidFill>
                <a:srgbClr val="DF9AA4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0723E7C-406F-457C-9DE4-2D9F724D73C7}"/>
                  </a:ext>
                </a:extLst>
              </p:cNvPr>
              <p:cNvSpPr/>
              <p:nvPr/>
            </p:nvSpPr>
            <p:spPr>
              <a:xfrm>
                <a:off x="9692640" y="1498600"/>
                <a:ext cx="274320" cy="172720"/>
              </a:xfrm>
              <a:prstGeom prst="rect">
                <a:avLst/>
              </a:prstGeom>
              <a:solidFill>
                <a:srgbClr val="E6576D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3. Subtitle">
              <a:extLst>
                <a:ext uri="{FF2B5EF4-FFF2-40B4-BE49-F238E27FC236}">
                  <a16:creationId xmlns:a16="http://schemas.microsoft.com/office/drawing/2014/main" id="{E55C76A3-9F92-4F99-816D-E2725E71C44E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499643" y="1693832"/>
              <a:ext cx="33447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457200" indent="-2254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0400" indent="-18891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460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25538" indent="-2111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0%</a:t>
              </a:r>
            </a:p>
          </p:txBody>
        </p:sp>
        <p:sp>
          <p:nvSpPr>
            <p:cNvPr id="46" name="3. Subtitle">
              <a:extLst>
                <a:ext uri="{FF2B5EF4-FFF2-40B4-BE49-F238E27FC236}">
                  <a16:creationId xmlns:a16="http://schemas.microsoft.com/office/drawing/2014/main" id="{FB1409DE-8C15-41E2-800E-A2B6ACE86375}"/>
                </a:ext>
              </a:extLst>
            </p:cNvPr>
            <p:cNvSpPr txBox="1"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9652000" y="1693832"/>
              <a:ext cx="31496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457200" indent="-2254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0400" indent="-18891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460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25538" indent="-2111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50%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CD4B95-06BF-4E08-B016-67484DEDFCA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352177" y="2375876"/>
            <a:ext cx="5405876" cy="93102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b="1" dirty="0">
                <a:solidFill>
                  <a:srgbClr val="397AAC"/>
                </a:solidFill>
              </a:rPr>
              <a:t>Infrastructure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b="1" dirty="0">
                <a:solidFill>
                  <a:srgbClr val="000000"/>
                </a:solidFill>
              </a:rPr>
              <a:t>At least 266,000 North Carolina households</a:t>
            </a:r>
            <a:r>
              <a:rPr lang="en-US" sz="1400" dirty="0">
                <a:solidFill>
                  <a:srgbClr val="000000"/>
                </a:solidFill>
              </a:rPr>
              <a:t>,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likely much higher, currently do not have access to high-speed internet of 100/10+ due to lack of infrastructure.</a:t>
            </a:r>
            <a:r>
              <a:rPr lang="en-US" sz="1400" baseline="30000" dirty="0">
                <a:solidFill>
                  <a:srgbClr val="000000"/>
                </a:solidFill>
              </a:rPr>
              <a:t>3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BCE3E64-76FE-4661-8B0B-2F3B00AF536D}"/>
              </a:ext>
            </a:extLst>
          </p:cNvPr>
          <p:cNvSpPr>
            <a:spLocks noChangeAspect="1"/>
          </p:cNvSpPr>
          <p:nvPr/>
        </p:nvSpPr>
        <p:spPr bwMode="gray">
          <a:xfrm>
            <a:off x="554734" y="2375876"/>
            <a:ext cx="601082" cy="601082"/>
          </a:xfrm>
          <a:prstGeom prst="ellipse">
            <a:avLst/>
          </a:prstGeom>
          <a:noFill/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A1A439-7852-41A0-ACAB-2FC00556E86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352177" y="3503744"/>
            <a:ext cx="5405876" cy="71558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b="1" dirty="0">
                <a:solidFill>
                  <a:srgbClr val="397AAC"/>
                </a:solidFill>
              </a:rPr>
              <a:t>Affordability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b="1" dirty="0"/>
              <a:t>Approximately 1.3 million households </a:t>
            </a:r>
            <a:r>
              <a:rPr lang="en-US" sz="1400" dirty="0"/>
              <a:t>would have to pay more than 2% of their annual income to afford a broadband cost of $60/month.</a:t>
            </a:r>
            <a:r>
              <a:rPr lang="en-US" sz="1400" baseline="30000" dirty="0"/>
              <a:t>4</a:t>
            </a:r>
            <a:r>
              <a:rPr lang="en-US" sz="1400" dirty="0"/>
              <a:t> </a:t>
            </a:r>
          </a:p>
        </p:txBody>
      </p:sp>
      <p:pic>
        <p:nvPicPr>
          <p:cNvPr id="30" name="CustomIcon">
            <a:extLst>
              <a:ext uri="{FF2B5EF4-FFF2-40B4-BE49-F238E27FC236}">
                <a16:creationId xmlns:a16="http://schemas.microsoft.com/office/drawing/2014/main" id="{1FB05CC3-0776-41CC-8A07-1E4A22839316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 bwMode="gray">
          <a:xfrm>
            <a:off x="662127" y="3591950"/>
            <a:ext cx="398682" cy="41076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6FE16CB1-22D3-449A-8C53-8F831329DFAE}"/>
              </a:ext>
            </a:extLst>
          </p:cNvPr>
          <p:cNvSpPr>
            <a:spLocks noChangeAspect="1"/>
          </p:cNvSpPr>
          <p:nvPr/>
        </p:nvSpPr>
        <p:spPr bwMode="gray">
          <a:xfrm>
            <a:off x="554734" y="3503744"/>
            <a:ext cx="601082" cy="601082"/>
          </a:xfrm>
          <a:prstGeom prst="ellipse">
            <a:avLst/>
          </a:prstGeom>
          <a:noFill/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5104D0-6B9F-4F2B-B709-DD4B14002BE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352177" y="4515117"/>
            <a:ext cx="5405876" cy="1146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b="1" dirty="0">
                <a:solidFill>
                  <a:srgbClr val="397AAC"/>
                </a:solidFill>
              </a:rPr>
              <a:t>Digital Literacy and Enablement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dirty="0">
                <a:solidFill>
                  <a:srgbClr val="000000"/>
                </a:solidFill>
              </a:rPr>
              <a:t>An estimated </a:t>
            </a:r>
            <a:r>
              <a:rPr lang="en-US" sz="1400" b="1" dirty="0">
                <a:solidFill>
                  <a:srgbClr val="000000"/>
                </a:solidFill>
              </a:rPr>
              <a:t>430,000 households </a:t>
            </a:r>
            <a:r>
              <a:rPr lang="en-US" sz="1400" dirty="0">
                <a:solidFill>
                  <a:srgbClr val="000000"/>
                </a:solidFill>
              </a:rPr>
              <a:t>are without a home laptop or desktop computer. Of those, </a:t>
            </a:r>
            <a:r>
              <a:rPr lang="en-US" sz="1400" b="1" dirty="0">
                <a:solidFill>
                  <a:srgbClr val="000000"/>
                </a:solidFill>
              </a:rPr>
              <a:t>approximately 180,000 </a:t>
            </a:r>
            <a:r>
              <a:rPr lang="en-US" sz="1400" dirty="0">
                <a:solidFill>
                  <a:srgbClr val="000000"/>
                </a:solidFill>
              </a:rPr>
              <a:t>do not have a smartphone.</a:t>
            </a:r>
            <a:r>
              <a:rPr lang="en-US" sz="1400" baseline="30000" dirty="0">
                <a:solidFill>
                  <a:srgbClr val="000000"/>
                </a:solidFill>
              </a:rPr>
              <a:t>5 </a:t>
            </a:r>
            <a:r>
              <a:rPr lang="en-US" sz="1400" dirty="0">
                <a:solidFill>
                  <a:srgbClr val="000000"/>
                </a:solidFill>
              </a:rPr>
              <a:t>As many as </a:t>
            </a:r>
            <a:r>
              <a:rPr lang="en-US" sz="1400" b="1" dirty="0">
                <a:solidFill>
                  <a:srgbClr val="000000"/>
                </a:solidFill>
              </a:rPr>
              <a:t>1.2 million adults</a:t>
            </a:r>
            <a:r>
              <a:rPr lang="en-US" sz="1400" dirty="0">
                <a:solidFill>
                  <a:srgbClr val="000000"/>
                </a:solidFill>
              </a:rPr>
              <a:t> may lack the digital literacy required to begin taking advantage of digital services.</a:t>
            </a:r>
            <a:r>
              <a:rPr lang="en-US" sz="1400" baseline="30000" dirty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540DD70-4126-43B9-8D5F-07DCB6B12303}"/>
              </a:ext>
            </a:extLst>
          </p:cNvPr>
          <p:cNvPicPr>
            <a:picLocks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 bwMode="gray">
          <a:xfrm>
            <a:off x="662127" y="4603070"/>
            <a:ext cx="398682" cy="410763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84577488-41B8-4E0B-8E48-B224A040C4B1}"/>
              </a:ext>
            </a:extLst>
          </p:cNvPr>
          <p:cNvSpPr>
            <a:spLocks noChangeAspect="1"/>
          </p:cNvSpPr>
          <p:nvPr/>
        </p:nvSpPr>
        <p:spPr bwMode="gray">
          <a:xfrm>
            <a:off x="554734" y="4515117"/>
            <a:ext cx="601082" cy="601082"/>
          </a:xfrm>
          <a:prstGeom prst="ellipse">
            <a:avLst/>
          </a:prstGeom>
          <a:noFill/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 err="1">
              <a:solidFill>
                <a:schemeClr val="tx1"/>
              </a:solidFill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CC3897A-BD4C-41AF-9B2D-7712BD192E04}"/>
              </a:ext>
            </a:extLst>
          </p:cNvPr>
          <p:cNvPicPr>
            <a:picLocks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2950" y="2460443"/>
            <a:ext cx="398682" cy="406696"/>
          </a:xfrm>
          <a:prstGeom prst="rect">
            <a:avLst/>
          </a:prstGeom>
        </p:spPr>
      </p:pic>
      <p:cxnSp>
        <p:nvCxnSpPr>
          <p:cNvPr id="11" name="LineBasicVerticalDefault 22">
            <a:extLst>
              <a:ext uri="{FF2B5EF4-FFF2-40B4-BE49-F238E27FC236}">
                <a16:creationId xmlns:a16="http://schemas.microsoft.com/office/drawing/2014/main" id="{DA6CEC09-9D57-4261-BD0C-8614CF40E2B9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7184056" y="2375876"/>
            <a:ext cx="0" cy="3469357"/>
          </a:xfrm>
          <a:prstGeom prst="straightConnector1">
            <a:avLst/>
          </a:prstGeom>
          <a:ln w="1270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4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 hidden="1">
            <a:extLst>
              <a:ext uri="{FF2B5EF4-FFF2-40B4-BE49-F238E27FC236}">
                <a16:creationId xmlns:a16="http://schemas.microsoft.com/office/drawing/2014/main" id="{4F9309A0-ACCB-417A-993C-9887104A3A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4820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9" name="Object 2" hidden="1">
                        <a:extLst>
                          <a:ext uri="{FF2B5EF4-FFF2-40B4-BE49-F238E27FC236}">
                            <a16:creationId xmlns:a16="http://schemas.microsoft.com/office/drawing/2014/main" id="{4F9309A0-ACCB-417A-993C-9887104A3A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 hidden="1">
            <a:extLst>
              <a:ext uri="{FF2B5EF4-FFF2-40B4-BE49-F238E27FC236}">
                <a16:creationId xmlns:a16="http://schemas.microsoft.com/office/drawing/2014/main" id="{8EA5733B-7DE4-4548-BAF2-9020BAB045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sz="2500" b="1" u="none" strike="noStrike" kern="1200" cap="none" spc="0" normalizeH="0" noProof="0" dirty="0" err="1">
              <a:ln>
                <a:noFill/>
              </a:ln>
              <a:solidFill>
                <a:srgbClr val="0C416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E1A24091-CB66-423A-8B23-3B6002D50DB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33118"/>
            <a:ext cx="9966960" cy="384721"/>
          </a:xfrm>
        </p:spPr>
        <p:txBody>
          <a:bodyPr/>
          <a:lstStyle/>
          <a:p>
            <a:r>
              <a:rPr lang="en-US" dirty="0"/>
              <a:t>Closing the Digital Divide in North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53A73-AEEF-4CDC-821A-967A4FAAFE9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761672" y="1975104"/>
            <a:ext cx="7058983" cy="369331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By 2025, North Carolina will become a top-5 state for high-speed internet adoption rates while equitably eliminating North Carolina’s digital divide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:</a:t>
            </a:r>
          </a:p>
          <a:p>
            <a:pPr>
              <a:spcBef>
                <a:spcPts val="2100"/>
              </a:spcBef>
              <a:buClr>
                <a:srgbClr val="FFFFFF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Making home internet subscriptions affordable to all households, especially those with children</a:t>
            </a:r>
          </a:p>
          <a:p>
            <a:pPr>
              <a:spcBef>
                <a:spcPts val="2100"/>
              </a:spcBef>
              <a:buClr>
                <a:srgbClr val="FFFFFF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Making targeted investments to close gaps in adoption that impact Native American, Black and Latinx households</a:t>
            </a:r>
          </a:p>
          <a:p>
            <a:pPr>
              <a:spcBef>
                <a:spcPts val="2100"/>
              </a:spcBef>
              <a:buClr>
                <a:srgbClr val="FFFFFF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Catalyzing access to devices, digital training and tools that will connect residents to the digital economy</a:t>
            </a:r>
          </a:p>
        </p:txBody>
      </p:sp>
      <p:pic>
        <p:nvPicPr>
          <p:cNvPr id="15" name="CustomIcon">
            <a:extLst>
              <a:ext uri="{FF2B5EF4-FFF2-40B4-BE49-F238E27FC236}">
                <a16:creationId xmlns:a16="http://schemas.microsoft.com/office/drawing/2014/main" id="{B6FB72D7-3A94-42C6-A185-CAFEF7429A9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11096" y="1975104"/>
            <a:ext cx="59036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5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9745B86D-36CF-4BE6-BD20-A023BE12C2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6074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95" imgH="394" progId="TCLayout.ActiveDocument.1">
                  <p:embed/>
                </p:oleObj>
              </mc:Choice>
              <mc:Fallback>
                <p:oleObj name="think-cell Slide" r:id="rId31" imgW="395" imgH="394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9745B86D-36CF-4BE6-BD20-A023BE12C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BC86DDEF-D645-4E6A-BCD9-BDB0A1715F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sz="2500" b="1" u="none" strike="noStrike" kern="1200" cap="none" spc="0" normalizeH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4CA81D2E-7F8F-4F93-B447-34CEF37A5B7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554736" y="433118"/>
            <a:ext cx="9966960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/>
          <a:p>
            <a:r>
              <a:rPr lang="en-US" dirty="0"/>
              <a:t>Measuring Success</a:t>
            </a:r>
          </a:p>
        </p:txBody>
      </p:sp>
      <p:cxnSp>
        <p:nvCxnSpPr>
          <p:cNvPr id="59" name="LineBasicImpact 72">
            <a:extLst>
              <a:ext uri="{FF2B5EF4-FFF2-40B4-BE49-F238E27FC236}">
                <a16:creationId xmlns:a16="http://schemas.microsoft.com/office/drawing/2014/main" id="{ED2D95DF-071F-4EE5-9760-4F705CA8284B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912978" y="1664280"/>
            <a:ext cx="7910733" cy="0"/>
          </a:xfrm>
          <a:prstGeom prst="straightConnector1">
            <a:avLst/>
          </a:prstGeom>
          <a:ln w="1270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EB0CF203-736A-46D7-B2BB-BB31C7D54DD0}"/>
              </a:ext>
            </a:extLst>
          </p:cNvPr>
          <p:cNvSpPr txBox="1"/>
          <p:nvPr/>
        </p:nvSpPr>
        <p:spPr>
          <a:xfrm>
            <a:off x="7103545" y="1374330"/>
            <a:ext cx="121447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N.C. Today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A8D7CB7-0BB2-4C4A-8C89-245C6FF08CBD}"/>
              </a:ext>
            </a:extLst>
          </p:cNvPr>
          <p:cNvSpPr txBox="1">
            <a:spLocks/>
          </p:cNvSpPr>
          <p:nvPr/>
        </p:nvSpPr>
        <p:spPr>
          <a:xfrm>
            <a:off x="1912979" y="1374330"/>
            <a:ext cx="48660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Key Success Metrics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39F7D8C-18AC-4AC2-B321-4C8B9302DE36}"/>
              </a:ext>
            </a:extLst>
          </p:cNvPr>
          <p:cNvSpPr txBox="1"/>
          <p:nvPr/>
        </p:nvSpPr>
        <p:spPr>
          <a:xfrm>
            <a:off x="8642576" y="1374330"/>
            <a:ext cx="121447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N.C. 2025</a:t>
            </a:r>
          </a:p>
        </p:txBody>
      </p:sp>
      <p:grpSp>
        <p:nvGrpSpPr>
          <p:cNvPr id="22" name="CustomIcon">
            <a:extLst>
              <a:ext uri="{FF2B5EF4-FFF2-40B4-BE49-F238E27FC236}">
                <a16:creationId xmlns:a16="http://schemas.microsoft.com/office/drawing/2014/main" id="{45BBA627-496F-4971-9F07-F6D263A37AE9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1912978" y="2731714"/>
            <a:ext cx="721450" cy="721450"/>
            <a:chOff x="-200025" y="-207010"/>
            <a:chExt cx="1019810" cy="10198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603B636-96CB-404D-ADC9-849581178A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0025" y="-207010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18A54809-1C84-4246-9A9F-4AD4FDD89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176" name="TrackerNumWhite 11">
            <a:extLst>
              <a:ext uri="{FF2B5EF4-FFF2-40B4-BE49-F238E27FC236}">
                <a16:creationId xmlns:a16="http://schemas.microsoft.com/office/drawing/2014/main" id="{B96F9745-20D4-464F-A785-6E07E60BA91D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7136882" y="2917038"/>
            <a:ext cx="1147797" cy="350802"/>
          </a:xfrm>
          <a:prstGeom prst="ellipse">
            <a:avLst/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73% </a:t>
            </a:r>
          </a:p>
        </p:txBody>
      </p:sp>
      <p:sp>
        <p:nvSpPr>
          <p:cNvPr id="180" name="TrackerNumWhite 11">
            <a:extLst>
              <a:ext uri="{FF2B5EF4-FFF2-40B4-BE49-F238E27FC236}">
                <a16:creationId xmlns:a16="http://schemas.microsoft.com/office/drawing/2014/main" id="{54230252-1049-4D4F-AE56-149C2E2319B4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8675913" y="2917038"/>
            <a:ext cx="1147797" cy="350802"/>
          </a:xfrm>
          <a:prstGeom prst="ellipse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80%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4810A1C-C8BA-4FE8-9FC5-3C6FB2C64CF0}"/>
              </a:ext>
            </a:extLst>
          </p:cNvPr>
          <p:cNvSpPr txBox="1">
            <a:spLocks/>
          </p:cNvSpPr>
          <p:nvPr/>
        </p:nvSpPr>
        <p:spPr>
          <a:xfrm>
            <a:off x="3032981" y="2815440"/>
            <a:ext cx="3746002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Households with broadband internet subscriptions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D8FDF5-7F12-4D0B-A353-006A63F16E9B}"/>
              </a:ext>
            </a:extLst>
          </p:cNvPr>
          <p:cNvGrpSpPr/>
          <p:nvPr/>
        </p:nvGrpSpPr>
        <p:grpSpPr>
          <a:xfrm>
            <a:off x="1912978" y="3678463"/>
            <a:ext cx="7910733" cy="793747"/>
            <a:chOff x="1912978" y="5571354"/>
            <a:chExt cx="7910733" cy="793747"/>
          </a:xfrm>
        </p:grpSpPr>
        <p:grpSp>
          <p:nvGrpSpPr>
            <p:cNvPr id="26" name="CustomIcon">
              <a:extLst>
                <a:ext uri="{FF2B5EF4-FFF2-40B4-BE49-F238E27FC236}">
                  <a16:creationId xmlns:a16="http://schemas.microsoft.com/office/drawing/2014/main" id="{D7E9B9AE-C7FC-4EC3-A893-FA1EB4787C33}"/>
                </a:ext>
              </a:extLst>
            </p:cNvPr>
            <p:cNvGrpSpPr>
              <a:grpSpLocks/>
            </p:cNvGrpSpPr>
            <p:nvPr>
              <p:custDataLst>
                <p:tags r:id="rId25"/>
              </p:custDataLst>
            </p:nvPr>
          </p:nvGrpSpPr>
          <p:grpSpPr>
            <a:xfrm>
              <a:off x="1912978" y="5643651"/>
              <a:ext cx="721450" cy="721450"/>
              <a:chOff x="-200025" y="-207010"/>
              <a:chExt cx="1019810" cy="101981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6CD7972-3A44-4DA3-9BF0-B1F764A015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025" y="-207010"/>
                <a:ext cx="1019810" cy="1019810"/>
              </a:xfrm>
              <a:prstGeom prst="ellipse">
                <a:avLst/>
              </a:prstGeom>
              <a:solidFill>
                <a:schemeClr val="accent1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5DAB8186-FFA3-44B7-ADA0-7605FCAF2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09600" cy="609600"/>
              </a:xfrm>
              <a:prstGeom prst="rect">
                <a:avLst/>
              </a:prstGeom>
            </p:spPr>
          </p:pic>
        </p:grpSp>
        <p:cxnSp>
          <p:nvCxnSpPr>
            <p:cNvPr id="42" name="LineContentSeparatorStrong 113">
              <a:extLst>
                <a:ext uri="{FF2B5EF4-FFF2-40B4-BE49-F238E27FC236}">
                  <a16:creationId xmlns:a16="http://schemas.microsoft.com/office/drawing/2014/main" id="{A0D1C0AD-D367-445E-8550-6494E65A13D5}"/>
                </a:ext>
              </a:extLst>
            </p:cNvPr>
            <p:cNvCxnSpPr>
              <a:cxnSpLocks/>
            </p:cNvCxnSpPr>
            <p:nvPr>
              <p:custDataLst>
                <p:tags r:id="rId26"/>
              </p:custDataLst>
            </p:nvPr>
          </p:nvCxnSpPr>
          <p:spPr>
            <a:xfrm>
              <a:off x="1912978" y="5571354"/>
              <a:ext cx="7910733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prstDash val="solid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rackerNumWhite 11">
              <a:extLst>
                <a:ext uri="{FF2B5EF4-FFF2-40B4-BE49-F238E27FC236}">
                  <a16:creationId xmlns:a16="http://schemas.microsoft.com/office/drawing/2014/main" id="{3B9127C5-52F0-4C7D-AFE8-0DDDC9F498B4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7136882" y="5828975"/>
              <a:ext cx="1147797" cy="350802"/>
            </a:xfrm>
            <a:prstGeom prst="ellipse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81% </a:t>
              </a:r>
            </a:p>
          </p:txBody>
        </p:sp>
        <p:sp>
          <p:nvSpPr>
            <p:cNvPr id="186" name="TrackerNumWhite 11">
              <a:extLst>
                <a:ext uri="{FF2B5EF4-FFF2-40B4-BE49-F238E27FC236}">
                  <a16:creationId xmlns:a16="http://schemas.microsoft.com/office/drawing/2014/main" id="{24332586-B0BC-4C8D-986A-BFC5BFEE04E4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8675913" y="5828975"/>
              <a:ext cx="1147797" cy="350802"/>
            </a:xfrm>
            <a:prstGeom prst="ellipse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797CEDC-AAE3-4124-ADA1-5B29152E9285}"/>
                </a:ext>
              </a:extLst>
            </p:cNvPr>
            <p:cNvSpPr txBox="1">
              <a:spLocks/>
            </p:cNvSpPr>
            <p:nvPr/>
          </p:nvSpPr>
          <p:spPr>
            <a:xfrm>
              <a:off x="3032981" y="5727377"/>
              <a:ext cx="3746002" cy="55399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>
                  <a:cs typeface="Arial" panose="020B0604020202020204" pitchFamily="34" charset="0"/>
                </a:defRPr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sz="1600">
                  <a:cs typeface="Arial" panose="020B0604020202020204" pitchFamily="34" charset="0"/>
                </a:defRPr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Households with children with broadband internet subscriptions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FA51C7-96F0-4112-91AE-770D92A757BB}"/>
              </a:ext>
            </a:extLst>
          </p:cNvPr>
          <p:cNvGrpSpPr/>
          <p:nvPr/>
        </p:nvGrpSpPr>
        <p:grpSpPr>
          <a:xfrm>
            <a:off x="1912978" y="4589980"/>
            <a:ext cx="8058832" cy="1852567"/>
            <a:chOff x="1912978" y="3537348"/>
            <a:chExt cx="8058832" cy="185256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A2B7CC-65DD-482F-AD3A-724CC987D1D9}"/>
                </a:ext>
              </a:extLst>
            </p:cNvPr>
            <p:cNvSpPr txBox="1">
              <a:spLocks/>
            </p:cNvSpPr>
            <p:nvPr/>
          </p:nvSpPr>
          <p:spPr>
            <a:xfrm>
              <a:off x="3004926" y="4043384"/>
              <a:ext cx="6966884" cy="21544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600" dirty="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dirty="0"/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"/>
                <a:tabLst/>
                <a:defRPr/>
              </a:pPr>
              <a:r>
                <a:rPr kumimoji="0" lang="en-US" sz="14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Native American</a:t>
              </a:r>
              <a:endParaRPr kumimoji="0" lang="en-US" sz="1400" b="0" i="0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DE6E80-9556-43F4-A6C7-7933FD0FDB14}"/>
                </a:ext>
              </a:extLst>
            </p:cNvPr>
            <p:cNvSpPr txBox="1">
              <a:spLocks/>
            </p:cNvSpPr>
            <p:nvPr/>
          </p:nvSpPr>
          <p:spPr>
            <a:xfrm>
              <a:off x="3004926" y="4406302"/>
              <a:ext cx="6966884" cy="21544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600" dirty="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dirty="0"/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"/>
                <a:tabLst/>
                <a:defRPr/>
              </a:pPr>
              <a:r>
                <a:rPr kumimoji="0" lang="en-US" sz="14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Black</a:t>
              </a:r>
              <a:endParaRPr kumimoji="0" lang="en-US" sz="1400" b="0" i="0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102C2D-A057-41DD-BF36-65AB3DF38D54}"/>
                </a:ext>
              </a:extLst>
            </p:cNvPr>
            <p:cNvSpPr txBox="1">
              <a:spLocks/>
            </p:cNvSpPr>
            <p:nvPr/>
          </p:nvSpPr>
          <p:spPr>
            <a:xfrm>
              <a:off x="3004926" y="4754695"/>
              <a:ext cx="6966884" cy="21544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600" dirty="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dirty="0"/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"/>
                <a:tabLst/>
                <a:defRPr/>
              </a:pPr>
              <a:r>
                <a:rPr kumimoji="0" lang="en-US" sz="14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Latinx</a:t>
              </a:r>
              <a:endParaRPr kumimoji="0" lang="en-US" sz="1400" b="0" i="0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6974ED9-D90F-45D5-B73E-83737087A311}"/>
                </a:ext>
              </a:extLst>
            </p:cNvPr>
            <p:cNvSpPr txBox="1">
              <a:spLocks/>
            </p:cNvSpPr>
            <p:nvPr/>
          </p:nvSpPr>
          <p:spPr>
            <a:xfrm>
              <a:off x="3004926" y="5138414"/>
              <a:ext cx="6966884" cy="21544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600" dirty="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dirty="0"/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"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White</a:t>
              </a:r>
              <a:endParaRPr kumimoji="0" lang="en-US" sz="1400" b="0" i="0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D68211-CC13-40D5-B9F3-176A9D24820F}"/>
                </a:ext>
              </a:extLst>
            </p:cNvPr>
            <p:cNvGrpSpPr/>
            <p:nvPr/>
          </p:nvGrpSpPr>
          <p:grpSpPr>
            <a:xfrm>
              <a:off x="1912978" y="3537348"/>
              <a:ext cx="7910733" cy="1852567"/>
              <a:chOff x="1912978" y="3537348"/>
              <a:chExt cx="7910733" cy="1852567"/>
            </a:xfrm>
          </p:grpSpPr>
          <p:cxnSp>
            <p:nvCxnSpPr>
              <p:cNvPr id="46" name="LineContentSeparatorStrong 113">
                <a:extLst>
                  <a:ext uri="{FF2B5EF4-FFF2-40B4-BE49-F238E27FC236}">
                    <a16:creationId xmlns:a16="http://schemas.microsoft.com/office/drawing/2014/main" id="{0F2072FC-22DC-4FFC-A38E-1D22C094D665}"/>
                  </a:ext>
                </a:extLst>
              </p:cNvPr>
              <p:cNvCxnSpPr>
                <a:cxnSpLocks/>
              </p:cNvCxnSpPr>
              <p:nvPr>
                <p:custDataLst>
                  <p:tags r:id="rId12"/>
                </p:custDataLst>
              </p:nvPr>
            </p:nvCxnSpPr>
            <p:spPr>
              <a:xfrm>
                <a:off x="1912978" y="3537348"/>
                <a:ext cx="7910733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prstDash val="solid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8459CFB9-A40E-4199-8A8E-EE7E26F283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2981" y="3653903"/>
                <a:ext cx="3746002" cy="27699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lvl="0" indent="-22860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"/>
                  <a:defRPr sz="1600">
                    <a:cs typeface="Arial" panose="020B0604020202020204" pitchFamily="34" charset="0"/>
                  </a:defRPr>
                </a:lvl1pPr>
                <a:lvl2pPr lvl="1" indent="-225425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sz="1600">
                    <a:cs typeface="Arial" panose="020B0604020202020204" pitchFamily="34" charset="0"/>
                  </a:defRPr>
                </a:lvl2pPr>
                <a:lvl3pPr marL="660400" lvl="2" indent="-18891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  <a:defRPr sz="1600">
                    <a:cs typeface="Arial" panose="020B0604020202020204" pitchFamily="34" charset="0"/>
                  </a:defRPr>
                </a:lvl3pPr>
                <a:lvl4pPr marL="914400" lvl="3" indent="-24606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‒"/>
                  <a:defRPr sz="1600">
                    <a:cs typeface="Arial" panose="020B0604020202020204" pitchFamily="34" charset="0"/>
                  </a:defRPr>
                </a:lvl4pPr>
                <a:lvl5pPr marL="1125538" lvl="4" indent="-21113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cs typeface="Arial" panose="020B0604020202020204" pitchFamily="34" charset="0"/>
                  </a:defRPr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800" b="0" i="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Adoption rates across racial subgroups</a:t>
                </a:r>
              </a:p>
            </p:txBody>
          </p:sp>
          <p:grpSp>
            <p:nvGrpSpPr>
              <p:cNvPr id="31" name="CustomIcon">
                <a:extLst>
                  <a:ext uri="{FF2B5EF4-FFF2-40B4-BE49-F238E27FC236}">
                    <a16:creationId xmlns:a16="http://schemas.microsoft.com/office/drawing/2014/main" id="{2B34ED7C-A837-4FE9-A681-4FA46B08ADDB}"/>
                  </a:ext>
                </a:extLst>
              </p:cNvPr>
              <p:cNvGrpSpPr>
                <a:grpSpLocks/>
              </p:cNvGrpSpPr>
              <p:nvPr>
                <p:custDataLst>
                  <p:tags r:id="rId13"/>
                </p:custDataLst>
              </p:nvPr>
            </p:nvGrpSpPr>
            <p:grpSpPr>
              <a:xfrm>
                <a:off x="1912978" y="3653903"/>
                <a:ext cx="721450" cy="721450"/>
                <a:chOff x="-200025" y="-207010"/>
                <a:chExt cx="1019810" cy="101981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753C1CC-7E4F-4423-9D3B-6AB25E59E3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200025" y="-207010"/>
                  <a:ext cx="1019810" cy="1019810"/>
                </a:xfrm>
                <a:prstGeom prst="ellipse">
                  <a:avLst/>
                </a:prstGeom>
                <a:solidFill>
                  <a:schemeClr val="accent1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0" name="Graphic 29">
                  <a:extLst>
                    <a:ext uri="{FF2B5EF4-FFF2-40B4-BE49-F238E27FC236}">
                      <a16:creationId xmlns:a16="http://schemas.microsoft.com/office/drawing/2014/main" id="{7A8849D1-0D26-4CC2-9A33-3E926D27D7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>
                  <a:extLst>
                    <a:ext uri="{96DAC541-7B7A-43D3-8B79-37D633B846F1}">
                      <asvg:svgBlip xmlns:asvg="http://schemas.microsoft.com/office/drawing/2016/SVG/main" r:embed="rId3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09600" cy="609600"/>
                </a:xfrm>
                <a:prstGeom prst="rect">
                  <a:avLst/>
                </a:prstGeom>
              </p:spPr>
            </p:pic>
          </p:grpSp>
          <p:sp>
            <p:nvSpPr>
              <p:cNvPr id="36" name="TrackerNumWhite 11">
                <a:extLst>
                  <a:ext uri="{FF2B5EF4-FFF2-40B4-BE49-F238E27FC236}">
                    <a16:creationId xmlns:a16="http://schemas.microsoft.com/office/drawing/2014/main" id="{D2C953E2-7F4F-4E38-97F3-D53BC1D063FB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>
              <a:xfrm>
                <a:off x="7364763" y="4053548"/>
                <a:ext cx="692035" cy="241337"/>
              </a:xfrm>
              <a:prstGeom prst="ellipse">
                <a:avLst/>
              </a:prstGeom>
              <a:solidFill>
                <a:schemeClr val="accent2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57% </a:t>
                </a:r>
              </a:p>
            </p:txBody>
          </p:sp>
          <p:sp>
            <p:nvSpPr>
              <p:cNvPr id="37" name="TrackerNumWhite 11">
                <a:extLst>
                  <a:ext uri="{FF2B5EF4-FFF2-40B4-BE49-F238E27FC236}">
                    <a16:creationId xmlns:a16="http://schemas.microsoft.com/office/drawing/2014/main" id="{CE87076F-38DE-45DA-858A-54B4440B90DA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>
              <a:xfrm>
                <a:off x="8903794" y="4053548"/>
                <a:ext cx="692035" cy="241337"/>
              </a:xfrm>
              <a:prstGeom prst="ellipse">
                <a:avLst/>
              </a:prstGeom>
              <a:solidFill>
                <a:schemeClr val="accent3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80%</a:t>
                </a:r>
                <a:endParaRPr kumimoji="0" lang="en-US" sz="1400" b="0" i="0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TrackerNumWhite 11">
                <a:extLst>
                  <a:ext uri="{FF2B5EF4-FFF2-40B4-BE49-F238E27FC236}">
                    <a16:creationId xmlns:a16="http://schemas.microsoft.com/office/drawing/2014/main" id="{DC131E97-C6D1-42D3-B101-B814627DC6F5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>
              <a:xfrm>
                <a:off x="7364763" y="4398438"/>
                <a:ext cx="692035" cy="241337"/>
              </a:xfrm>
              <a:prstGeom prst="ellipse">
                <a:avLst/>
              </a:prstGeom>
              <a:solidFill>
                <a:schemeClr val="accent2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64% </a:t>
                </a:r>
              </a:p>
            </p:txBody>
          </p:sp>
          <p:sp>
            <p:nvSpPr>
              <p:cNvPr id="45" name="TrackerNumWhite 11">
                <a:extLst>
                  <a:ext uri="{FF2B5EF4-FFF2-40B4-BE49-F238E27FC236}">
                    <a16:creationId xmlns:a16="http://schemas.microsoft.com/office/drawing/2014/main" id="{385A5783-416B-4D68-8DBF-675F7865A152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>
              <a:xfrm>
                <a:off x="8903794" y="4393356"/>
                <a:ext cx="692035" cy="241337"/>
              </a:xfrm>
              <a:prstGeom prst="ellipse">
                <a:avLst/>
              </a:prstGeom>
              <a:solidFill>
                <a:schemeClr val="accent3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80%</a:t>
                </a:r>
                <a:endParaRPr kumimoji="0" lang="en-US" sz="1400" b="0" i="0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7" name="LineBasicStrong 11">
                <a:extLst>
                  <a:ext uri="{FF2B5EF4-FFF2-40B4-BE49-F238E27FC236}">
                    <a16:creationId xmlns:a16="http://schemas.microsoft.com/office/drawing/2014/main" id="{F4714B45-C3FB-4175-A05D-48675E9D88D4}"/>
                  </a:ext>
                </a:extLst>
              </p:cNvPr>
              <p:cNvCxnSpPr>
                <a:cxnSpLocks/>
              </p:cNvCxnSpPr>
              <p:nvPr>
                <p:custDataLst>
                  <p:tags r:id="rId18"/>
                </p:custDataLst>
              </p:nvPr>
            </p:nvCxnSpPr>
            <p:spPr>
              <a:xfrm>
                <a:off x="3004926" y="4343423"/>
                <a:ext cx="6790730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prstDash val="solid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rackerNumWhite 11">
                <a:extLst>
                  <a:ext uri="{FF2B5EF4-FFF2-40B4-BE49-F238E27FC236}">
                    <a16:creationId xmlns:a16="http://schemas.microsoft.com/office/drawing/2014/main" id="{6F401C4A-3B87-4118-A7FF-26C400112AC5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>
              <a:xfrm>
                <a:off x="7364763" y="4764859"/>
                <a:ext cx="692035" cy="241337"/>
              </a:xfrm>
              <a:prstGeom prst="ellipse">
                <a:avLst/>
              </a:prstGeom>
              <a:solidFill>
                <a:schemeClr val="accent2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68% </a:t>
                </a:r>
              </a:p>
            </p:txBody>
          </p:sp>
          <p:sp>
            <p:nvSpPr>
              <p:cNvPr id="50" name="TrackerNumWhite 11">
                <a:extLst>
                  <a:ext uri="{FF2B5EF4-FFF2-40B4-BE49-F238E27FC236}">
                    <a16:creationId xmlns:a16="http://schemas.microsoft.com/office/drawing/2014/main" id="{A92A2B2D-8E19-48AE-8801-2FF6F849AEFF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>
              <a:xfrm>
                <a:off x="8903794" y="4764859"/>
                <a:ext cx="692035" cy="241337"/>
              </a:xfrm>
              <a:prstGeom prst="ellipse">
                <a:avLst/>
              </a:prstGeom>
              <a:solidFill>
                <a:schemeClr val="accent3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80%</a:t>
                </a:r>
                <a:endParaRPr kumimoji="0" lang="en-US" sz="1400" b="0" i="0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1" name="LineBasicStrong 11">
                <a:extLst>
                  <a:ext uri="{FF2B5EF4-FFF2-40B4-BE49-F238E27FC236}">
                    <a16:creationId xmlns:a16="http://schemas.microsoft.com/office/drawing/2014/main" id="{94B3F7E2-A74C-40BD-8662-F054E86CC6EE}"/>
                  </a:ext>
                </a:extLst>
              </p:cNvPr>
              <p:cNvCxnSpPr>
                <a:cxnSpLocks/>
              </p:cNvCxnSpPr>
              <p:nvPr>
                <p:custDataLst>
                  <p:tags r:id="rId21"/>
                </p:custDataLst>
              </p:nvPr>
            </p:nvCxnSpPr>
            <p:spPr>
              <a:xfrm>
                <a:off x="3004926" y="4694604"/>
                <a:ext cx="6790730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prstDash val="solid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rackerNumWhite 11">
                <a:extLst>
                  <a:ext uri="{FF2B5EF4-FFF2-40B4-BE49-F238E27FC236}">
                    <a16:creationId xmlns:a16="http://schemas.microsoft.com/office/drawing/2014/main" id="{90973D23-ACB3-4F46-A6DF-F9DDF2A7478A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>
              <a:xfrm>
                <a:off x="7364763" y="5148578"/>
                <a:ext cx="692035" cy="241337"/>
              </a:xfrm>
              <a:prstGeom prst="ellipse">
                <a:avLst/>
              </a:prstGeom>
              <a:solidFill>
                <a:schemeClr val="accent2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76% </a:t>
                </a:r>
              </a:p>
            </p:txBody>
          </p:sp>
          <p:sp>
            <p:nvSpPr>
              <p:cNvPr id="54" name="TrackerNumWhite 11">
                <a:extLst>
                  <a:ext uri="{FF2B5EF4-FFF2-40B4-BE49-F238E27FC236}">
                    <a16:creationId xmlns:a16="http://schemas.microsoft.com/office/drawing/2014/main" id="{43FEF99E-BE82-4FE3-808A-91CE7FE3F983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>
              <a:xfrm>
                <a:off x="8903794" y="5148578"/>
                <a:ext cx="692035" cy="241337"/>
              </a:xfrm>
              <a:prstGeom prst="ellipse">
                <a:avLst/>
              </a:prstGeom>
              <a:solidFill>
                <a:schemeClr val="accent3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80%</a:t>
                </a:r>
                <a:endParaRPr kumimoji="0" lang="en-US" sz="1400" b="0" i="0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5" name="LineBasicStrong 11">
                <a:extLst>
                  <a:ext uri="{FF2B5EF4-FFF2-40B4-BE49-F238E27FC236}">
                    <a16:creationId xmlns:a16="http://schemas.microsoft.com/office/drawing/2014/main" id="{622148B0-A6BB-40BB-8DDE-572B055B6BC5}"/>
                  </a:ext>
                </a:extLst>
              </p:cNvPr>
              <p:cNvCxnSpPr>
                <a:cxnSpLocks/>
              </p:cNvCxnSpPr>
              <p:nvPr>
                <p:custDataLst>
                  <p:tags r:id="rId24"/>
                </p:custDataLst>
              </p:nvPr>
            </p:nvCxnSpPr>
            <p:spPr>
              <a:xfrm>
                <a:off x="3013447" y="5055463"/>
                <a:ext cx="6790730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prstDash val="solid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9F9AFF5-1FBE-4A30-B828-451431FDB06A}"/>
              </a:ext>
            </a:extLst>
          </p:cNvPr>
          <p:cNvGrpSpPr/>
          <p:nvPr/>
        </p:nvGrpSpPr>
        <p:grpSpPr>
          <a:xfrm>
            <a:off x="1909507" y="1834759"/>
            <a:ext cx="7910733" cy="798014"/>
            <a:chOff x="3528418" y="6064890"/>
            <a:chExt cx="7910733" cy="79801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3054F54-A297-41EE-AB8B-057923A77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8418" y="6064890"/>
              <a:ext cx="721450" cy="72145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0" name="LineContentSeparatorStrong 113">
              <a:extLst>
                <a:ext uri="{FF2B5EF4-FFF2-40B4-BE49-F238E27FC236}">
                  <a16:creationId xmlns:a16="http://schemas.microsoft.com/office/drawing/2014/main" id="{39D6EBF0-4106-4005-B535-62D8FCDCD982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>
              <a:off x="3528418" y="6862904"/>
              <a:ext cx="7910733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prstDash val="solid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rackerNumWhite 11">
              <a:extLst>
                <a:ext uri="{FF2B5EF4-FFF2-40B4-BE49-F238E27FC236}">
                  <a16:creationId xmlns:a16="http://schemas.microsoft.com/office/drawing/2014/main" id="{37D46DCC-2651-46A8-9CCE-C1440B33BE36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8752322" y="6250214"/>
              <a:ext cx="1147797" cy="350802"/>
            </a:xfrm>
            <a:prstGeom prst="ellipse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95.5% </a:t>
              </a:r>
            </a:p>
          </p:txBody>
        </p:sp>
        <p:sp>
          <p:nvSpPr>
            <p:cNvPr id="62" name="TrackerNumWhite 11">
              <a:extLst>
                <a:ext uri="{FF2B5EF4-FFF2-40B4-BE49-F238E27FC236}">
                  <a16:creationId xmlns:a16="http://schemas.microsoft.com/office/drawing/2014/main" id="{83DFF02A-24E1-4311-B587-36BD8638F201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10291353" y="6250214"/>
              <a:ext cx="1147797" cy="350802"/>
            </a:xfrm>
            <a:prstGeom prst="ellipse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98%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6DACD3-B507-4678-A50F-18423F04D34F}"/>
                </a:ext>
              </a:extLst>
            </p:cNvPr>
            <p:cNvSpPr txBox="1">
              <a:spLocks/>
            </p:cNvSpPr>
            <p:nvPr/>
          </p:nvSpPr>
          <p:spPr>
            <a:xfrm>
              <a:off x="4648421" y="6148616"/>
              <a:ext cx="3746002" cy="55399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>
                  <a:cs typeface="Arial" panose="020B0604020202020204" pitchFamily="34" charset="0"/>
                </a:defRPr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sz="1600">
                  <a:cs typeface="Arial" panose="020B0604020202020204" pitchFamily="34" charset="0"/>
                </a:defRPr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Households with broadband internet access</a:t>
              </a:r>
            </a:p>
          </p:txBody>
        </p:sp>
      </p:grpSp>
      <p:pic>
        <p:nvPicPr>
          <p:cNvPr id="65" name="CustomIcon">
            <a:extLst>
              <a:ext uri="{FF2B5EF4-FFF2-40B4-BE49-F238E27FC236}">
                <a16:creationId xmlns:a16="http://schemas.microsoft.com/office/drawing/2014/main" id="{A2B11686-EEF7-4EA5-99E8-1D9E573D9B7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 bwMode="gray">
          <a:xfrm>
            <a:off x="2054483" y="1952528"/>
            <a:ext cx="425852" cy="4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9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9745B86D-36CF-4BE6-BD20-A023BE12C2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95" imgH="394" progId="TCLayout.ActiveDocument.1">
                  <p:embed/>
                </p:oleObj>
              </mc:Choice>
              <mc:Fallback>
                <p:oleObj name="think-cell Slide" r:id="rId27" imgW="395" imgH="394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9745B86D-36CF-4BE6-BD20-A023BE12C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BC86DDEF-D645-4E6A-BCD9-BDB0A1715F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4CA81D2E-7F8F-4F93-B447-34CEF37A5B7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554736" y="433118"/>
            <a:ext cx="9966960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/>
          <a:p>
            <a:r>
              <a:rPr lang="en-US" dirty="0"/>
              <a:t>Approach &amp; Initiative Investment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315EEC2-8E7A-4817-BD05-25BF86428194}"/>
              </a:ext>
            </a:extLst>
          </p:cNvPr>
          <p:cNvSpPr txBox="1">
            <a:spLocks/>
          </p:cNvSpPr>
          <p:nvPr/>
        </p:nvSpPr>
        <p:spPr>
          <a:xfrm>
            <a:off x="554736" y="1398141"/>
            <a:ext cx="22927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sz="14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4D4E2A-590D-4A71-85C2-3EC6B0550B8F}"/>
              </a:ext>
            </a:extLst>
          </p:cNvPr>
          <p:cNvSpPr txBox="1">
            <a:spLocks/>
          </p:cNvSpPr>
          <p:nvPr/>
        </p:nvSpPr>
        <p:spPr>
          <a:xfrm>
            <a:off x="4056738" y="2183111"/>
            <a:ext cx="7057288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availability of internet service at speeds of at least 100/20 Mbps for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98% of North Carolina households.</a:t>
            </a:r>
            <a:endParaRPr kumimoji="0" lang="en-US" sz="1400" b="0" i="0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TrackerNumWhite 11">
            <a:extLst>
              <a:ext uri="{FF2B5EF4-FFF2-40B4-BE49-F238E27FC236}">
                <a16:creationId xmlns:a16="http://schemas.microsoft.com/office/drawing/2014/main" id="{431B1D07-EDB5-43E1-AA29-C84DAF0B368B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3016352" y="2238859"/>
            <a:ext cx="692035" cy="241337"/>
          </a:xfrm>
          <a:prstGeom prst="ellipse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$600M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744EA9-F463-41CE-B7E3-0490F015CD4A}"/>
              </a:ext>
            </a:extLst>
          </p:cNvPr>
          <p:cNvSpPr>
            <a:spLocks/>
          </p:cNvSpPr>
          <p:nvPr/>
        </p:nvSpPr>
        <p:spPr>
          <a:xfrm>
            <a:off x="4062990" y="5264948"/>
            <a:ext cx="69668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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Device Support and Break-Fix Services	</a:t>
            </a:r>
            <a:endParaRPr kumimoji="0" lang="en-US" sz="1400" b="0" i="0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TrackerNumWhite 11">
            <a:extLst>
              <a:ext uri="{FF2B5EF4-FFF2-40B4-BE49-F238E27FC236}">
                <a16:creationId xmlns:a16="http://schemas.microsoft.com/office/drawing/2014/main" id="{37C9BD14-AF8A-4208-AD68-82FA2D0816ED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3001113" y="5252002"/>
            <a:ext cx="692035" cy="241337"/>
          </a:xfrm>
          <a:prstGeom prst="ellipse">
            <a:avLst/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$70M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9FDD3B-9297-473C-9BE2-3EC11BBB5850}"/>
              </a:ext>
            </a:extLst>
          </p:cNvPr>
          <p:cNvSpPr txBox="1">
            <a:spLocks/>
          </p:cNvSpPr>
          <p:nvPr/>
        </p:nvSpPr>
        <p:spPr>
          <a:xfrm>
            <a:off x="4056738" y="3131225"/>
            <a:ext cx="6966884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"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Competitive Bidding</a:t>
            </a:r>
            <a:endParaRPr kumimoji="0" lang="en-US" sz="1400" b="0" i="0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rackerNumWhite 11">
            <a:extLst>
              <a:ext uri="{FF2B5EF4-FFF2-40B4-BE49-F238E27FC236}">
                <a16:creationId xmlns:a16="http://schemas.microsoft.com/office/drawing/2014/main" id="{5AE85945-7964-461F-8079-0A09A2642AC4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3016353" y="3118279"/>
            <a:ext cx="692035" cy="241337"/>
          </a:xfrm>
          <a:prstGeom prst="ellipse">
            <a:avLst/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$150M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020452-7FA2-497D-BF49-A8CEF0B844A7}"/>
              </a:ext>
            </a:extLst>
          </p:cNvPr>
          <p:cNvSpPr txBox="1">
            <a:spLocks/>
          </p:cNvSpPr>
          <p:nvPr/>
        </p:nvSpPr>
        <p:spPr>
          <a:xfrm>
            <a:off x="4056738" y="2749878"/>
            <a:ext cx="6966884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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GREAT Grant 2.0	</a:t>
            </a:r>
            <a:endParaRPr kumimoji="0" lang="en-US" sz="1400" b="0" i="0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TrackerNumWhite 11">
            <a:extLst>
              <a:ext uri="{FF2B5EF4-FFF2-40B4-BE49-F238E27FC236}">
                <a16:creationId xmlns:a16="http://schemas.microsoft.com/office/drawing/2014/main" id="{2DB1EA1C-B1E3-4188-A2C9-681DF64D9D44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3016353" y="2736932"/>
            <a:ext cx="692035" cy="241337"/>
          </a:xfrm>
          <a:prstGeom prst="ellipse">
            <a:avLst/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$350M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233814-9446-49CF-92FD-EDF1ED18BEF4}"/>
              </a:ext>
            </a:extLst>
          </p:cNvPr>
          <p:cNvSpPr txBox="1">
            <a:spLocks/>
          </p:cNvSpPr>
          <p:nvPr/>
        </p:nvSpPr>
        <p:spPr>
          <a:xfrm>
            <a:off x="4056738" y="3512572"/>
            <a:ext cx="6966884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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Stop Gap Solutions	</a:t>
            </a:r>
            <a:endParaRPr kumimoji="0" lang="en-US" sz="1400" b="0" i="0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TrackerNumWhite 11">
            <a:extLst>
              <a:ext uri="{FF2B5EF4-FFF2-40B4-BE49-F238E27FC236}">
                <a16:creationId xmlns:a16="http://schemas.microsoft.com/office/drawing/2014/main" id="{31BA2F64-7452-4B2F-B95C-F58FE0CAD5E9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3016353" y="3514866"/>
            <a:ext cx="692035" cy="241337"/>
          </a:xfrm>
          <a:prstGeom prst="ellipse">
            <a:avLst/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$100M</a:t>
            </a:r>
          </a:p>
        </p:txBody>
      </p:sp>
      <p:grpSp>
        <p:nvGrpSpPr>
          <p:cNvPr id="32" name="CustomIcon">
            <a:extLst>
              <a:ext uri="{FF2B5EF4-FFF2-40B4-BE49-F238E27FC236}">
                <a16:creationId xmlns:a16="http://schemas.microsoft.com/office/drawing/2014/main" id="{C4857E3D-F34D-4D60-BB39-AF995371C7EC}"/>
              </a:ext>
            </a:extLst>
          </p:cNvPr>
          <p:cNvGrpSpPr>
            <a:grpSpLocks/>
          </p:cNvGrpSpPr>
          <p:nvPr>
            <p:custDataLst>
              <p:tags r:id="rId9"/>
            </p:custDataLst>
          </p:nvPr>
        </p:nvGrpSpPr>
        <p:grpSpPr>
          <a:xfrm>
            <a:off x="562355" y="2170165"/>
            <a:ext cx="439432" cy="439432"/>
            <a:chOff x="-200025" y="-207010"/>
            <a:chExt cx="1019810" cy="101981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1BD2A51-C798-4F0F-80A2-A4C4CA47F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0025" y="-207010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pattFill prst="solidDmnd">
                <a:fgClr>
                  <a:srgbClr val="0C4169"/>
                </a:fgClr>
                <a:bgClr>
                  <a:srgbClr val="0C4169"/>
                </a:bgClr>
              </a:patt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8F19580E-7C42-4BE3-816B-7732B3912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7FA03A7-872D-4998-8118-C5884467F80A}"/>
              </a:ext>
            </a:extLst>
          </p:cNvPr>
          <p:cNvSpPr txBox="1">
            <a:spLocks/>
          </p:cNvSpPr>
          <p:nvPr/>
        </p:nvSpPr>
        <p:spPr>
          <a:xfrm>
            <a:off x="1077974" y="2170165"/>
            <a:ext cx="1777112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397AA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Infrastructure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DED9169-CEAA-46AF-B8B0-13167E0515A7}"/>
              </a:ext>
            </a:extLst>
          </p:cNvPr>
          <p:cNvSpPr>
            <a:spLocks/>
          </p:cNvSpPr>
          <p:nvPr/>
        </p:nvSpPr>
        <p:spPr>
          <a:xfrm>
            <a:off x="4056738" y="3970220"/>
            <a:ext cx="69668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cost barriers for North Carolinians.</a:t>
            </a:r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" name="TrackerNumWhite 11">
            <a:extLst>
              <a:ext uri="{FF2B5EF4-FFF2-40B4-BE49-F238E27FC236}">
                <a16:creationId xmlns:a16="http://schemas.microsoft.com/office/drawing/2014/main" id="{F4C64D24-7CCE-4241-914B-85FC0774F22F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>
          <a:xfrm>
            <a:off x="3016351" y="3970220"/>
            <a:ext cx="692035" cy="241337"/>
          </a:xfrm>
          <a:prstGeom prst="ellipse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$420M</a:t>
            </a:r>
          </a:p>
        </p:txBody>
      </p:sp>
      <p:grpSp>
        <p:nvGrpSpPr>
          <p:cNvPr id="37" name="CustomIcon">
            <a:extLst>
              <a:ext uri="{FF2B5EF4-FFF2-40B4-BE49-F238E27FC236}">
                <a16:creationId xmlns:a16="http://schemas.microsoft.com/office/drawing/2014/main" id="{059BA222-8937-49D6-9B4C-818BD6F27134}"/>
              </a:ext>
            </a:extLst>
          </p:cNvPr>
          <p:cNvGrpSpPr>
            <a:grpSpLocks/>
          </p:cNvGrpSpPr>
          <p:nvPr>
            <p:custDataLst>
              <p:tags r:id="rId11"/>
            </p:custDataLst>
          </p:nvPr>
        </p:nvGrpSpPr>
        <p:grpSpPr>
          <a:xfrm>
            <a:off x="562355" y="3970220"/>
            <a:ext cx="439432" cy="439432"/>
            <a:chOff x="-200025" y="-207010"/>
            <a:chExt cx="1019810" cy="1019810"/>
          </a:xfrm>
          <a:solidFill>
            <a:schemeClr val="accent1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17D24E6-6D15-4296-99DF-A83A4F6C84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0025" y="-207010"/>
              <a:ext cx="1019810" cy="1019810"/>
            </a:xfrm>
            <a:prstGeom prst="ellipse">
              <a:avLst/>
            </a:prstGeom>
            <a:grpFill/>
            <a:ln w="6350" cap="sq">
              <a:pattFill prst="solidDmnd">
                <a:fgClr>
                  <a:srgbClr val="0C4169"/>
                </a:fgClr>
                <a:bgClr>
                  <a:srgbClr val="0C4169"/>
                </a:bgClr>
              </a:patt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B07B512C-49F3-4A53-8636-0C39E8D21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ED0BC0-6C3D-42D1-9898-26EC37DC7592}"/>
              </a:ext>
            </a:extLst>
          </p:cNvPr>
          <p:cNvSpPr txBox="1">
            <a:spLocks/>
          </p:cNvSpPr>
          <p:nvPr/>
        </p:nvSpPr>
        <p:spPr>
          <a:xfrm>
            <a:off x="1077974" y="3970220"/>
            <a:ext cx="1777112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397AA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Affordability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CF75EB-E86D-4887-87A5-DFD6957EABDC}"/>
              </a:ext>
            </a:extLst>
          </p:cNvPr>
          <p:cNvSpPr>
            <a:spLocks/>
          </p:cNvSpPr>
          <p:nvPr/>
        </p:nvSpPr>
        <p:spPr>
          <a:xfrm>
            <a:off x="4062990" y="4672560"/>
            <a:ext cx="69668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awareness and enable North Carolinians to realize the benefits of high-speed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 through digital literacy and upskilling aimed at accessing the digital economy.</a:t>
            </a:r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5" name="TrackerNumWhite 11">
            <a:extLst>
              <a:ext uri="{FF2B5EF4-FFF2-40B4-BE49-F238E27FC236}">
                <a16:creationId xmlns:a16="http://schemas.microsoft.com/office/drawing/2014/main" id="{0748D877-8957-4BAE-8D67-4BE92576AD0F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>
          <a:xfrm>
            <a:off x="3016350" y="4767335"/>
            <a:ext cx="692035" cy="241337"/>
          </a:xfrm>
          <a:prstGeom prst="ellipse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$165M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092AB-DB34-45D1-9C44-32EA4DBA2186}"/>
              </a:ext>
            </a:extLst>
          </p:cNvPr>
          <p:cNvSpPr txBox="1">
            <a:spLocks/>
          </p:cNvSpPr>
          <p:nvPr/>
        </p:nvSpPr>
        <p:spPr>
          <a:xfrm>
            <a:off x="1077974" y="4672560"/>
            <a:ext cx="1777112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397AA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Digital Literacy</a:t>
            </a:r>
            <a:b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397AA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397AA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and Enablement</a:t>
            </a:r>
            <a:endParaRPr kumimoji="0" lang="en-US" b="0" i="0" strike="noStrike" kern="1200" cap="none" spc="0" normalizeH="0" baseline="30000" noProof="0" dirty="0">
              <a:ln>
                <a:noFill/>
              </a:ln>
              <a:solidFill>
                <a:srgbClr val="397AA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2" name="CustomIcon">
            <a:extLst>
              <a:ext uri="{FF2B5EF4-FFF2-40B4-BE49-F238E27FC236}">
                <a16:creationId xmlns:a16="http://schemas.microsoft.com/office/drawing/2014/main" id="{508BFD96-2749-4FE1-BA80-37BBAD96A0F0}"/>
              </a:ext>
            </a:extLst>
          </p:cNvPr>
          <p:cNvGrpSpPr>
            <a:grpSpLocks/>
          </p:cNvGrpSpPr>
          <p:nvPr>
            <p:custDataLst>
              <p:tags r:id="rId13"/>
            </p:custDataLst>
          </p:nvPr>
        </p:nvGrpSpPr>
        <p:grpSpPr>
          <a:xfrm>
            <a:off x="562355" y="4672560"/>
            <a:ext cx="439432" cy="439432"/>
            <a:chOff x="-200025" y="-207010"/>
            <a:chExt cx="1019810" cy="101981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24E3CDD-2518-4339-A50A-474793623B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0025" y="-207010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pattFill prst="solidDmnd">
                <a:fgClr>
                  <a:srgbClr val="0C4169"/>
                </a:fgClr>
                <a:bgClr>
                  <a:srgbClr val="0C4169"/>
                </a:bgClr>
              </a:patt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1" name="Graphic 110">
              <a:extLst>
                <a:ext uri="{FF2B5EF4-FFF2-40B4-BE49-F238E27FC236}">
                  <a16:creationId xmlns:a16="http://schemas.microsoft.com/office/drawing/2014/main" id="{BF6B10D7-1A5C-4666-B436-547919BDA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cxnSp>
        <p:nvCxnSpPr>
          <p:cNvPr id="87" name="LineBasicStrong 11">
            <a:extLst>
              <a:ext uri="{FF2B5EF4-FFF2-40B4-BE49-F238E27FC236}">
                <a16:creationId xmlns:a16="http://schemas.microsoft.com/office/drawing/2014/main" id="{1B5546FB-BEE0-420E-801E-7F98DAF38EF3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561592" y="4587315"/>
            <a:ext cx="1108252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neBasicStrong 11">
            <a:extLst>
              <a:ext uri="{FF2B5EF4-FFF2-40B4-BE49-F238E27FC236}">
                <a16:creationId xmlns:a16="http://schemas.microsoft.com/office/drawing/2014/main" id="{1913E988-C377-443A-9B90-50DB0A066BF1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3001112" y="5181997"/>
            <a:ext cx="864300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LineBasicStrong 11">
            <a:extLst>
              <a:ext uri="{FF2B5EF4-FFF2-40B4-BE49-F238E27FC236}">
                <a16:creationId xmlns:a16="http://schemas.microsoft.com/office/drawing/2014/main" id="{B3C2B2E3-C59F-4B5F-8551-E1E2C493919D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561592" y="3862115"/>
            <a:ext cx="1108252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BasicStrong 11">
            <a:extLst>
              <a:ext uri="{FF2B5EF4-FFF2-40B4-BE49-F238E27FC236}">
                <a16:creationId xmlns:a16="http://schemas.microsoft.com/office/drawing/2014/main" id="{66E8F5C8-6274-4665-ADBF-3694F183B85B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3016350" y="2666927"/>
            <a:ext cx="8627769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BasicStrong 11">
            <a:extLst>
              <a:ext uri="{FF2B5EF4-FFF2-40B4-BE49-F238E27FC236}">
                <a16:creationId xmlns:a16="http://schemas.microsoft.com/office/drawing/2014/main" id="{B4F53FAD-2A58-41E6-A40F-C8C4BF016D35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3016350" y="3048274"/>
            <a:ext cx="8627769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LineBasicStrong 11">
            <a:extLst>
              <a:ext uri="{FF2B5EF4-FFF2-40B4-BE49-F238E27FC236}">
                <a16:creationId xmlns:a16="http://schemas.microsoft.com/office/drawing/2014/main" id="{1572A33D-AA3C-462D-9565-098140E96180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3016350" y="3429621"/>
            <a:ext cx="8627769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BasicStrong 11">
            <a:extLst>
              <a:ext uri="{FF2B5EF4-FFF2-40B4-BE49-F238E27FC236}">
                <a16:creationId xmlns:a16="http://schemas.microsoft.com/office/drawing/2014/main" id="{64D8A187-E51C-4008-9CFB-A6E5CF5A20F4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3001112" y="5563344"/>
            <a:ext cx="8643007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70452A6-D389-4FE8-86EF-0906A8A6AE3E}"/>
              </a:ext>
            </a:extLst>
          </p:cNvPr>
          <p:cNvSpPr>
            <a:spLocks/>
          </p:cNvSpPr>
          <p:nvPr/>
        </p:nvSpPr>
        <p:spPr>
          <a:xfrm>
            <a:off x="4056738" y="5632821"/>
            <a:ext cx="69668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"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Awareness and Digital Literacy</a:t>
            </a:r>
            <a:endParaRPr kumimoji="0" lang="en-US" sz="1400" b="0" i="0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rackerNumWhite 11">
            <a:extLst>
              <a:ext uri="{FF2B5EF4-FFF2-40B4-BE49-F238E27FC236}">
                <a16:creationId xmlns:a16="http://schemas.microsoft.com/office/drawing/2014/main" id="{20B9EC25-80C4-45AA-8E82-75457DB025AF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>
          <a:xfrm>
            <a:off x="2994861" y="5619875"/>
            <a:ext cx="692035" cy="241337"/>
          </a:xfrm>
          <a:prstGeom prst="ellipse">
            <a:avLst/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$95M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18D16B7-DD2E-43AE-81E4-5FA8E556A42F}"/>
              </a:ext>
            </a:extLst>
          </p:cNvPr>
          <p:cNvSpPr>
            <a:spLocks/>
          </p:cNvSpPr>
          <p:nvPr/>
        </p:nvSpPr>
        <p:spPr>
          <a:xfrm>
            <a:off x="4078230" y="6112418"/>
            <a:ext cx="69668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support.</a:t>
            </a:r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9" name="TrackerNumWhite 11">
            <a:extLst>
              <a:ext uri="{FF2B5EF4-FFF2-40B4-BE49-F238E27FC236}">
                <a16:creationId xmlns:a16="http://schemas.microsoft.com/office/drawing/2014/main" id="{A654E9A2-8B7E-46AD-A051-06C82127ECE4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>
          <a:xfrm>
            <a:off x="3016351" y="6153596"/>
            <a:ext cx="692035" cy="241337"/>
          </a:xfrm>
          <a:prstGeom prst="ellipse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$15M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35A89D9-7392-484B-81CD-87D25022D192}"/>
              </a:ext>
            </a:extLst>
          </p:cNvPr>
          <p:cNvSpPr>
            <a:spLocks noChangeAspect="1"/>
          </p:cNvSpPr>
          <p:nvPr/>
        </p:nvSpPr>
        <p:spPr>
          <a:xfrm>
            <a:off x="577595" y="6113561"/>
            <a:ext cx="439432" cy="439432"/>
          </a:xfrm>
          <a:prstGeom prst="ellipse">
            <a:avLst/>
          </a:prstGeom>
          <a:solidFill>
            <a:schemeClr val="accent1"/>
          </a:solidFill>
          <a:ln w="6350" cap="sq">
            <a:pattFill prst="solidDmnd">
              <a:fgClr>
                <a:srgbClr val="0C4169"/>
              </a:fgClr>
              <a:bgClr>
                <a:srgbClr val="0C4169"/>
              </a:bgClr>
            </a:patt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08BE2A4-A584-46C2-A778-5E199DBCEE2B}"/>
              </a:ext>
            </a:extLst>
          </p:cNvPr>
          <p:cNvSpPr txBox="1">
            <a:spLocks/>
          </p:cNvSpPr>
          <p:nvPr/>
        </p:nvSpPr>
        <p:spPr>
          <a:xfrm>
            <a:off x="1093214" y="6112418"/>
            <a:ext cx="1777112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397AA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Administrative	</a:t>
            </a:r>
          </a:p>
        </p:txBody>
      </p:sp>
      <p:cxnSp>
        <p:nvCxnSpPr>
          <p:cNvPr id="96" name="LineBasicStrong 11">
            <a:extLst>
              <a:ext uri="{FF2B5EF4-FFF2-40B4-BE49-F238E27FC236}">
                <a16:creationId xmlns:a16="http://schemas.microsoft.com/office/drawing/2014/main" id="{B271F046-B672-4922-B7B6-2EF51AC95763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561592" y="6011933"/>
            <a:ext cx="1108252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CustomIcon">
            <a:extLst>
              <a:ext uri="{FF2B5EF4-FFF2-40B4-BE49-F238E27FC236}">
                <a16:creationId xmlns:a16="http://schemas.microsoft.com/office/drawing/2014/main" id="{ADCAE3BC-9C2B-4B7F-9857-51515E6F2E57}"/>
              </a:ext>
            </a:extLst>
          </p:cNvPr>
          <p:cNvPicPr>
            <a:picLocks/>
          </p:cNvPicPr>
          <p:nvPr>
            <p:custDataLst>
              <p:tags r:id="rId2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5481" y="6220775"/>
            <a:ext cx="241078" cy="241076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BC288BB2-91E6-402E-98BE-C9355CDAF5AF}"/>
              </a:ext>
            </a:extLst>
          </p:cNvPr>
          <p:cNvSpPr txBox="1"/>
          <p:nvPr/>
        </p:nvSpPr>
        <p:spPr>
          <a:xfrm>
            <a:off x="553972" y="1112775"/>
            <a:ext cx="11028428" cy="96827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Governor Cooper proposes closing the digital divide with a $1.2 billion state investment, using funds from the American Rescue Plan, in the following areas to </a:t>
            </a:r>
            <a:r>
              <a:rPr lang="en-US" b="1" dirty="0">
                <a:solidFill>
                  <a:srgbClr val="397A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digital equity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397AAC"/>
                </a:solidFill>
              </a:rPr>
              <a:t>in North Carolina.</a:t>
            </a:r>
            <a:r>
              <a:rPr lang="en-US" sz="1800" b="1" dirty="0"/>
              <a:t>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also leverage significant private sector investment.</a:t>
            </a:r>
          </a:p>
        </p:txBody>
      </p:sp>
    </p:spTree>
    <p:extLst>
      <p:ext uri="{BB962C8B-B14F-4D97-AF65-F5344CB8AC3E}">
        <p14:creationId xmlns:p14="http://schemas.microsoft.com/office/powerpoint/2010/main" val="2250076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EMPLATELASTEDITED" val="2021-02-19 09:31 AM"/>
  <p:tag name="DSS_ID" val="c3886b5b-4a58-41f6-81e8-56d9c8d68974"/>
  <p:tag name="ICONFILLBACKGROUND" val="Color [A=255, R=255, G=255, B=255]"/>
  <p:tag name="ICONFILLBACKGROUNDTHEME" val="Background 1"/>
  <p:tag name="ICONENCLOSURE" val="False"/>
  <p:tag name="THINKCELLPRESENTATIONDONOTDELETE" val="&lt;?xml version=&quot;1.0&quot; encoding=&quot;UTF-16&quot; standalone=&quot;yes&quot;?&gt;&lt;root reqver=&quot;25060&quot;&gt;&lt;version val=&quot;284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ICONLINEFILL" val="Color [A=255, R=12, G=65, B=105]"/>
  <p:tag name="ICONLINEFILLTHEME" val="Background 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s.n9WbakRUjiczJHcYT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s.n9WbakRUjiczJHcY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s.n9WbakRUjiczJHcYTQ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s.n9WbakRUjiczJHcY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WiRa38xrUNepz4cSJx4g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JFQmQnarPmQYBqoLwhKg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1"/>
  <p:tag name="2LEVEL" val="10.5"/>
  <p:tag name="3LEVEL" val="5.25"/>
  <p:tag name="4LEVEL" val="2.62"/>
  <p:tag name="5LEVEL" val="1.31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IIQ1lZJGzHb_NxvMMh6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Strong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Strong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Strong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IIQ1lZJGzHb_NxvMMh6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4169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4169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B246A634-ABD6-497E-8789-1DEFF17C65FA}"/>
    </a:ext>
  </a:extLst>
</a:theme>
</file>

<file path=ppt/theme/theme10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0C4169"/>
      </a:lt1>
      <a:dk2>
        <a:srgbClr val="000000"/>
      </a:dk2>
      <a:lt2>
        <a:srgbClr val="000000"/>
      </a:lt2>
      <a:accent1>
        <a:srgbClr val="FFFFFF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C4169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D919DFF1-2F2B-4B16-BDF8-B0AFB4376999}"/>
    </a:ext>
  </a:extLst>
</a:theme>
</file>

<file path=ppt/theme/theme3.xml><?xml version="1.0" encoding="utf-8"?>
<a:theme xmlns:a="http://schemas.openxmlformats.org/drawingml/2006/main" name="7_Contrast">
  <a:themeElements>
    <a:clrScheme name="Scheme2">
      <a:dk1>
        <a:srgbClr val="FFFFFF"/>
      </a:dk1>
      <a:lt1>
        <a:srgbClr val="0C4169"/>
      </a:lt1>
      <a:dk2>
        <a:srgbClr val="000000"/>
      </a:dk2>
      <a:lt2>
        <a:srgbClr val="000000"/>
      </a:lt2>
      <a:accent1>
        <a:srgbClr val="FFFFFF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C4169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D919DFF1-2F2B-4B16-BDF8-B0AFB4376999}"/>
    </a:ext>
  </a:extLst>
</a:theme>
</file>

<file path=ppt/theme/theme4.xml><?xml version="1.0" encoding="utf-8"?>
<a:theme xmlns:a="http://schemas.openxmlformats.org/drawingml/2006/main" name="14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4169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4169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B246A634-ABD6-497E-8789-1DEFF17C65FA}"/>
    </a:ext>
  </a:extLst>
</a:theme>
</file>

<file path=ppt/theme/theme5.xml><?xml version="1.0" encoding="utf-8"?>
<a:theme xmlns:a="http://schemas.openxmlformats.org/drawingml/2006/main" name="16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4169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4169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B246A634-ABD6-497E-8789-1DEFF17C65FA}"/>
    </a:ext>
  </a:extLst>
</a:theme>
</file>

<file path=ppt/theme/theme6.xml><?xml version="1.0" encoding="utf-8"?>
<a:theme xmlns:a="http://schemas.openxmlformats.org/drawingml/2006/main" name="1_Contrast">
  <a:themeElements>
    <a:clrScheme name="Scheme2">
      <a:dk1>
        <a:srgbClr val="FFFFFF"/>
      </a:dk1>
      <a:lt1>
        <a:srgbClr val="0C4169"/>
      </a:lt1>
      <a:dk2>
        <a:srgbClr val="000000"/>
      </a:dk2>
      <a:lt2>
        <a:srgbClr val="000000"/>
      </a:lt2>
      <a:accent1>
        <a:srgbClr val="FFFFFF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C4169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D919DFF1-2F2B-4B16-BDF8-B0AFB4376999}"/>
    </a:ext>
  </a:extLst>
</a:theme>
</file>

<file path=ppt/theme/theme7.xml><?xml version="1.0" encoding="utf-8"?>
<a:theme xmlns:a="http://schemas.openxmlformats.org/drawingml/2006/main" name="2_Contrast">
  <a:themeElements>
    <a:clrScheme name="Scheme2">
      <a:dk1>
        <a:srgbClr val="FFFFFF"/>
      </a:dk1>
      <a:lt1>
        <a:srgbClr val="0C4169"/>
      </a:lt1>
      <a:dk2>
        <a:srgbClr val="000000"/>
      </a:dk2>
      <a:lt2>
        <a:srgbClr val="000000"/>
      </a:lt2>
      <a:accent1>
        <a:srgbClr val="FFFFFF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C4169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D919DFF1-2F2B-4B16-BDF8-B0AFB4376999}"/>
    </a:ext>
  </a:extLst>
</a:theme>
</file>

<file path=ppt/theme/theme8.xml><?xml version="1.0" encoding="utf-8"?>
<a:theme xmlns:a="http://schemas.openxmlformats.org/drawingml/2006/main" name="15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4169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4169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B246A634-ABD6-497E-8789-1DEFF17C65FA}"/>
    </a:ext>
  </a:extLst>
</a:theme>
</file>

<file path=ppt/theme/theme9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deck - DO NOT EDIT!</Template>
  <TotalTime>9468</TotalTime>
  <Words>625</Words>
  <Application>Microsoft Office PowerPoint</Application>
  <PresentationFormat>Widescreen</PresentationFormat>
  <Paragraphs>77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Arial</vt:lpstr>
      <vt:lpstr>Calibri</vt:lpstr>
      <vt:lpstr>Segoe UI</vt:lpstr>
      <vt:lpstr>Wingdings</vt:lpstr>
      <vt:lpstr>White</vt:lpstr>
      <vt:lpstr>Contrast</vt:lpstr>
      <vt:lpstr>7_Contrast</vt:lpstr>
      <vt:lpstr>14_White</vt:lpstr>
      <vt:lpstr>16_White</vt:lpstr>
      <vt:lpstr>1_Contrast</vt:lpstr>
      <vt:lpstr>2_Contrast</vt:lpstr>
      <vt:lpstr>15_White</vt:lpstr>
      <vt:lpstr>think-cell Slide</vt:lpstr>
      <vt:lpstr>The Digital Divide in North Carolina1</vt:lpstr>
      <vt:lpstr>Closing the Digital Divide in North Carolina</vt:lpstr>
      <vt:lpstr>Measuring Success</vt:lpstr>
      <vt:lpstr>Approach &amp; Initiative Investment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(Calibri 44 pt, bold top-aligned)</dc:title>
  <dc:subject/>
  <dc:creator>N.C. Department of Information Technology</dc:creator>
  <cp:keywords/>
  <dc:description/>
  <cp:lastModifiedBy>Kelly Gardner</cp:lastModifiedBy>
  <cp:revision>720</cp:revision>
  <cp:lastPrinted>2018-10-30T20:37:12Z</cp:lastPrinted>
  <dcterms:created xsi:type="dcterms:W3CDTF">2021-02-19T15:13:39Z</dcterms:created>
  <dcterms:modified xsi:type="dcterms:W3CDTF">2021-06-29T22:38:23Z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2021-02-19 09:31 AM</vt:lpwstr>
  </property>
  <property fmtid="{D5CDD505-2E9C-101B-9397-08002B2CF9AE}" pid="8" name="TemplateCreated">
    <vt:lpwstr>2019-02-27 01:18 PM</vt:lpwstr>
  </property>
</Properties>
</file>