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heme/theme9.xml" ContentType="application/vnd.openxmlformats-officedocument.theme+xml"/>
  <Override PartName="/ppt/theme/theme10.xml" ContentType="application/vnd.openxmlformats-officedocument.theme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notesSlides/notesSlide1.xml" ContentType="application/vnd.openxmlformats-officedocument.presentationml.notesSlide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notesSlides/notesSlide2.xml" ContentType="application/vnd.openxmlformats-officedocument.presentationml.notesSlide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notesSlides/notesSlide3.xml" ContentType="application/vnd.openxmlformats-officedocument.presentationml.notesSlide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64" r:id="rId2"/>
    <p:sldMasterId id="2147484136" r:id="rId3"/>
    <p:sldMasterId id="2147484341" r:id="rId4"/>
    <p:sldMasterId id="2147484373" r:id="rId5"/>
    <p:sldMasterId id="2147484389" r:id="rId6"/>
    <p:sldMasterId id="2147484404" r:id="rId7"/>
    <p:sldMasterId id="2147484419" r:id="rId8"/>
  </p:sldMasterIdLst>
  <p:notesMasterIdLst>
    <p:notesMasterId r:id="rId13"/>
  </p:notesMasterIdLst>
  <p:handoutMasterIdLst>
    <p:handoutMasterId r:id="rId14"/>
  </p:handoutMasterIdLst>
  <p:sldIdLst>
    <p:sldId id="2146845534" r:id="rId9"/>
    <p:sldId id="2146845838" r:id="rId10"/>
    <p:sldId id="2146845841" r:id="rId11"/>
    <p:sldId id="2146845896" r:id="rId12"/>
  </p:sldIdLst>
  <p:sldSz cx="12192000" cy="6858000"/>
  <p:notesSz cx="7102475" cy="938847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9" userDrawn="1">
          <p15:clr>
            <a:srgbClr val="A4A3A4"/>
          </p15:clr>
        </p15:guide>
        <p15:guide id="2" orient="horz" pos="1272" userDrawn="1">
          <p15:clr>
            <a:srgbClr val="A4A3A4"/>
          </p15:clr>
        </p15:guide>
        <p15:guide id="3" orient="horz" pos="1464" userDrawn="1">
          <p15:clr>
            <a:srgbClr val="A4A3A4"/>
          </p15:clr>
        </p15:guide>
        <p15:guide id="4" orient="horz" pos="2293" userDrawn="1">
          <p15:clr>
            <a:srgbClr val="A4A3A4"/>
          </p15:clr>
        </p15:guide>
        <p15:guide id="5" pos="3484" userDrawn="1">
          <p15:clr>
            <a:srgbClr val="A4A3A4"/>
          </p15:clr>
        </p15:guide>
        <p15:guide id="6" pos="37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Rich" initials="HR" lastIdx="1" clrIdx="0">
    <p:extLst>
      <p:ext uri="{19B8F6BF-5375-455C-9EA6-DF929625EA0E}">
        <p15:presenceInfo xmlns:p15="http://schemas.microsoft.com/office/powerpoint/2012/main" userId="S-1-5-21-1801674531-1788223648-725345543-11859" providerId="AD"/>
      </p:ext>
    </p:extLst>
  </p:cmAuthor>
  <p:cmAuthor id="2" name="Kelly Gardner" initials="KG" lastIdx="4" clrIdx="1">
    <p:extLst>
      <p:ext uri="{19B8F6BF-5375-455C-9EA6-DF929625EA0E}">
        <p15:presenceInfo xmlns:p15="http://schemas.microsoft.com/office/powerpoint/2012/main" userId="Kelly Gard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7AAC"/>
    <a:srgbClr val="E6576D"/>
    <a:srgbClr val="DF9AA4"/>
    <a:srgbClr val="FFC000"/>
    <a:srgbClr val="B3B3B3"/>
    <a:srgbClr val="0C4169"/>
    <a:srgbClr val="70AD47"/>
    <a:srgbClr val="00B0F0"/>
    <a:srgbClr val="8DBDE8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45" autoAdjust="0"/>
    <p:restoredTop sz="83123" autoAdjust="0"/>
  </p:normalViewPr>
  <p:slideViewPr>
    <p:cSldViewPr snapToGrid="0">
      <p:cViewPr varScale="1">
        <p:scale>
          <a:sx n="68" d="100"/>
          <a:sy n="68" d="100"/>
        </p:scale>
        <p:origin x="1546" y="53"/>
      </p:cViewPr>
      <p:guideLst>
        <p:guide orient="horz" pos="1909"/>
        <p:guide orient="horz" pos="1272"/>
        <p:guide orient="horz" pos="1464"/>
        <p:guide orient="horz" pos="2293"/>
        <p:guide pos="3484"/>
        <p:guide pos="37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2792"/>
    </p:cViewPr>
  </p:sorterViewPr>
  <p:notesViewPr>
    <p:cSldViewPr snapToGrid="0">
      <p:cViewPr>
        <p:scale>
          <a:sx n="75" d="100"/>
          <a:sy n="75" d="100"/>
        </p:scale>
        <p:origin x="320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tags" Target="tags/tag1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29 June 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29 June 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2" y="563563"/>
            <a:ext cx="5632450" cy="316865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2FEA09E-B533-4D4E-953A-87FE3907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5012" y="4518025"/>
            <a:ext cx="5632450" cy="10002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300"/>
      </a:spcBef>
      <a:spcAft>
        <a:spcPts val="3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44000" indent="-144000" algn="l" defTabSz="914400" rtl="0" eaLnBrk="1" latinLnBrk="0" hangingPunct="1">
      <a:spcAft>
        <a:spcPts val="300"/>
      </a:spcAft>
      <a:buSzPct val="110000"/>
      <a:buFont typeface="Wingdings" panose="05000000000000000000" pitchFamily="2" charset="2"/>
      <a:buChar char="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SzPct val="110000"/>
      <a:buFont typeface="Arial" panose="020B0604020202020204" pitchFamily="34" charset="0"/>
      <a:buChar char="‒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SzPct val="100000"/>
      <a:buFont typeface="Arial" panose="020B0604020202020204" pitchFamily="34" charset="0"/>
      <a:buChar char="•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Font typeface="Arial" panose="020B0604020202020204" pitchFamily="34" charset="0"/>
      <a:buChar char="̶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DF34805-1F01-4BDA-A8CA-FCEA2B4BC8D0}" type="datetime3">
              <a:rPr lang="en-US" smtClean="0"/>
              <a:pPr/>
              <a:t>29 June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EBCF4-26FC-4F76-8DA1-52FDDC328D4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83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 June 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27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 June 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672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 June 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8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24.xml"/><Relationship Id="rId7" Type="http://schemas.openxmlformats.org/officeDocument/2006/relationships/oleObject" Target="../embeddings/oleObject2.bin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10" Type="http://schemas.openxmlformats.org/officeDocument/2006/relationships/image" Target="../media/image4.jpeg"/><Relationship Id="rId4" Type="http://schemas.openxmlformats.org/officeDocument/2006/relationships/tags" Target="../tags/tag25.xml"/><Relationship Id="rId9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5.emf"/><Relationship Id="rId5" Type="http://schemas.openxmlformats.org/officeDocument/2006/relationships/tags" Target="../tags/tag87.xml"/><Relationship Id="rId10" Type="http://schemas.openxmlformats.org/officeDocument/2006/relationships/oleObject" Target="../embeddings/oleObject11.bin"/><Relationship Id="rId4" Type="http://schemas.openxmlformats.org/officeDocument/2006/relationships/tags" Target="../tags/tag86.xml"/><Relationship Id="rId9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783.xml"/><Relationship Id="rId7" Type="http://schemas.openxmlformats.org/officeDocument/2006/relationships/image" Target="../media/image2.emf"/><Relationship Id="rId2" Type="http://schemas.openxmlformats.org/officeDocument/2006/relationships/tags" Target="../tags/tag782.xml"/><Relationship Id="rId1" Type="http://schemas.openxmlformats.org/officeDocument/2006/relationships/tags" Target="../tags/tag781.xml"/><Relationship Id="rId6" Type="http://schemas.openxmlformats.org/officeDocument/2006/relationships/oleObject" Target="../embeddings/oleObject107.bin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784.xml"/></Relationships>
</file>

<file path=ppt/slideLayouts/_rels/slideLayout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08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785.xml"/><Relationship Id="rId6" Type="http://schemas.openxmlformats.org/officeDocument/2006/relationships/image" Target="../media/image6.png"/><Relationship Id="rId5" Type="http://schemas.openxmlformats.org/officeDocument/2006/relationships/hyperlink" Target="http://www.osbm.nc.gov/" TargetMode="External"/><Relationship Id="rId4" Type="http://schemas.openxmlformats.org/officeDocument/2006/relationships/image" Target="../media/image2.emf"/></Relationships>
</file>

<file path=ppt/slideLayouts/_rels/slideLayout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808.xml"/><Relationship Id="rId7" Type="http://schemas.openxmlformats.org/officeDocument/2006/relationships/oleObject" Target="../embeddings/oleObject110.bin"/><Relationship Id="rId2" Type="http://schemas.openxmlformats.org/officeDocument/2006/relationships/tags" Target="../tags/tag807.xml"/><Relationship Id="rId1" Type="http://schemas.openxmlformats.org/officeDocument/2006/relationships/tags" Target="../tags/tag806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810.xml"/><Relationship Id="rId10" Type="http://schemas.openxmlformats.org/officeDocument/2006/relationships/image" Target="../media/image4.jpeg"/><Relationship Id="rId4" Type="http://schemas.openxmlformats.org/officeDocument/2006/relationships/tags" Target="../tags/tag809.xml"/><Relationship Id="rId9" Type="http://schemas.openxmlformats.org/officeDocument/2006/relationships/image" Target="../media/image3.png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813.xml"/><Relationship Id="rId7" Type="http://schemas.openxmlformats.org/officeDocument/2006/relationships/tags" Target="../tags/tag817.xml"/><Relationship Id="rId2" Type="http://schemas.openxmlformats.org/officeDocument/2006/relationships/tags" Target="../tags/tag812.xml"/><Relationship Id="rId1" Type="http://schemas.openxmlformats.org/officeDocument/2006/relationships/tags" Target="../tags/tag811.xml"/><Relationship Id="rId6" Type="http://schemas.openxmlformats.org/officeDocument/2006/relationships/tags" Target="../tags/tag816.xml"/><Relationship Id="rId5" Type="http://schemas.openxmlformats.org/officeDocument/2006/relationships/tags" Target="../tags/tag815.xml"/><Relationship Id="rId10" Type="http://schemas.openxmlformats.org/officeDocument/2006/relationships/image" Target="../media/image1.emf"/><Relationship Id="rId4" Type="http://schemas.openxmlformats.org/officeDocument/2006/relationships/tags" Target="../tags/tag814.xml"/><Relationship Id="rId9" Type="http://schemas.openxmlformats.org/officeDocument/2006/relationships/oleObject" Target="../embeddings/oleObject111.bin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3" Type="http://schemas.openxmlformats.org/officeDocument/2006/relationships/tags" Target="../tags/tag820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819.xml"/><Relationship Id="rId1" Type="http://schemas.openxmlformats.org/officeDocument/2006/relationships/tags" Target="../tags/tag818.xml"/><Relationship Id="rId6" Type="http://schemas.openxmlformats.org/officeDocument/2006/relationships/tags" Target="../tags/tag823.xml"/><Relationship Id="rId5" Type="http://schemas.openxmlformats.org/officeDocument/2006/relationships/tags" Target="../tags/tag822.xml"/><Relationship Id="rId4" Type="http://schemas.openxmlformats.org/officeDocument/2006/relationships/tags" Target="../tags/tag821.xml"/><Relationship Id="rId9" Type="http://schemas.openxmlformats.org/officeDocument/2006/relationships/image" Target="../media/image2.emf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3.bin"/><Relationship Id="rId3" Type="http://schemas.openxmlformats.org/officeDocument/2006/relationships/tags" Target="../tags/tag826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825.xml"/><Relationship Id="rId1" Type="http://schemas.openxmlformats.org/officeDocument/2006/relationships/tags" Target="../tags/tag824.xml"/><Relationship Id="rId6" Type="http://schemas.openxmlformats.org/officeDocument/2006/relationships/tags" Target="../tags/tag829.xml"/><Relationship Id="rId5" Type="http://schemas.openxmlformats.org/officeDocument/2006/relationships/tags" Target="../tags/tag828.xml"/><Relationship Id="rId4" Type="http://schemas.openxmlformats.org/officeDocument/2006/relationships/tags" Target="../tags/tag827.xml"/><Relationship Id="rId9" Type="http://schemas.openxmlformats.org/officeDocument/2006/relationships/image" Target="../media/image2.emf"/></Relationships>
</file>

<file path=ppt/slideLayouts/_rels/slideLayout10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4.bin"/><Relationship Id="rId3" Type="http://schemas.openxmlformats.org/officeDocument/2006/relationships/tags" Target="../tags/tag832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831.xml"/><Relationship Id="rId1" Type="http://schemas.openxmlformats.org/officeDocument/2006/relationships/tags" Target="../tags/tag830.xml"/><Relationship Id="rId6" Type="http://schemas.openxmlformats.org/officeDocument/2006/relationships/tags" Target="../tags/tag835.xml"/><Relationship Id="rId5" Type="http://schemas.openxmlformats.org/officeDocument/2006/relationships/tags" Target="../tags/tag834.xml"/><Relationship Id="rId4" Type="http://schemas.openxmlformats.org/officeDocument/2006/relationships/tags" Target="../tags/tag833.xml"/><Relationship Id="rId9" Type="http://schemas.openxmlformats.org/officeDocument/2006/relationships/image" Target="../media/image2.emf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838.xml"/><Relationship Id="rId7" Type="http://schemas.openxmlformats.org/officeDocument/2006/relationships/tags" Target="../tags/tag842.xml"/><Relationship Id="rId2" Type="http://schemas.openxmlformats.org/officeDocument/2006/relationships/tags" Target="../tags/tag837.xml"/><Relationship Id="rId1" Type="http://schemas.openxmlformats.org/officeDocument/2006/relationships/tags" Target="../tags/tag836.xml"/><Relationship Id="rId6" Type="http://schemas.openxmlformats.org/officeDocument/2006/relationships/tags" Target="../tags/tag841.xml"/><Relationship Id="rId5" Type="http://schemas.openxmlformats.org/officeDocument/2006/relationships/tags" Target="../tags/tag840.xml"/><Relationship Id="rId10" Type="http://schemas.openxmlformats.org/officeDocument/2006/relationships/image" Target="../media/image2.emf"/><Relationship Id="rId4" Type="http://schemas.openxmlformats.org/officeDocument/2006/relationships/tags" Target="../tags/tag839.xml"/><Relationship Id="rId9" Type="http://schemas.openxmlformats.org/officeDocument/2006/relationships/oleObject" Target="../embeddings/oleObject115.bin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tags" Target="../tags/tag850.xml"/><Relationship Id="rId3" Type="http://schemas.openxmlformats.org/officeDocument/2006/relationships/tags" Target="../tags/tag845.xml"/><Relationship Id="rId7" Type="http://schemas.openxmlformats.org/officeDocument/2006/relationships/tags" Target="../tags/tag849.xml"/><Relationship Id="rId2" Type="http://schemas.openxmlformats.org/officeDocument/2006/relationships/tags" Target="../tags/tag844.xml"/><Relationship Id="rId1" Type="http://schemas.openxmlformats.org/officeDocument/2006/relationships/tags" Target="../tags/tag843.xml"/><Relationship Id="rId6" Type="http://schemas.openxmlformats.org/officeDocument/2006/relationships/tags" Target="../tags/tag848.xml"/><Relationship Id="rId11" Type="http://schemas.openxmlformats.org/officeDocument/2006/relationships/image" Target="../media/image1.emf"/><Relationship Id="rId5" Type="http://schemas.openxmlformats.org/officeDocument/2006/relationships/tags" Target="../tags/tag847.xml"/><Relationship Id="rId10" Type="http://schemas.openxmlformats.org/officeDocument/2006/relationships/oleObject" Target="../embeddings/oleObject116.bin"/><Relationship Id="rId4" Type="http://schemas.openxmlformats.org/officeDocument/2006/relationships/tags" Target="../tags/tag846.xml"/><Relationship Id="rId9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tags" Target="../tags/tag858.xml"/><Relationship Id="rId3" Type="http://schemas.openxmlformats.org/officeDocument/2006/relationships/tags" Target="../tags/tag853.xml"/><Relationship Id="rId7" Type="http://schemas.openxmlformats.org/officeDocument/2006/relationships/tags" Target="../tags/tag857.xml"/><Relationship Id="rId2" Type="http://schemas.openxmlformats.org/officeDocument/2006/relationships/tags" Target="../tags/tag852.xml"/><Relationship Id="rId1" Type="http://schemas.openxmlformats.org/officeDocument/2006/relationships/tags" Target="../tags/tag851.xml"/><Relationship Id="rId6" Type="http://schemas.openxmlformats.org/officeDocument/2006/relationships/tags" Target="../tags/tag856.xml"/><Relationship Id="rId11" Type="http://schemas.openxmlformats.org/officeDocument/2006/relationships/image" Target="../media/image1.emf"/><Relationship Id="rId5" Type="http://schemas.openxmlformats.org/officeDocument/2006/relationships/tags" Target="../tags/tag855.xml"/><Relationship Id="rId10" Type="http://schemas.openxmlformats.org/officeDocument/2006/relationships/oleObject" Target="../embeddings/oleObject117.bin"/><Relationship Id="rId4" Type="http://schemas.openxmlformats.org/officeDocument/2006/relationships/tags" Target="../tags/tag854.xml"/><Relationship Id="rId9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1.emf"/><Relationship Id="rId5" Type="http://schemas.openxmlformats.org/officeDocument/2006/relationships/tags" Target="../tags/tag95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94.xml"/><Relationship Id="rId9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tags" Target="../tags/tag866.xml"/><Relationship Id="rId3" Type="http://schemas.openxmlformats.org/officeDocument/2006/relationships/tags" Target="../tags/tag861.xml"/><Relationship Id="rId7" Type="http://schemas.openxmlformats.org/officeDocument/2006/relationships/tags" Target="../tags/tag865.xml"/><Relationship Id="rId2" Type="http://schemas.openxmlformats.org/officeDocument/2006/relationships/tags" Target="../tags/tag860.xml"/><Relationship Id="rId1" Type="http://schemas.openxmlformats.org/officeDocument/2006/relationships/tags" Target="../tags/tag859.xml"/><Relationship Id="rId6" Type="http://schemas.openxmlformats.org/officeDocument/2006/relationships/tags" Target="../tags/tag864.xml"/><Relationship Id="rId11" Type="http://schemas.openxmlformats.org/officeDocument/2006/relationships/image" Target="../media/image1.emf"/><Relationship Id="rId5" Type="http://schemas.openxmlformats.org/officeDocument/2006/relationships/tags" Target="../tags/tag863.xml"/><Relationship Id="rId10" Type="http://schemas.openxmlformats.org/officeDocument/2006/relationships/oleObject" Target="../embeddings/oleObject118.bin"/><Relationship Id="rId4" Type="http://schemas.openxmlformats.org/officeDocument/2006/relationships/tags" Target="../tags/tag862.xml"/><Relationship Id="rId9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tags" Target="../tags/tag874.xml"/><Relationship Id="rId3" Type="http://schemas.openxmlformats.org/officeDocument/2006/relationships/tags" Target="../tags/tag869.xml"/><Relationship Id="rId7" Type="http://schemas.openxmlformats.org/officeDocument/2006/relationships/tags" Target="../tags/tag873.xml"/><Relationship Id="rId2" Type="http://schemas.openxmlformats.org/officeDocument/2006/relationships/tags" Target="../tags/tag868.xml"/><Relationship Id="rId1" Type="http://schemas.openxmlformats.org/officeDocument/2006/relationships/tags" Target="../tags/tag867.xml"/><Relationship Id="rId6" Type="http://schemas.openxmlformats.org/officeDocument/2006/relationships/tags" Target="../tags/tag872.xml"/><Relationship Id="rId11" Type="http://schemas.openxmlformats.org/officeDocument/2006/relationships/image" Target="../media/image5.emf"/><Relationship Id="rId5" Type="http://schemas.openxmlformats.org/officeDocument/2006/relationships/tags" Target="../tags/tag871.xml"/><Relationship Id="rId10" Type="http://schemas.openxmlformats.org/officeDocument/2006/relationships/oleObject" Target="../embeddings/oleObject119.bin"/><Relationship Id="rId4" Type="http://schemas.openxmlformats.org/officeDocument/2006/relationships/tags" Target="../tags/tag870.xml"/><Relationship Id="rId9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tags" Target="../tags/tag882.xml"/><Relationship Id="rId3" Type="http://schemas.openxmlformats.org/officeDocument/2006/relationships/tags" Target="../tags/tag877.xml"/><Relationship Id="rId7" Type="http://schemas.openxmlformats.org/officeDocument/2006/relationships/tags" Target="../tags/tag881.xml"/><Relationship Id="rId2" Type="http://schemas.openxmlformats.org/officeDocument/2006/relationships/tags" Target="../tags/tag876.xml"/><Relationship Id="rId1" Type="http://schemas.openxmlformats.org/officeDocument/2006/relationships/tags" Target="../tags/tag875.xml"/><Relationship Id="rId6" Type="http://schemas.openxmlformats.org/officeDocument/2006/relationships/tags" Target="../tags/tag880.xml"/><Relationship Id="rId11" Type="http://schemas.openxmlformats.org/officeDocument/2006/relationships/image" Target="../media/image1.emf"/><Relationship Id="rId5" Type="http://schemas.openxmlformats.org/officeDocument/2006/relationships/tags" Target="../tags/tag879.xml"/><Relationship Id="rId10" Type="http://schemas.openxmlformats.org/officeDocument/2006/relationships/oleObject" Target="../embeddings/oleObject120.bin"/><Relationship Id="rId4" Type="http://schemas.openxmlformats.org/officeDocument/2006/relationships/tags" Target="../tags/tag878.xml"/><Relationship Id="rId9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.bin"/><Relationship Id="rId3" Type="http://schemas.openxmlformats.org/officeDocument/2006/relationships/tags" Target="../tags/tag885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884.xml"/><Relationship Id="rId1" Type="http://schemas.openxmlformats.org/officeDocument/2006/relationships/tags" Target="../tags/tag883.xml"/><Relationship Id="rId6" Type="http://schemas.openxmlformats.org/officeDocument/2006/relationships/tags" Target="../tags/tag888.xml"/><Relationship Id="rId5" Type="http://schemas.openxmlformats.org/officeDocument/2006/relationships/tags" Target="../tags/tag887.xml"/><Relationship Id="rId4" Type="http://schemas.openxmlformats.org/officeDocument/2006/relationships/tags" Target="../tags/tag886.xml"/><Relationship Id="rId9" Type="http://schemas.openxmlformats.org/officeDocument/2006/relationships/image" Target="../media/image2.emf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891.xml"/><Relationship Id="rId7" Type="http://schemas.openxmlformats.org/officeDocument/2006/relationships/image" Target="../media/image2.emf"/><Relationship Id="rId2" Type="http://schemas.openxmlformats.org/officeDocument/2006/relationships/tags" Target="../tags/tag890.xml"/><Relationship Id="rId1" Type="http://schemas.openxmlformats.org/officeDocument/2006/relationships/tags" Target="../tags/tag889.xml"/><Relationship Id="rId6" Type="http://schemas.openxmlformats.org/officeDocument/2006/relationships/oleObject" Target="../embeddings/oleObject122.bin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892.xml"/></Relationships>
</file>

<file path=ppt/slideLayouts/_rels/slideLayout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23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893.x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Layouts/_rels/slideLayout116.xml.rels><?xml version="1.0" encoding="UTF-8" standalone="yes"?>
<Relationships xmlns="http://schemas.openxmlformats.org/package/2006/relationships"><Relationship Id="rId8" Type="http://schemas.openxmlformats.org/officeDocument/2006/relationships/tags" Target="../tags/tag901.xml"/><Relationship Id="rId3" Type="http://schemas.openxmlformats.org/officeDocument/2006/relationships/tags" Target="../tags/tag896.xml"/><Relationship Id="rId7" Type="http://schemas.openxmlformats.org/officeDocument/2006/relationships/tags" Target="../tags/tag900.xml"/><Relationship Id="rId2" Type="http://schemas.openxmlformats.org/officeDocument/2006/relationships/tags" Target="../tags/tag895.xml"/><Relationship Id="rId1" Type="http://schemas.openxmlformats.org/officeDocument/2006/relationships/tags" Target="../tags/tag894.xml"/><Relationship Id="rId6" Type="http://schemas.openxmlformats.org/officeDocument/2006/relationships/tags" Target="../tags/tag899.xml"/><Relationship Id="rId11" Type="http://schemas.openxmlformats.org/officeDocument/2006/relationships/image" Target="../media/image2.emf"/><Relationship Id="rId5" Type="http://schemas.openxmlformats.org/officeDocument/2006/relationships/tags" Target="../tags/tag898.xml"/><Relationship Id="rId10" Type="http://schemas.openxmlformats.org/officeDocument/2006/relationships/oleObject" Target="../embeddings/oleObject124.bin"/><Relationship Id="rId4" Type="http://schemas.openxmlformats.org/officeDocument/2006/relationships/tags" Target="../tags/tag897.xml"/><Relationship Id="rId9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tags" Target="../tags/tag10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9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image" Target="../media/image2.emf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8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9.x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2.emf"/><Relationship Id="rId5" Type="http://schemas.openxmlformats.org/officeDocument/2006/relationships/tags" Target="../tags/tag114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113.xml"/><Relationship Id="rId9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141.xml"/><Relationship Id="rId7" Type="http://schemas.openxmlformats.org/officeDocument/2006/relationships/oleObject" Target="../embeddings/oleObject18.bin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3.xml"/><Relationship Id="rId10" Type="http://schemas.openxmlformats.org/officeDocument/2006/relationships/image" Target="../media/image4.jpeg"/><Relationship Id="rId4" Type="http://schemas.openxmlformats.org/officeDocument/2006/relationships/tags" Target="../tags/tag142.xml"/><Relationship Id="rId9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10" Type="http://schemas.openxmlformats.org/officeDocument/2006/relationships/image" Target="../media/image1.emf"/><Relationship Id="rId4" Type="http://schemas.openxmlformats.org/officeDocument/2006/relationships/tags" Target="../tags/tag147.xml"/><Relationship Id="rId9" Type="http://schemas.openxmlformats.org/officeDocument/2006/relationships/oleObject" Target="../embeddings/oleObject19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15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9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tags" Target="../tags/tag15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10" Type="http://schemas.openxmlformats.org/officeDocument/2006/relationships/image" Target="../media/image1.emf"/><Relationship Id="rId4" Type="http://schemas.openxmlformats.org/officeDocument/2006/relationships/tags" Target="../tags/tag30.xml"/><Relationship Id="rId9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tags" Target="../tags/tag16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2.emf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5" Type="http://schemas.openxmlformats.org/officeDocument/2006/relationships/tags" Target="../tags/tag173.xml"/><Relationship Id="rId10" Type="http://schemas.openxmlformats.org/officeDocument/2006/relationships/image" Target="../media/image2.emf"/><Relationship Id="rId4" Type="http://schemas.openxmlformats.org/officeDocument/2006/relationships/tags" Target="../tags/tag172.xml"/><Relationship Id="rId9" Type="http://schemas.openxmlformats.org/officeDocument/2006/relationships/oleObject" Target="../embeddings/oleObject23.bin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image" Target="../media/image1.emf"/><Relationship Id="rId5" Type="http://schemas.openxmlformats.org/officeDocument/2006/relationships/tags" Target="../tags/tag180.xml"/><Relationship Id="rId10" Type="http://schemas.openxmlformats.org/officeDocument/2006/relationships/oleObject" Target="../embeddings/oleObject24.bin"/><Relationship Id="rId4" Type="http://schemas.openxmlformats.org/officeDocument/2006/relationships/tags" Target="../tags/tag179.xml"/><Relationship Id="rId9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image" Target="../media/image1.emf"/><Relationship Id="rId5" Type="http://schemas.openxmlformats.org/officeDocument/2006/relationships/tags" Target="../tags/tag188.xml"/><Relationship Id="rId10" Type="http://schemas.openxmlformats.org/officeDocument/2006/relationships/oleObject" Target="../embeddings/oleObject25.bin"/><Relationship Id="rId4" Type="http://schemas.openxmlformats.org/officeDocument/2006/relationships/tags" Target="../tags/tag187.xml"/><Relationship Id="rId9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image" Target="../media/image2.emf"/><Relationship Id="rId5" Type="http://schemas.openxmlformats.org/officeDocument/2006/relationships/tags" Target="../tags/tag196.xml"/><Relationship Id="rId10" Type="http://schemas.openxmlformats.org/officeDocument/2006/relationships/oleObject" Target="../embeddings/oleObject26.bin"/><Relationship Id="rId4" Type="http://schemas.openxmlformats.org/officeDocument/2006/relationships/tags" Target="../tags/tag195.xml"/><Relationship Id="rId9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1.emf"/><Relationship Id="rId5" Type="http://schemas.openxmlformats.org/officeDocument/2006/relationships/tags" Target="../tags/tag204.xml"/><Relationship Id="rId10" Type="http://schemas.openxmlformats.org/officeDocument/2006/relationships/oleObject" Target="../embeddings/oleObject27.bin"/><Relationship Id="rId4" Type="http://schemas.openxmlformats.org/officeDocument/2006/relationships/tags" Target="../tags/tag203.xml"/><Relationship Id="rId9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image" Target="../media/image2.emf"/><Relationship Id="rId5" Type="http://schemas.openxmlformats.org/officeDocument/2006/relationships/tags" Target="../tags/tag212.xml"/><Relationship Id="rId10" Type="http://schemas.openxmlformats.org/officeDocument/2006/relationships/oleObject" Target="../embeddings/oleObject28.bin"/><Relationship Id="rId4" Type="http://schemas.openxmlformats.org/officeDocument/2006/relationships/tags" Target="../tags/tag211.xml"/><Relationship Id="rId9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tags" Target="../tags/tag2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9" Type="http://schemas.openxmlformats.org/officeDocument/2006/relationships/image" Target="../media/image2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7" Type="http://schemas.openxmlformats.org/officeDocument/2006/relationships/image" Target="../media/image2.emf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oleObject" Target="../embeddings/oleObject30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25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31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6.xml"/><Relationship Id="rId6" Type="http://schemas.openxmlformats.org/officeDocument/2006/relationships/image" Target="../media/image6.png"/><Relationship Id="rId5" Type="http://schemas.openxmlformats.org/officeDocument/2006/relationships/hyperlink" Target="http://www.osbm.nc.gov/" TargetMode="Externa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3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9" Type="http://schemas.openxmlformats.org/officeDocument/2006/relationships/image" Target="../media/image2.emf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250.xml"/><Relationship Id="rId7" Type="http://schemas.openxmlformats.org/officeDocument/2006/relationships/oleObject" Target="../embeddings/oleObject33.bin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52.xml"/><Relationship Id="rId10" Type="http://schemas.openxmlformats.org/officeDocument/2006/relationships/image" Target="../media/image4.jpeg"/><Relationship Id="rId4" Type="http://schemas.openxmlformats.org/officeDocument/2006/relationships/tags" Target="../tags/tag251.xml"/><Relationship Id="rId9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5" Type="http://schemas.openxmlformats.org/officeDocument/2006/relationships/tags" Target="../tags/tag257.xml"/><Relationship Id="rId10" Type="http://schemas.openxmlformats.org/officeDocument/2006/relationships/image" Target="../media/image1.emf"/><Relationship Id="rId4" Type="http://schemas.openxmlformats.org/officeDocument/2006/relationships/tags" Target="../tags/tag256.xml"/><Relationship Id="rId9" Type="http://schemas.openxmlformats.org/officeDocument/2006/relationships/oleObject" Target="../embeddings/oleObject34.bin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tags" Target="../tags/tag262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5" Type="http://schemas.openxmlformats.org/officeDocument/2006/relationships/tags" Target="../tags/tag264.xml"/><Relationship Id="rId4" Type="http://schemas.openxmlformats.org/officeDocument/2006/relationships/tags" Target="../tags/tag263.xml"/><Relationship Id="rId9" Type="http://schemas.openxmlformats.org/officeDocument/2006/relationships/image" Target="../media/image2.emf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tags" Target="../tags/tag26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5" Type="http://schemas.openxmlformats.org/officeDocument/2006/relationships/tags" Target="../tags/tag270.xml"/><Relationship Id="rId4" Type="http://schemas.openxmlformats.org/officeDocument/2006/relationships/tags" Target="../tags/tag269.xml"/><Relationship Id="rId9" Type="http://schemas.openxmlformats.org/officeDocument/2006/relationships/image" Target="../media/image2.emf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tags" Target="../tags/tag2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9" Type="http://schemas.openxmlformats.org/officeDocument/2006/relationships/image" Target="../media/image2.emf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10" Type="http://schemas.openxmlformats.org/officeDocument/2006/relationships/image" Target="../media/image2.emf"/><Relationship Id="rId4" Type="http://schemas.openxmlformats.org/officeDocument/2006/relationships/tags" Target="../tags/tag281.xml"/><Relationship Id="rId9" Type="http://schemas.openxmlformats.org/officeDocument/2006/relationships/oleObject" Target="../embeddings/oleObject38.bin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image" Target="../media/image1.emf"/><Relationship Id="rId5" Type="http://schemas.openxmlformats.org/officeDocument/2006/relationships/tags" Target="../tags/tag289.xml"/><Relationship Id="rId10" Type="http://schemas.openxmlformats.org/officeDocument/2006/relationships/oleObject" Target="../embeddings/oleObject39.bin"/><Relationship Id="rId4" Type="http://schemas.openxmlformats.org/officeDocument/2006/relationships/tags" Target="../tags/tag288.xml"/><Relationship Id="rId9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image" Target="../media/image1.emf"/><Relationship Id="rId5" Type="http://schemas.openxmlformats.org/officeDocument/2006/relationships/tags" Target="../tags/tag297.xml"/><Relationship Id="rId10" Type="http://schemas.openxmlformats.org/officeDocument/2006/relationships/oleObject" Target="../embeddings/oleObject40.bin"/><Relationship Id="rId4" Type="http://schemas.openxmlformats.org/officeDocument/2006/relationships/tags" Target="../tags/tag296.xml"/><Relationship Id="rId9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image" Target="../media/image2.emf"/><Relationship Id="rId5" Type="http://schemas.openxmlformats.org/officeDocument/2006/relationships/tags" Target="../tags/tag305.xml"/><Relationship Id="rId10" Type="http://schemas.openxmlformats.org/officeDocument/2006/relationships/oleObject" Target="../embeddings/oleObject41.bin"/><Relationship Id="rId4" Type="http://schemas.openxmlformats.org/officeDocument/2006/relationships/tags" Target="../tags/tag304.xml"/><Relationship Id="rId9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1.emf"/><Relationship Id="rId5" Type="http://schemas.openxmlformats.org/officeDocument/2006/relationships/tags" Target="../tags/tag313.xml"/><Relationship Id="rId10" Type="http://schemas.openxmlformats.org/officeDocument/2006/relationships/oleObject" Target="../embeddings/oleObject42.bin"/><Relationship Id="rId4" Type="http://schemas.openxmlformats.org/officeDocument/2006/relationships/tags" Target="../tags/tag312.xml"/><Relationship Id="rId9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4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9" Type="http://schemas.openxmlformats.org/officeDocument/2006/relationships/image" Target="../media/image2.emf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image" Target="../media/image2.emf"/><Relationship Id="rId5" Type="http://schemas.openxmlformats.org/officeDocument/2006/relationships/tags" Target="../tags/tag321.xml"/><Relationship Id="rId10" Type="http://schemas.openxmlformats.org/officeDocument/2006/relationships/oleObject" Target="../embeddings/oleObject43.bin"/><Relationship Id="rId4" Type="http://schemas.openxmlformats.org/officeDocument/2006/relationships/tags" Target="../tags/tag320.xml"/><Relationship Id="rId9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tags" Target="../tags/tag327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tags" Target="../tags/tag330.xml"/><Relationship Id="rId5" Type="http://schemas.openxmlformats.org/officeDocument/2006/relationships/tags" Target="../tags/tag329.xml"/><Relationship Id="rId4" Type="http://schemas.openxmlformats.org/officeDocument/2006/relationships/tags" Target="../tags/tag328.xml"/><Relationship Id="rId9" Type="http://schemas.openxmlformats.org/officeDocument/2006/relationships/image" Target="../media/image2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7" Type="http://schemas.openxmlformats.org/officeDocument/2006/relationships/image" Target="../media/image2.emf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oleObject" Target="../embeddings/oleObject45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34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46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35.xml"/><Relationship Id="rId6" Type="http://schemas.openxmlformats.org/officeDocument/2006/relationships/image" Target="../media/image6.png"/><Relationship Id="rId5" Type="http://schemas.openxmlformats.org/officeDocument/2006/relationships/hyperlink" Target="http://www.osbm.nc.gov/" TargetMode="External"/><Relationship Id="rId4" Type="http://schemas.openxmlformats.org/officeDocument/2006/relationships/image" Target="../media/image2.emf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358.xml"/><Relationship Id="rId7" Type="http://schemas.openxmlformats.org/officeDocument/2006/relationships/oleObject" Target="../embeddings/oleObject48.bin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360.xml"/><Relationship Id="rId10" Type="http://schemas.openxmlformats.org/officeDocument/2006/relationships/image" Target="../media/image4.jpeg"/><Relationship Id="rId4" Type="http://schemas.openxmlformats.org/officeDocument/2006/relationships/tags" Target="../tags/tag359.xml"/><Relationship Id="rId9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63.xml"/><Relationship Id="rId7" Type="http://schemas.openxmlformats.org/officeDocument/2006/relationships/tags" Target="../tags/tag367.xml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tags" Target="../tags/tag366.xml"/><Relationship Id="rId5" Type="http://schemas.openxmlformats.org/officeDocument/2006/relationships/tags" Target="../tags/tag365.xml"/><Relationship Id="rId10" Type="http://schemas.openxmlformats.org/officeDocument/2006/relationships/image" Target="../media/image1.emf"/><Relationship Id="rId4" Type="http://schemas.openxmlformats.org/officeDocument/2006/relationships/tags" Target="../tags/tag364.xml"/><Relationship Id="rId9" Type="http://schemas.openxmlformats.org/officeDocument/2006/relationships/oleObject" Target="../embeddings/oleObject49.bin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tags" Target="../tags/tag370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5" Type="http://schemas.openxmlformats.org/officeDocument/2006/relationships/tags" Target="../tags/tag372.xml"/><Relationship Id="rId4" Type="http://schemas.openxmlformats.org/officeDocument/2006/relationships/tags" Target="../tags/tag371.xml"/><Relationship Id="rId9" Type="http://schemas.openxmlformats.org/officeDocument/2006/relationships/image" Target="../media/image2.emf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tags" Target="../tags/tag376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" Type="http://schemas.openxmlformats.org/officeDocument/2006/relationships/tags" Target="../tags/tag377.xml"/><Relationship Id="rId9" Type="http://schemas.openxmlformats.org/officeDocument/2006/relationships/image" Target="../media/image2.emf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tags" Target="../tags/tag38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5" Type="http://schemas.openxmlformats.org/officeDocument/2006/relationships/tags" Target="../tags/tag384.xml"/><Relationship Id="rId4" Type="http://schemas.openxmlformats.org/officeDocument/2006/relationships/tags" Target="../tags/tag383.xml"/><Relationship Id="rId9" Type="http://schemas.openxmlformats.org/officeDocument/2006/relationships/image" Target="../media/image2.emf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88.xml"/><Relationship Id="rId7" Type="http://schemas.openxmlformats.org/officeDocument/2006/relationships/tags" Target="../tags/tag392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5" Type="http://schemas.openxmlformats.org/officeDocument/2006/relationships/tags" Target="../tags/tag390.xml"/><Relationship Id="rId10" Type="http://schemas.openxmlformats.org/officeDocument/2006/relationships/image" Target="../media/image2.emf"/><Relationship Id="rId4" Type="http://schemas.openxmlformats.org/officeDocument/2006/relationships/tags" Target="../tags/tag389.xml"/><Relationship Id="rId9" Type="http://schemas.openxmlformats.org/officeDocument/2006/relationships/oleObject" Target="../embeddings/oleObject53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9" Type="http://schemas.openxmlformats.org/officeDocument/2006/relationships/image" Target="../media/image2.emf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image" Target="../media/image1.emf"/><Relationship Id="rId5" Type="http://schemas.openxmlformats.org/officeDocument/2006/relationships/tags" Target="../tags/tag397.xml"/><Relationship Id="rId10" Type="http://schemas.openxmlformats.org/officeDocument/2006/relationships/oleObject" Target="../embeddings/oleObject54.bin"/><Relationship Id="rId4" Type="http://schemas.openxmlformats.org/officeDocument/2006/relationships/tags" Target="../tags/tag396.xml"/><Relationship Id="rId9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image" Target="../media/image1.emf"/><Relationship Id="rId5" Type="http://schemas.openxmlformats.org/officeDocument/2006/relationships/tags" Target="../tags/tag405.xml"/><Relationship Id="rId10" Type="http://schemas.openxmlformats.org/officeDocument/2006/relationships/oleObject" Target="../embeddings/oleObject55.bin"/><Relationship Id="rId4" Type="http://schemas.openxmlformats.org/officeDocument/2006/relationships/tags" Target="../tags/tag404.xml"/><Relationship Id="rId9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416.xml"/><Relationship Id="rId3" Type="http://schemas.openxmlformats.org/officeDocument/2006/relationships/tags" Target="../tags/tag411.xml"/><Relationship Id="rId7" Type="http://schemas.openxmlformats.org/officeDocument/2006/relationships/tags" Target="../tags/tag415.xml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image" Target="../media/image1.emf"/><Relationship Id="rId5" Type="http://schemas.openxmlformats.org/officeDocument/2006/relationships/tags" Target="../tags/tag413.xml"/><Relationship Id="rId10" Type="http://schemas.openxmlformats.org/officeDocument/2006/relationships/oleObject" Target="../embeddings/oleObject56.bin"/><Relationship Id="rId4" Type="http://schemas.openxmlformats.org/officeDocument/2006/relationships/tags" Target="../tags/tag412.xml"/><Relationship Id="rId9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5.emf"/><Relationship Id="rId5" Type="http://schemas.openxmlformats.org/officeDocument/2006/relationships/tags" Target="../tags/tag421.xml"/><Relationship Id="rId10" Type="http://schemas.openxmlformats.org/officeDocument/2006/relationships/oleObject" Target="../embeddings/oleObject57.bin"/><Relationship Id="rId4" Type="http://schemas.openxmlformats.org/officeDocument/2006/relationships/tags" Target="../tags/tag420.xml"/><Relationship Id="rId9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1.emf"/><Relationship Id="rId5" Type="http://schemas.openxmlformats.org/officeDocument/2006/relationships/tags" Target="../tags/tag429.xml"/><Relationship Id="rId10" Type="http://schemas.openxmlformats.org/officeDocument/2006/relationships/oleObject" Target="../embeddings/oleObject58.bin"/><Relationship Id="rId4" Type="http://schemas.openxmlformats.org/officeDocument/2006/relationships/tags" Target="../tags/tag428.xml"/><Relationship Id="rId9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tags" Target="../tags/tag435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4" Type="http://schemas.openxmlformats.org/officeDocument/2006/relationships/tags" Target="../tags/tag436.xml"/><Relationship Id="rId9" Type="http://schemas.openxmlformats.org/officeDocument/2006/relationships/image" Target="../media/image2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441.xml"/><Relationship Id="rId7" Type="http://schemas.openxmlformats.org/officeDocument/2006/relationships/image" Target="../media/image2.emf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oleObject" Target="../embeddings/oleObject60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442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61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443.x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tags" Target="../tags/tag451.xml"/><Relationship Id="rId3" Type="http://schemas.openxmlformats.org/officeDocument/2006/relationships/tags" Target="../tags/tag446.xml"/><Relationship Id="rId7" Type="http://schemas.openxmlformats.org/officeDocument/2006/relationships/tags" Target="../tags/tag450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tags" Target="../tags/tag449.xml"/><Relationship Id="rId11" Type="http://schemas.openxmlformats.org/officeDocument/2006/relationships/image" Target="../media/image2.emf"/><Relationship Id="rId5" Type="http://schemas.openxmlformats.org/officeDocument/2006/relationships/tags" Target="../tags/tag448.xml"/><Relationship Id="rId10" Type="http://schemas.openxmlformats.org/officeDocument/2006/relationships/oleObject" Target="../embeddings/oleObject62.bin"/><Relationship Id="rId4" Type="http://schemas.openxmlformats.org/officeDocument/2006/relationships/tags" Target="../tags/tag447.xml"/><Relationship Id="rId9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474.xml"/><Relationship Id="rId7" Type="http://schemas.openxmlformats.org/officeDocument/2006/relationships/oleObject" Target="../embeddings/oleObject64.bin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476.xml"/><Relationship Id="rId10" Type="http://schemas.openxmlformats.org/officeDocument/2006/relationships/image" Target="../media/image4.jpeg"/><Relationship Id="rId4" Type="http://schemas.openxmlformats.org/officeDocument/2006/relationships/tags" Target="../tags/tag475.xml"/><Relationship Id="rId9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10" Type="http://schemas.openxmlformats.org/officeDocument/2006/relationships/image" Target="../media/image2.emf"/><Relationship Id="rId4" Type="http://schemas.openxmlformats.org/officeDocument/2006/relationships/tags" Target="../tags/tag55.xml"/><Relationship Id="rId9" Type="http://schemas.openxmlformats.org/officeDocument/2006/relationships/oleObject" Target="../embeddings/oleObject7.bin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479.xml"/><Relationship Id="rId7" Type="http://schemas.openxmlformats.org/officeDocument/2006/relationships/tags" Target="../tags/tag483.xml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6" Type="http://schemas.openxmlformats.org/officeDocument/2006/relationships/tags" Target="../tags/tag482.xml"/><Relationship Id="rId5" Type="http://schemas.openxmlformats.org/officeDocument/2006/relationships/tags" Target="../tags/tag481.xml"/><Relationship Id="rId10" Type="http://schemas.openxmlformats.org/officeDocument/2006/relationships/image" Target="../media/image1.emf"/><Relationship Id="rId4" Type="http://schemas.openxmlformats.org/officeDocument/2006/relationships/tags" Target="../tags/tag480.xml"/><Relationship Id="rId9" Type="http://schemas.openxmlformats.org/officeDocument/2006/relationships/oleObject" Target="../embeddings/oleObject65.bin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tags" Target="../tags/tag486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85.xml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5" Type="http://schemas.openxmlformats.org/officeDocument/2006/relationships/tags" Target="../tags/tag488.xml"/><Relationship Id="rId4" Type="http://schemas.openxmlformats.org/officeDocument/2006/relationships/tags" Target="../tags/tag487.xml"/><Relationship Id="rId9" Type="http://schemas.openxmlformats.org/officeDocument/2006/relationships/image" Target="../media/image2.emf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tags" Target="../tags/tag492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91.xml"/><Relationship Id="rId1" Type="http://schemas.openxmlformats.org/officeDocument/2006/relationships/tags" Target="../tags/tag490.xml"/><Relationship Id="rId6" Type="http://schemas.openxmlformats.org/officeDocument/2006/relationships/tags" Target="../tags/tag495.xml"/><Relationship Id="rId5" Type="http://schemas.openxmlformats.org/officeDocument/2006/relationships/tags" Target="../tags/tag494.xml"/><Relationship Id="rId4" Type="http://schemas.openxmlformats.org/officeDocument/2006/relationships/tags" Target="../tags/tag493.xml"/><Relationship Id="rId9" Type="http://schemas.openxmlformats.org/officeDocument/2006/relationships/image" Target="../media/image2.emf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3" Type="http://schemas.openxmlformats.org/officeDocument/2006/relationships/tags" Target="../tags/tag498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5" Type="http://schemas.openxmlformats.org/officeDocument/2006/relationships/tags" Target="../tags/tag500.xml"/><Relationship Id="rId4" Type="http://schemas.openxmlformats.org/officeDocument/2006/relationships/tags" Target="../tags/tag499.xml"/><Relationship Id="rId9" Type="http://schemas.openxmlformats.org/officeDocument/2006/relationships/image" Target="../media/image2.emf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504.xml"/><Relationship Id="rId7" Type="http://schemas.openxmlformats.org/officeDocument/2006/relationships/tags" Target="../tags/tag508.xml"/><Relationship Id="rId2" Type="http://schemas.openxmlformats.org/officeDocument/2006/relationships/tags" Target="../tags/tag503.xml"/><Relationship Id="rId1" Type="http://schemas.openxmlformats.org/officeDocument/2006/relationships/tags" Target="../tags/tag502.xml"/><Relationship Id="rId6" Type="http://schemas.openxmlformats.org/officeDocument/2006/relationships/tags" Target="../tags/tag507.xml"/><Relationship Id="rId5" Type="http://schemas.openxmlformats.org/officeDocument/2006/relationships/tags" Target="../tags/tag506.xml"/><Relationship Id="rId10" Type="http://schemas.openxmlformats.org/officeDocument/2006/relationships/image" Target="../media/image2.emf"/><Relationship Id="rId4" Type="http://schemas.openxmlformats.org/officeDocument/2006/relationships/tags" Target="../tags/tag505.xml"/><Relationship Id="rId9" Type="http://schemas.openxmlformats.org/officeDocument/2006/relationships/oleObject" Target="../embeddings/oleObject69.bin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516.xml"/><Relationship Id="rId3" Type="http://schemas.openxmlformats.org/officeDocument/2006/relationships/tags" Target="../tags/tag511.xml"/><Relationship Id="rId7" Type="http://schemas.openxmlformats.org/officeDocument/2006/relationships/tags" Target="../tags/tag515.xml"/><Relationship Id="rId2" Type="http://schemas.openxmlformats.org/officeDocument/2006/relationships/tags" Target="../tags/tag510.xml"/><Relationship Id="rId1" Type="http://schemas.openxmlformats.org/officeDocument/2006/relationships/tags" Target="../tags/tag509.xml"/><Relationship Id="rId6" Type="http://schemas.openxmlformats.org/officeDocument/2006/relationships/tags" Target="../tags/tag514.xml"/><Relationship Id="rId11" Type="http://schemas.openxmlformats.org/officeDocument/2006/relationships/image" Target="../media/image1.emf"/><Relationship Id="rId5" Type="http://schemas.openxmlformats.org/officeDocument/2006/relationships/tags" Target="../tags/tag513.xml"/><Relationship Id="rId10" Type="http://schemas.openxmlformats.org/officeDocument/2006/relationships/oleObject" Target="../embeddings/oleObject70.bin"/><Relationship Id="rId4" Type="http://schemas.openxmlformats.org/officeDocument/2006/relationships/tags" Target="../tags/tag512.xml"/><Relationship Id="rId9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tags" Target="../tags/tag524.xml"/><Relationship Id="rId3" Type="http://schemas.openxmlformats.org/officeDocument/2006/relationships/tags" Target="../tags/tag519.xml"/><Relationship Id="rId7" Type="http://schemas.openxmlformats.org/officeDocument/2006/relationships/tags" Target="../tags/tag523.xml"/><Relationship Id="rId2" Type="http://schemas.openxmlformats.org/officeDocument/2006/relationships/tags" Target="../tags/tag518.xml"/><Relationship Id="rId1" Type="http://schemas.openxmlformats.org/officeDocument/2006/relationships/tags" Target="../tags/tag517.xml"/><Relationship Id="rId6" Type="http://schemas.openxmlformats.org/officeDocument/2006/relationships/tags" Target="../tags/tag522.xml"/><Relationship Id="rId11" Type="http://schemas.openxmlformats.org/officeDocument/2006/relationships/image" Target="../media/image1.emf"/><Relationship Id="rId5" Type="http://schemas.openxmlformats.org/officeDocument/2006/relationships/tags" Target="../tags/tag521.xml"/><Relationship Id="rId10" Type="http://schemas.openxmlformats.org/officeDocument/2006/relationships/oleObject" Target="../embeddings/oleObject71.bin"/><Relationship Id="rId4" Type="http://schemas.openxmlformats.org/officeDocument/2006/relationships/tags" Target="../tags/tag520.xml"/><Relationship Id="rId9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3" Type="http://schemas.openxmlformats.org/officeDocument/2006/relationships/tags" Target="../tags/tag527.xml"/><Relationship Id="rId7" Type="http://schemas.openxmlformats.org/officeDocument/2006/relationships/tags" Target="../tags/tag531.xml"/><Relationship Id="rId2" Type="http://schemas.openxmlformats.org/officeDocument/2006/relationships/tags" Target="../tags/tag526.xml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11" Type="http://schemas.openxmlformats.org/officeDocument/2006/relationships/image" Target="../media/image1.emf"/><Relationship Id="rId5" Type="http://schemas.openxmlformats.org/officeDocument/2006/relationships/tags" Target="../tags/tag529.xml"/><Relationship Id="rId10" Type="http://schemas.openxmlformats.org/officeDocument/2006/relationships/oleObject" Target="../embeddings/oleObject72.bin"/><Relationship Id="rId4" Type="http://schemas.openxmlformats.org/officeDocument/2006/relationships/tags" Target="../tags/tag528.xml"/><Relationship Id="rId9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tags" Target="../tags/tag540.xml"/><Relationship Id="rId3" Type="http://schemas.openxmlformats.org/officeDocument/2006/relationships/tags" Target="../tags/tag535.xml"/><Relationship Id="rId7" Type="http://schemas.openxmlformats.org/officeDocument/2006/relationships/tags" Target="../tags/tag539.xml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tags" Target="../tags/tag538.xml"/><Relationship Id="rId11" Type="http://schemas.openxmlformats.org/officeDocument/2006/relationships/image" Target="../media/image5.emf"/><Relationship Id="rId5" Type="http://schemas.openxmlformats.org/officeDocument/2006/relationships/tags" Target="../tags/tag537.xml"/><Relationship Id="rId10" Type="http://schemas.openxmlformats.org/officeDocument/2006/relationships/oleObject" Target="../embeddings/oleObject73.bin"/><Relationship Id="rId4" Type="http://schemas.openxmlformats.org/officeDocument/2006/relationships/tags" Target="../tags/tag536.xml"/><Relationship Id="rId9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548.xml"/><Relationship Id="rId3" Type="http://schemas.openxmlformats.org/officeDocument/2006/relationships/tags" Target="../tags/tag543.xml"/><Relationship Id="rId7" Type="http://schemas.openxmlformats.org/officeDocument/2006/relationships/tags" Target="../tags/tag547.xml"/><Relationship Id="rId2" Type="http://schemas.openxmlformats.org/officeDocument/2006/relationships/tags" Target="../tags/tag542.xml"/><Relationship Id="rId1" Type="http://schemas.openxmlformats.org/officeDocument/2006/relationships/tags" Target="../tags/tag541.xml"/><Relationship Id="rId6" Type="http://schemas.openxmlformats.org/officeDocument/2006/relationships/tags" Target="../tags/tag546.xml"/><Relationship Id="rId11" Type="http://schemas.openxmlformats.org/officeDocument/2006/relationships/image" Target="../media/image1.emf"/><Relationship Id="rId5" Type="http://schemas.openxmlformats.org/officeDocument/2006/relationships/tags" Target="../tags/tag545.xml"/><Relationship Id="rId10" Type="http://schemas.openxmlformats.org/officeDocument/2006/relationships/oleObject" Target="../embeddings/oleObject74.bin"/><Relationship Id="rId4" Type="http://schemas.openxmlformats.org/officeDocument/2006/relationships/tags" Target="../tags/tag544.xml"/><Relationship Id="rId9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image" Target="../media/image1.emf"/><Relationship Id="rId5" Type="http://schemas.openxmlformats.org/officeDocument/2006/relationships/tags" Target="../tags/tag63.xml"/><Relationship Id="rId10" Type="http://schemas.openxmlformats.org/officeDocument/2006/relationships/oleObject" Target="../embeddings/oleObject8.bin"/><Relationship Id="rId4" Type="http://schemas.openxmlformats.org/officeDocument/2006/relationships/tags" Target="../tags/tag62.xml"/><Relationship Id="rId9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3" Type="http://schemas.openxmlformats.org/officeDocument/2006/relationships/tags" Target="../tags/tag551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5" Type="http://schemas.openxmlformats.org/officeDocument/2006/relationships/tags" Target="../tags/tag553.xml"/><Relationship Id="rId4" Type="http://schemas.openxmlformats.org/officeDocument/2006/relationships/tags" Target="../tags/tag552.xml"/><Relationship Id="rId9" Type="http://schemas.openxmlformats.org/officeDocument/2006/relationships/image" Target="../media/image2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557.xml"/><Relationship Id="rId7" Type="http://schemas.openxmlformats.org/officeDocument/2006/relationships/image" Target="../media/image2.emf"/><Relationship Id="rId2" Type="http://schemas.openxmlformats.org/officeDocument/2006/relationships/tags" Target="../tags/tag556.xml"/><Relationship Id="rId1" Type="http://schemas.openxmlformats.org/officeDocument/2006/relationships/tags" Target="../tags/tag555.xml"/><Relationship Id="rId6" Type="http://schemas.openxmlformats.org/officeDocument/2006/relationships/oleObject" Target="../embeddings/oleObject76.bin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558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77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559.x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tags" Target="../tags/tag567.xml"/><Relationship Id="rId3" Type="http://schemas.openxmlformats.org/officeDocument/2006/relationships/tags" Target="../tags/tag562.xml"/><Relationship Id="rId7" Type="http://schemas.openxmlformats.org/officeDocument/2006/relationships/tags" Target="../tags/tag566.xml"/><Relationship Id="rId2" Type="http://schemas.openxmlformats.org/officeDocument/2006/relationships/tags" Target="../tags/tag561.xml"/><Relationship Id="rId1" Type="http://schemas.openxmlformats.org/officeDocument/2006/relationships/tags" Target="../tags/tag560.xml"/><Relationship Id="rId6" Type="http://schemas.openxmlformats.org/officeDocument/2006/relationships/tags" Target="../tags/tag565.xml"/><Relationship Id="rId11" Type="http://schemas.openxmlformats.org/officeDocument/2006/relationships/image" Target="../media/image2.emf"/><Relationship Id="rId5" Type="http://schemas.openxmlformats.org/officeDocument/2006/relationships/tags" Target="../tags/tag564.xml"/><Relationship Id="rId10" Type="http://schemas.openxmlformats.org/officeDocument/2006/relationships/oleObject" Target="../embeddings/oleObject78.bin"/><Relationship Id="rId4" Type="http://schemas.openxmlformats.org/officeDocument/2006/relationships/tags" Target="../tags/tag563.xml"/><Relationship Id="rId9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591.xml"/><Relationship Id="rId7" Type="http://schemas.openxmlformats.org/officeDocument/2006/relationships/oleObject" Target="../embeddings/oleObject80.bin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593.xml"/><Relationship Id="rId10" Type="http://schemas.openxmlformats.org/officeDocument/2006/relationships/image" Target="../media/image4.jpeg"/><Relationship Id="rId4" Type="http://schemas.openxmlformats.org/officeDocument/2006/relationships/tags" Target="../tags/tag592.xml"/><Relationship Id="rId9" Type="http://schemas.openxmlformats.org/officeDocument/2006/relationships/image" Target="../media/image3.png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596.xml"/><Relationship Id="rId7" Type="http://schemas.openxmlformats.org/officeDocument/2006/relationships/tags" Target="../tags/tag600.xml"/><Relationship Id="rId2" Type="http://schemas.openxmlformats.org/officeDocument/2006/relationships/tags" Target="../tags/tag595.xml"/><Relationship Id="rId1" Type="http://schemas.openxmlformats.org/officeDocument/2006/relationships/tags" Target="../tags/tag594.xml"/><Relationship Id="rId6" Type="http://schemas.openxmlformats.org/officeDocument/2006/relationships/tags" Target="../tags/tag599.xml"/><Relationship Id="rId5" Type="http://schemas.openxmlformats.org/officeDocument/2006/relationships/tags" Target="../tags/tag598.xml"/><Relationship Id="rId10" Type="http://schemas.openxmlformats.org/officeDocument/2006/relationships/image" Target="../media/image1.emf"/><Relationship Id="rId4" Type="http://schemas.openxmlformats.org/officeDocument/2006/relationships/tags" Target="../tags/tag597.xml"/><Relationship Id="rId9" Type="http://schemas.openxmlformats.org/officeDocument/2006/relationships/oleObject" Target="../embeddings/oleObject81.bin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3" Type="http://schemas.openxmlformats.org/officeDocument/2006/relationships/tags" Target="../tags/tag603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602.xml"/><Relationship Id="rId1" Type="http://schemas.openxmlformats.org/officeDocument/2006/relationships/tags" Target="../tags/tag601.xml"/><Relationship Id="rId6" Type="http://schemas.openxmlformats.org/officeDocument/2006/relationships/tags" Target="../tags/tag606.xml"/><Relationship Id="rId5" Type="http://schemas.openxmlformats.org/officeDocument/2006/relationships/tags" Target="../tags/tag605.xml"/><Relationship Id="rId4" Type="http://schemas.openxmlformats.org/officeDocument/2006/relationships/tags" Target="../tags/tag604.xml"/><Relationship Id="rId9" Type="http://schemas.openxmlformats.org/officeDocument/2006/relationships/image" Target="../media/image2.emf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tags" Target="../tags/tag609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608.xml"/><Relationship Id="rId1" Type="http://schemas.openxmlformats.org/officeDocument/2006/relationships/tags" Target="../tags/tag607.xml"/><Relationship Id="rId6" Type="http://schemas.openxmlformats.org/officeDocument/2006/relationships/tags" Target="../tags/tag612.xml"/><Relationship Id="rId5" Type="http://schemas.openxmlformats.org/officeDocument/2006/relationships/tags" Target="../tags/tag611.xml"/><Relationship Id="rId4" Type="http://schemas.openxmlformats.org/officeDocument/2006/relationships/tags" Target="../tags/tag610.xml"/><Relationship Id="rId9" Type="http://schemas.openxmlformats.org/officeDocument/2006/relationships/image" Target="../media/image2.emf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3" Type="http://schemas.openxmlformats.org/officeDocument/2006/relationships/tags" Target="../tags/tag615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614.xml"/><Relationship Id="rId1" Type="http://schemas.openxmlformats.org/officeDocument/2006/relationships/tags" Target="../tags/tag613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tags" Target="../tags/tag616.xml"/><Relationship Id="rId9" Type="http://schemas.openxmlformats.org/officeDocument/2006/relationships/image" Target="../media/image2.emf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621.xml"/><Relationship Id="rId7" Type="http://schemas.openxmlformats.org/officeDocument/2006/relationships/tags" Target="../tags/tag625.xml"/><Relationship Id="rId2" Type="http://schemas.openxmlformats.org/officeDocument/2006/relationships/tags" Target="../tags/tag620.xml"/><Relationship Id="rId1" Type="http://schemas.openxmlformats.org/officeDocument/2006/relationships/tags" Target="../tags/tag619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10" Type="http://schemas.openxmlformats.org/officeDocument/2006/relationships/image" Target="../media/image2.emf"/><Relationship Id="rId4" Type="http://schemas.openxmlformats.org/officeDocument/2006/relationships/tags" Target="../tags/tag622.xml"/><Relationship Id="rId9" Type="http://schemas.openxmlformats.org/officeDocument/2006/relationships/oleObject" Target="../embeddings/oleObject85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image" Target="../media/image1.emf"/><Relationship Id="rId5" Type="http://schemas.openxmlformats.org/officeDocument/2006/relationships/tags" Target="../tags/tag71.xml"/><Relationship Id="rId10" Type="http://schemas.openxmlformats.org/officeDocument/2006/relationships/oleObject" Target="../embeddings/oleObject9.bin"/><Relationship Id="rId4" Type="http://schemas.openxmlformats.org/officeDocument/2006/relationships/tags" Target="../tags/tag70.xml"/><Relationship Id="rId9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tags" Target="../tags/tag633.xml"/><Relationship Id="rId3" Type="http://schemas.openxmlformats.org/officeDocument/2006/relationships/tags" Target="../tags/tag628.xml"/><Relationship Id="rId7" Type="http://schemas.openxmlformats.org/officeDocument/2006/relationships/tags" Target="../tags/tag632.xml"/><Relationship Id="rId2" Type="http://schemas.openxmlformats.org/officeDocument/2006/relationships/tags" Target="../tags/tag627.xml"/><Relationship Id="rId1" Type="http://schemas.openxmlformats.org/officeDocument/2006/relationships/tags" Target="../tags/tag626.xml"/><Relationship Id="rId6" Type="http://schemas.openxmlformats.org/officeDocument/2006/relationships/tags" Target="../tags/tag631.xml"/><Relationship Id="rId11" Type="http://schemas.openxmlformats.org/officeDocument/2006/relationships/image" Target="../media/image1.emf"/><Relationship Id="rId5" Type="http://schemas.openxmlformats.org/officeDocument/2006/relationships/tags" Target="../tags/tag630.xml"/><Relationship Id="rId10" Type="http://schemas.openxmlformats.org/officeDocument/2006/relationships/oleObject" Target="../embeddings/oleObject86.bin"/><Relationship Id="rId4" Type="http://schemas.openxmlformats.org/officeDocument/2006/relationships/tags" Target="../tags/tag629.xml"/><Relationship Id="rId9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tags" Target="../tags/tag641.xml"/><Relationship Id="rId3" Type="http://schemas.openxmlformats.org/officeDocument/2006/relationships/tags" Target="../tags/tag636.xml"/><Relationship Id="rId7" Type="http://schemas.openxmlformats.org/officeDocument/2006/relationships/tags" Target="../tags/tag640.xml"/><Relationship Id="rId2" Type="http://schemas.openxmlformats.org/officeDocument/2006/relationships/tags" Target="../tags/tag635.xml"/><Relationship Id="rId1" Type="http://schemas.openxmlformats.org/officeDocument/2006/relationships/tags" Target="../tags/tag634.xml"/><Relationship Id="rId6" Type="http://schemas.openxmlformats.org/officeDocument/2006/relationships/tags" Target="../tags/tag639.xml"/><Relationship Id="rId11" Type="http://schemas.openxmlformats.org/officeDocument/2006/relationships/image" Target="../media/image1.emf"/><Relationship Id="rId5" Type="http://schemas.openxmlformats.org/officeDocument/2006/relationships/tags" Target="../tags/tag638.xml"/><Relationship Id="rId10" Type="http://schemas.openxmlformats.org/officeDocument/2006/relationships/oleObject" Target="../embeddings/oleObject87.bin"/><Relationship Id="rId4" Type="http://schemas.openxmlformats.org/officeDocument/2006/relationships/tags" Target="../tags/tag637.xml"/><Relationship Id="rId9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tags" Target="../tags/tag649.xml"/><Relationship Id="rId3" Type="http://schemas.openxmlformats.org/officeDocument/2006/relationships/tags" Target="../tags/tag644.xml"/><Relationship Id="rId7" Type="http://schemas.openxmlformats.org/officeDocument/2006/relationships/tags" Target="../tags/tag648.xml"/><Relationship Id="rId2" Type="http://schemas.openxmlformats.org/officeDocument/2006/relationships/tags" Target="../tags/tag643.xml"/><Relationship Id="rId1" Type="http://schemas.openxmlformats.org/officeDocument/2006/relationships/tags" Target="../tags/tag642.xml"/><Relationship Id="rId6" Type="http://schemas.openxmlformats.org/officeDocument/2006/relationships/tags" Target="../tags/tag647.xml"/><Relationship Id="rId11" Type="http://schemas.openxmlformats.org/officeDocument/2006/relationships/image" Target="../media/image2.emf"/><Relationship Id="rId5" Type="http://schemas.openxmlformats.org/officeDocument/2006/relationships/tags" Target="../tags/tag646.xml"/><Relationship Id="rId10" Type="http://schemas.openxmlformats.org/officeDocument/2006/relationships/oleObject" Target="../embeddings/oleObject88.bin"/><Relationship Id="rId4" Type="http://schemas.openxmlformats.org/officeDocument/2006/relationships/tags" Target="../tags/tag645.xml"/><Relationship Id="rId9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tags" Target="../tags/tag657.xml"/><Relationship Id="rId3" Type="http://schemas.openxmlformats.org/officeDocument/2006/relationships/tags" Target="../tags/tag652.xml"/><Relationship Id="rId7" Type="http://schemas.openxmlformats.org/officeDocument/2006/relationships/tags" Target="../tags/tag656.xml"/><Relationship Id="rId2" Type="http://schemas.openxmlformats.org/officeDocument/2006/relationships/tags" Target="../tags/tag651.xml"/><Relationship Id="rId1" Type="http://schemas.openxmlformats.org/officeDocument/2006/relationships/tags" Target="../tags/tag650.xml"/><Relationship Id="rId6" Type="http://schemas.openxmlformats.org/officeDocument/2006/relationships/tags" Target="../tags/tag655.xml"/><Relationship Id="rId11" Type="http://schemas.openxmlformats.org/officeDocument/2006/relationships/image" Target="../media/image1.emf"/><Relationship Id="rId5" Type="http://schemas.openxmlformats.org/officeDocument/2006/relationships/tags" Target="../tags/tag654.xml"/><Relationship Id="rId10" Type="http://schemas.openxmlformats.org/officeDocument/2006/relationships/oleObject" Target="../embeddings/oleObject89.bin"/><Relationship Id="rId4" Type="http://schemas.openxmlformats.org/officeDocument/2006/relationships/tags" Target="../tags/tag653.xml"/><Relationship Id="rId9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tags" Target="../tags/tag665.xml"/><Relationship Id="rId3" Type="http://schemas.openxmlformats.org/officeDocument/2006/relationships/tags" Target="../tags/tag660.xml"/><Relationship Id="rId7" Type="http://schemas.openxmlformats.org/officeDocument/2006/relationships/tags" Target="../tags/tag664.xml"/><Relationship Id="rId2" Type="http://schemas.openxmlformats.org/officeDocument/2006/relationships/tags" Target="../tags/tag659.xml"/><Relationship Id="rId1" Type="http://schemas.openxmlformats.org/officeDocument/2006/relationships/tags" Target="../tags/tag658.xml"/><Relationship Id="rId6" Type="http://schemas.openxmlformats.org/officeDocument/2006/relationships/tags" Target="../tags/tag663.xml"/><Relationship Id="rId11" Type="http://schemas.openxmlformats.org/officeDocument/2006/relationships/image" Target="../media/image2.emf"/><Relationship Id="rId5" Type="http://schemas.openxmlformats.org/officeDocument/2006/relationships/tags" Target="../tags/tag662.xml"/><Relationship Id="rId10" Type="http://schemas.openxmlformats.org/officeDocument/2006/relationships/oleObject" Target="../embeddings/oleObject90.bin"/><Relationship Id="rId4" Type="http://schemas.openxmlformats.org/officeDocument/2006/relationships/tags" Target="../tags/tag661.xml"/><Relationship Id="rId9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3" Type="http://schemas.openxmlformats.org/officeDocument/2006/relationships/tags" Target="../tags/tag668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667.xml"/><Relationship Id="rId1" Type="http://schemas.openxmlformats.org/officeDocument/2006/relationships/tags" Target="../tags/tag666.xml"/><Relationship Id="rId6" Type="http://schemas.openxmlformats.org/officeDocument/2006/relationships/tags" Target="../tags/tag671.xml"/><Relationship Id="rId5" Type="http://schemas.openxmlformats.org/officeDocument/2006/relationships/tags" Target="../tags/tag670.xml"/><Relationship Id="rId4" Type="http://schemas.openxmlformats.org/officeDocument/2006/relationships/tags" Target="../tags/tag669.xml"/><Relationship Id="rId9" Type="http://schemas.openxmlformats.org/officeDocument/2006/relationships/image" Target="../media/image2.emf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674.xml"/><Relationship Id="rId7" Type="http://schemas.openxmlformats.org/officeDocument/2006/relationships/image" Target="../media/image2.emf"/><Relationship Id="rId2" Type="http://schemas.openxmlformats.org/officeDocument/2006/relationships/tags" Target="../tags/tag673.xml"/><Relationship Id="rId1" Type="http://schemas.openxmlformats.org/officeDocument/2006/relationships/tags" Target="../tags/tag672.xml"/><Relationship Id="rId6" Type="http://schemas.openxmlformats.org/officeDocument/2006/relationships/oleObject" Target="../embeddings/oleObject92.bin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67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93.bin"/><Relationship Id="rId7" Type="http://schemas.openxmlformats.org/officeDocument/2006/relationships/image" Target="../media/image7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676.xml"/><Relationship Id="rId6" Type="http://schemas.openxmlformats.org/officeDocument/2006/relationships/image" Target="../media/image6.png"/><Relationship Id="rId5" Type="http://schemas.openxmlformats.org/officeDocument/2006/relationships/hyperlink" Target="http://www.osbm.nc.gov/" TargetMode="External"/><Relationship Id="rId4" Type="http://schemas.openxmlformats.org/officeDocument/2006/relationships/image" Target="../media/image2.emf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700.xml"/><Relationship Id="rId7" Type="http://schemas.openxmlformats.org/officeDocument/2006/relationships/oleObject" Target="../embeddings/oleObject95.bin"/><Relationship Id="rId2" Type="http://schemas.openxmlformats.org/officeDocument/2006/relationships/tags" Target="../tags/tag699.xml"/><Relationship Id="rId1" Type="http://schemas.openxmlformats.org/officeDocument/2006/relationships/tags" Target="../tags/tag698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702.xml"/><Relationship Id="rId10" Type="http://schemas.openxmlformats.org/officeDocument/2006/relationships/image" Target="../media/image4.jpeg"/><Relationship Id="rId4" Type="http://schemas.openxmlformats.org/officeDocument/2006/relationships/tags" Target="../tags/tag701.xml"/><Relationship Id="rId9" Type="http://schemas.openxmlformats.org/officeDocument/2006/relationships/image" Target="../media/image3.png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705.xml"/><Relationship Id="rId7" Type="http://schemas.openxmlformats.org/officeDocument/2006/relationships/tags" Target="../tags/tag709.xml"/><Relationship Id="rId2" Type="http://schemas.openxmlformats.org/officeDocument/2006/relationships/tags" Target="../tags/tag704.xml"/><Relationship Id="rId1" Type="http://schemas.openxmlformats.org/officeDocument/2006/relationships/tags" Target="../tags/tag703.xml"/><Relationship Id="rId6" Type="http://schemas.openxmlformats.org/officeDocument/2006/relationships/tags" Target="../tags/tag708.xml"/><Relationship Id="rId5" Type="http://schemas.openxmlformats.org/officeDocument/2006/relationships/tags" Target="../tags/tag707.xml"/><Relationship Id="rId10" Type="http://schemas.openxmlformats.org/officeDocument/2006/relationships/image" Target="../media/image1.emf"/><Relationship Id="rId4" Type="http://schemas.openxmlformats.org/officeDocument/2006/relationships/tags" Target="../tags/tag706.xml"/><Relationship Id="rId9" Type="http://schemas.openxmlformats.org/officeDocument/2006/relationships/oleObject" Target="../embeddings/oleObject96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image" Target="../media/image1.emf"/><Relationship Id="rId5" Type="http://schemas.openxmlformats.org/officeDocument/2006/relationships/tags" Target="../tags/tag79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78.xml"/><Relationship Id="rId9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3" Type="http://schemas.openxmlformats.org/officeDocument/2006/relationships/tags" Target="../tags/tag712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711.xml"/><Relationship Id="rId1" Type="http://schemas.openxmlformats.org/officeDocument/2006/relationships/tags" Target="../tags/tag710.xml"/><Relationship Id="rId6" Type="http://schemas.openxmlformats.org/officeDocument/2006/relationships/tags" Target="../tags/tag715.xml"/><Relationship Id="rId5" Type="http://schemas.openxmlformats.org/officeDocument/2006/relationships/tags" Target="../tags/tag714.xml"/><Relationship Id="rId4" Type="http://schemas.openxmlformats.org/officeDocument/2006/relationships/tags" Target="../tags/tag713.xml"/><Relationship Id="rId9" Type="http://schemas.openxmlformats.org/officeDocument/2006/relationships/image" Target="../media/image2.emf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8.bin"/><Relationship Id="rId3" Type="http://schemas.openxmlformats.org/officeDocument/2006/relationships/tags" Target="../tags/tag718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717.xml"/><Relationship Id="rId1" Type="http://schemas.openxmlformats.org/officeDocument/2006/relationships/tags" Target="../tags/tag716.xml"/><Relationship Id="rId6" Type="http://schemas.openxmlformats.org/officeDocument/2006/relationships/tags" Target="../tags/tag721.xml"/><Relationship Id="rId5" Type="http://schemas.openxmlformats.org/officeDocument/2006/relationships/tags" Target="../tags/tag720.xml"/><Relationship Id="rId4" Type="http://schemas.openxmlformats.org/officeDocument/2006/relationships/tags" Target="../tags/tag719.xml"/><Relationship Id="rId9" Type="http://schemas.openxmlformats.org/officeDocument/2006/relationships/image" Target="../media/image2.emf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9.bin"/><Relationship Id="rId3" Type="http://schemas.openxmlformats.org/officeDocument/2006/relationships/tags" Target="../tags/tag724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723.xml"/><Relationship Id="rId1" Type="http://schemas.openxmlformats.org/officeDocument/2006/relationships/tags" Target="../tags/tag722.xml"/><Relationship Id="rId6" Type="http://schemas.openxmlformats.org/officeDocument/2006/relationships/tags" Target="../tags/tag727.xml"/><Relationship Id="rId5" Type="http://schemas.openxmlformats.org/officeDocument/2006/relationships/tags" Target="../tags/tag726.xml"/><Relationship Id="rId4" Type="http://schemas.openxmlformats.org/officeDocument/2006/relationships/tags" Target="../tags/tag725.xml"/><Relationship Id="rId9" Type="http://schemas.openxmlformats.org/officeDocument/2006/relationships/image" Target="../media/image2.emf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730.xml"/><Relationship Id="rId7" Type="http://schemas.openxmlformats.org/officeDocument/2006/relationships/tags" Target="../tags/tag734.xml"/><Relationship Id="rId2" Type="http://schemas.openxmlformats.org/officeDocument/2006/relationships/tags" Target="../tags/tag729.xml"/><Relationship Id="rId1" Type="http://schemas.openxmlformats.org/officeDocument/2006/relationships/tags" Target="../tags/tag728.xml"/><Relationship Id="rId6" Type="http://schemas.openxmlformats.org/officeDocument/2006/relationships/tags" Target="../tags/tag733.xml"/><Relationship Id="rId5" Type="http://schemas.openxmlformats.org/officeDocument/2006/relationships/tags" Target="../tags/tag732.xml"/><Relationship Id="rId10" Type="http://schemas.openxmlformats.org/officeDocument/2006/relationships/image" Target="../media/image2.emf"/><Relationship Id="rId4" Type="http://schemas.openxmlformats.org/officeDocument/2006/relationships/tags" Target="../tags/tag731.xml"/><Relationship Id="rId9" Type="http://schemas.openxmlformats.org/officeDocument/2006/relationships/oleObject" Target="../embeddings/oleObject100.bin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tags" Target="../tags/tag742.xml"/><Relationship Id="rId3" Type="http://schemas.openxmlformats.org/officeDocument/2006/relationships/tags" Target="../tags/tag737.xml"/><Relationship Id="rId7" Type="http://schemas.openxmlformats.org/officeDocument/2006/relationships/tags" Target="../tags/tag741.xml"/><Relationship Id="rId2" Type="http://schemas.openxmlformats.org/officeDocument/2006/relationships/tags" Target="../tags/tag736.xml"/><Relationship Id="rId1" Type="http://schemas.openxmlformats.org/officeDocument/2006/relationships/tags" Target="../tags/tag735.xml"/><Relationship Id="rId6" Type="http://schemas.openxmlformats.org/officeDocument/2006/relationships/tags" Target="../tags/tag740.xml"/><Relationship Id="rId11" Type="http://schemas.openxmlformats.org/officeDocument/2006/relationships/image" Target="../media/image1.emf"/><Relationship Id="rId5" Type="http://schemas.openxmlformats.org/officeDocument/2006/relationships/tags" Target="../tags/tag739.xml"/><Relationship Id="rId10" Type="http://schemas.openxmlformats.org/officeDocument/2006/relationships/oleObject" Target="../embeddings/oleObject101.bin"/><Relationship Id="rId4" Type="http://schemas.openxmlformats.org/officeDocument/2006/relationships/tags" Target="../tags/tag738.xml"/><Relationship Id="rId9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tags" Target="../tags/tag750.xml"/><Relationship Id="rId3" Type="http://schemas.openxmlformats.org/officeDocument/2006/relationships/tags" Target="../tags/tag745.xml"/><Relationship Id="rId7" Type="http://schemas.openxmlformats.org/officeDocument/2006/relationships/tags" Target="../tags/tag749.xml"/><Relationship Id="rId2" Type="http://schemas.openxmlformats.org/officeDocument/2006/relationships/tags" Target="../tags/tag744.xml"/><Relationship Id="rId1" Type="http://schemas.openxmlformats.org/officeDocument/2006/relationships/tags" Target="../tags/tag743.xml"/><Relationship Id="rId6" Type="http://schemas.openxmlformats.org/officeDocument/2006/relationships/tags" Target="../tags/tag748.xml"/><Relationship Id="rId11" Type="http://schemas.openxmlformats.org/officeDocument/2006/relationships/image" Target="../media/image1.emf"/><Relationship Id="rId5" Type="http://schemas.openxmlformats.org/officeDocument/2006/relationships/tags" Target="../tags/tag747.xml"/><Relationship Id="rId10" Type="http://schemas.openxmlformats.org/officeDocument/2006/relationships/oleObject" Target="../embeddings/oleObject102.bin"/><Relationship Id="rId4" Type="http://schemas.openxmlformats.org/officeDocument/2006/relationships/tags" Target="../tags/tag746.xml"/><Relationship Id="rId9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tags" Target="../tags/tag758.xml"/><Relationship Id="rId3" Type="http://schemas.openxmlformats.org/officeDocument/2006/relationships/tags" Target="../tags/tag753.xml"/><Relationship Id="rId7" Type="http://schemas.openxmlformats.org/officeDocument/2006/relationships/tags" Target="../tags/tag757.xml"/><Relationship Id="rId2" Type="http://schemas.openxmlformats.org/officeDocument/2006/relationships/tags" Target="../tags/tag752.xml"/><Relationship Id="rId1" Type="http://schemas.openxmlformats.org/officeDocument/2006/relationships/tags" Target="../tags/tag751.xml"/><Relationship Id="rId6" Type="http://schemas.openxmlformats.org/officeDocument/2006/relationships/tags" Target="../tags/tag756.xml"/><Relationship Id="rId11" Type="http://schemas.openxmlformats.org/officeDocument/2006/relationships/image" Target="../media/image2.emf"/><Relationship Id="rId5" Type="http://schemas.openxmlformats.org/officeDocument/2006/relationships/tags" Target="../tags/tag755.xml"/><Relationship Id="rId10" Type="http://schemas.openxmlformats.org/officeDocument/2006/relationships/oleObject" Target="../embeddings/oleObject103.bin"/><Relationship Id="rId4" Type="http://schemas.openxmlformats.org/officeDocument/2006/relationships/tags" Target="../tags/tag754.xml"/><Relationship Id="rId9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tags" Target="../tags/tag766.xml"/><Relationship Id="rId3" Type="http://schemas.openxmlformats.org/officeDocument/2006/relationships/tags" Target="../tags/tag761.xml"/><Relationship Id="rId7" Type="http://schemas.openxmlformats.org/officeDocument/2006/relationships/tags" Target="../tags/tag765.xml"/><Relationship Id="rId2" Type="http://schemas.openxmlformats.org/officeDocument/2006/relationships/tags" Target="../tags/tag760.xml"/><Relationship Id="rId1" Type="http://schemas.openxmlformats.org/officeDocument/2006/relationships/tags" Target="../tags/tag759.xml"/><Relationship Id="rId6" Type="http://schemas.openxmlformats.org/officeDocument/2006/relationships/tags" Target="../tags/tag764.xml"/><Relationship Id="rId11" Type="http://schemas.openxmlformats.org/officeDocument/2006/relationships/image" Target="../media/image1.emf"/><Relationship Id="rId5" Type="http://schemas.openxmlformats.org/officeDocument/2006/relationships/tags" Target="../tags/tag763.xml"/><Relationship Id="rId10" Type="http://schemas.openxmlformats.org/officeDocument/2006/relationships/oleObject" Target="../embeddings/oleObject104.bin"/><Relationship Id="rId4" Type="http://schemas.openxmlformats.org/officeDocument/2006/relationships/tags" Target="../tags/tag762.xml"/><Relationship Id="rId9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tags" Target="../tags/tag774.xml"/><Relationship Id="rId3" Type="http://schemas.openxmlformats.org/officeDocument/2006/relationships/tags" Target="../tags/tag769.xml"/><Relationship Id="rId7" Type="http://schemas.openxmlformats.org/officeDocument/2006/relationships/tags" Target="../tags/tag773.xml"/><Relationship Id="rId2" Type="http://schemas.openxmlformats.org/officeDocument/2006/relationships/tags" Target="../tags/tag768.xml"/><Relationship Id="rId1" Type="http://schemas.openxmlformats.org/officeDocument/2006/relationships/tags" Target="../tags/tag767.xml"/><Relationship Id="rId6" Type="http://schemas.openxmlformats.org/officeDocument/2006/relationships/tags" Target="../tags/tag772.xml"/><Relationship Id="rId11" Type="http://schemas.openxmlformats.org/officeDocument/2006/relationships/image" Target="../media/image2.emf"/><Relationship Id="rId5" Type="http://schemas.openxmlformats.org/officeDocument/2006/relationships/tags" Target="../tags/tag771.xml"/><Relationship Id="rId10" Type="http://schemas.openxmlformats.org/officeDocument/2006/relationships/oleObject" Target="../embeddings/oleObject105.bin"/><Relationship Id="rId4" Type="http://schemas.openxmlformats.org/officeDocument/2006/relationships/tags" Target="../tags/tag770.xml"/><Relationship Id="rId9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3" Type="http://schemas.openxmlformats.org/officeDocument/2006/relationships/tags" Target="../tags/tag777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776.xml"/><Relationship Id="rId1" Type="http://schemas.openxmlformats.org/officeDocument/2006/relationships/tags" Target="../tags/tag775.xml"/><Relationship Id="rId6" Type="http://schemas.openxmlformats.org/officeDocument/2006/relationships/tags" Target="../tags/tag780.xml"/><Relationship Id="rId5" Type="http://schemas.openxmlformats.org/officeDocument/2006/relationships/tags" Target="../tags/tag779.xml"/><Relationship Id="rId4" Type="http://schemas.openxmlformats.org/officeDocument/2006/relationships/tags" Target="../tags/tag778.xml"/><Relationship Id="rId9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77430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05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3371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837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63310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17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0410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059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181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00315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33969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8791146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18738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4967111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8317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85859808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378367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2008761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6397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7513095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44452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43436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86407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00093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6819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851024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0478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121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069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71788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007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188921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383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33980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2627399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83441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0502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1256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24637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824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21215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36105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79313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5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534142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8593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68160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50261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20081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98643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713796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4620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87922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818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39513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95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1366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39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51644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228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01631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182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26544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163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37364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54430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0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3178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44766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0565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05493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466986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7954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782927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976392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61131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783699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617769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388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5101659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042359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03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73832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8062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82299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79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1747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2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867658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49659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365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1453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012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51282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597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68331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941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029946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51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17278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15469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62015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90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00771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1572182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15395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157206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69197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1430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51872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27446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171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02393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674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93755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2792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835470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086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5501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715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0994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7084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29184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40982683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527912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432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1472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7967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20186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50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095704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74510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42606767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190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867401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83965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4718704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58592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40573429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71024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1152206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8708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2883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57573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3709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67769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467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362340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486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3200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0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5162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160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2536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4954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978271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5931677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07698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085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60310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340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24531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04212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64926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4366508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74774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42464545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04031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8180835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54276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7050417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38897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802442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31082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0988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24813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841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54753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496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657962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9753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739070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8121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2140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315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325642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5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26625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602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65202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4335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7282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054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7790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68028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805644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616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65050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3763008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56663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82171427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1844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4431582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115665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8598498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530225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2860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06082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846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30066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4909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86796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2409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504991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0358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18140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6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26" Type="http://schemas.openxmlformats.org/officeDocument/2006/relationships/tags" Target="../tags/tag11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34" Type="http://schemas.openxmlformats.org/officeDocument/2006/relationships/tags" Target="../tags/tag19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5" Type="http://schemas.openxmlformats.org/officeDocument/2006/relationships/tags" Target="../tags/tag10.xml"/><Relationship Id="rId33" Type="http://schemas.openxmlformats.org/officeDocument/2006/relationships/tags" Target="../tags/tag18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29" Type="http://schemas.openxmlformats.org/officeDocument/2006/relationships/tags" Target="../tags/tag1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9.xml"/><Relationship Id="rId32" Type="http://schemas.openxmlformats.org/officeDocument/2006/relationships/tags" Target="../tags/tag17.xml"/><Relationship Id="rId37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8.xml"/><Relationship Id="rId28" Type="http://schemas.openxmlformats.org/officeDocument/2006/relationships/tags" Target="../tags/tag13.xml"/><Relationship Id="rId36" Type="http://schemas.openxmlformats.org/officeDocument/2006/relationships/tags" Target="../tags/tag2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31" Type="http://schemas.openxmlformats.org/officeDocument/2006/relationships/tags" Target="../tags/tag1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7.xml"/><Relationship Id="rId27" Type="http://schemas.openxmlformats.org/officeDocument/2006/relationships/tags" Target="../tags/tag12.xml"/><Relationship Id="rId30" Type="http://schemas.openxmlformats.org/officeDocument/2006/relationships/tags" Target="../tags/tag15.xml"/><Relationship Id="rId35" Type="http://schemas.openxmlformats.org/officeDocument/2006/relationships/tags" Target="../tags/tag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ags" Target="../tags/tag120.xml"/><Relationship Id="rId26" Type="http://schemas.openxmlformats.org/officeDocument/2006/relationships/tags" Target="../tags/tag128.xml"/><Relationship Id="rId3" Type="http://schemas.openxmlformats.org/officeDocument/2006/relationships/slideLayout" Target="../slideLayouts/slideLayout18.xml"/><Relationship Id="rId21" Type="http://schemas.openxmlformats.org/officeDocument/2006/relationships/tags" Target="../tags/tag123.xml"/><Relationship Id="rId34" Type="http://schemas.openxmlformats.org/officeDocument/2006/relationships/tags" Target="../tags/tag1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ags" Target="../tags/tag119.xml"/><Relationship Id="rId25" Type="http://schemas.openxmlformats.org/officeDocument/2006/relationships/tags" Target="../tags/tag127.xml"/><Relationship Id="rId33" Type="http://schemas.openxmlformats.org/officeDocument/2006/relationships/tags" Target="../tags/tag135.xml"/><Relationship Id="rId38" Type="http://schemas.openxmlformats.org/officeDocument/2006/relationships/image" Target="../media/image2.emf"/><Relationship Id="rId2" Type="http://schemas.openxmlformats.org/officeDocument/2006/relationships/slideLayout" Target="../slideLayouts/slideLayout17.xml"/><Relationship Id="rId16" Type="http://schemas.openxmlformats.org/officeDocument/2006/relationships/tags" Target="../tags/tag118.xml"/><Relationship Id="rId20" Type="http://schemas.openxmlformats.org/officeDocument/2006/relationships/tags" Target="../tags/tag122.xml"/><Relationship Id="rId29" Type="http://schemas.openxmlformats.org/officeDocument/2006/relationships/tags" Target="../tags/tag1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126.xml"/><Relationship Id="rId32" Type="http://schemas.openxmlformats.org/officeDocument/2006/relationships/tags" Target="../tags/tag134.xml"/><Relationship Id="rId37" Type="http://schemas.openxmlformats.org/officeDocument/2006/relationships/oleObject" Target="../embeddings/oleObject17.bin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23" Type="http://schemas.openxmlformats.org/officeDocument/2006/relationships/tags" Target="../tags/tag125.xml"/><Relationship Id="rId28" Type="http://schemas.openxmlformats.org/officeDocument/2006/relationships/tags" Target="../tags/tag130.xml"/><Relationship Id="rId36" Type="http://schemas.openxmlformats.org/officeDocument/2006/relationships/tags" Target="../tags/tag138.xml"/><Relationship Id="rId10" Type="http://schemas.openxmlformats.org/officeDocument/2006/relationships/slideLayout" Target="../slideLayouts/slideLayout25.xml"/><Relationship Id="rId19" Type="http://schemas.openxmlformats.org/officeDocument/2006/relationships/tags" Target="../tags/tag121.xml"/><Relationship Id="rId31" Type="http://schemas.openxmlformats.org/officeDocument/2006/relationships/tags" Target="../tags/tag13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ags" Target="../tags/tag124.xml"/><Relationship Id="rId27" Type="http://schemas.openxmlformats.org/officeDocument/2006/relationships/tags" Target="../tags/tag129.xml"/><Relationship Id="rId30" Type="http://schemas.openxmlformats.org/officeDocument/2006/relationships/tags" Target="../tags/tag132.xml"/><Relationship Id="rId35" Type="http://schemas.openxmlformats.org/officeDocument/2006/relationships/tags" Target="../tags/tag1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ags" Target="../tags/tag229.xml"/><Relationship Id="rId26" Type="http://schemas.openxmlformats.org/officeDocument/2006/relationships/tags" Target="../tags/tag237.xml"/><Relationship Id="rId3" Type="http://schemas.openxmlformats.org/officeDocument/2006/relationships/slideLayout" Target="../slideLayouts/slideLayout32.xml"/><Relationship Id="rId21" Type="http://schemas.openxmlformats.org/officeDocument/2006/relationships/tags" Target="../tags/tag232.xml"/><Relationship Id="rId34" Type="http://schemas.openxmlformats.org/officeDocument/2006/relationships/tags" Target="../tags/tag245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ags" Target="../tags/tag228.xml"/><Relationship Id="rId25" Type="http://schemas.openxmlformats.org/officeDocument/2006/relationships/tags" Target="../tags/tag236.xml"/><Relationship Id="rId33" Type="http://schemas.openxmlformats.org/officeDocument/2006/relationships/tags" Target="../tags/tag244.xml"/><Relationship Id="rId38" Type="http://schemas.openxmlformats.org/officeDocument/2006/relationships/image" Target="../media/image2.emf"/><Relationship Id="rId2" Type="http://schemas.openxmlformats.org/officeDocument/2006/relationships/slideLayout" Target="../slideLayouts/slideLayout31.xml"/><Relationship Id="rId16" Type="http://schemas.openxmlformats.org/officeDocument/2006/relationships/tags" Target="../tags/tag227.xml"/><Relationship Id="rId20" Type="http://schemas.openxmlformats.org/officeDocument/2006/relationships/tags" Target="../tags/tag231.xml"/><Relationship Id="rId29" Type="http://schemas.openxmlformats.org/officeDocument/2006/relationships/tags" Target="../tags/tag240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tags" Target="../tags/tag235.xml"/><Relationship Id="rId32" Type="http://schemas.openxmlformats.org/officeDocument/2006/relationships/tags" Target="../tags/tag243.xml"/><Relationship Id="rId37" Type="http://schemas.openxmlformats.org/officeDocument/2006/relationships/oleObject" Target="../embeddings/oleObject32.bin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23" Type="http://schemas.openxmlformats.org/officeDocument/2006/relationships/tags" Target="../tags/tag234.xml"/><Relationship Id="rId28" Type="http://schemas.openxmlformats.org/officeDocument/2006/relationships/tags" Target="../tags/tag239.xml"/><Relationship Id="rId36" Type="http://schemas.openxmlformats.org/officeDocument/2006/relationships/tags" Target="../tags/tag247.xml"/><Relationship Id="rId10" Type="http://schemas.openxmlformats.org/officeDocument/2006/relationships/slideLayout" Target="../slideLayouts/slideLayout39.xml"/><Relationship Id="rId19" Type="http://schemas.openxmlformats.org/officeDocument/2006/relationships/tags" Target="../tags/tag230.xml"/><Relationship Id="rId31" Type="http://schemas.openxmlformats.org/officeDocument/2006/relationships/tags" Target="../tags/tag242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ags" Target="../tags/tag233.xml"/><Relationship Id="rId27" Type="http://schemas.openxmlformats.org/officeDocument/2006/relationships/tags" Target="../tags/tag238.xml"/><Relationship Id="rId30" Type="http://schemas.openxmlformats.org/officeDocument/2006/relationships/tags" Target="../tags/tag241.xml"/><Relationship Id="rId35" Type="http://schemas.openxmlformats.org/officeDocument/2006/relationships/tags" Target="../tags/tag2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tags" Target="../tags/tag337.xml"/><Relationship Id="rId26" Type="http://schemas.openxmlformats.org/officeDocument/2006/relationships/tags" Target="../tags/tag345.xml"/><Relationship Id="rId3" Type="http://schemas.openxmlformats.org/officeDocument/2006/relationships/slideLayout" Target="../slideLayouts/slideLayout46.xml"/><Relationship Id="rId21" Type="http://schemas.openxmlformats.org/officeDocument/2006/relationships/tags" Target="../tags/tag340.xml"/><Relationship Id="rId34" Type="http://schemas.openxmlformats.org/officeDocument/2006/relationships/tags" Target="../tags/tag353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ags" Target="../tags/tag336.xml"/><Relationship Id="rId25" Type="http://schemas.openxmlformats.org/officeDocument/2006/relationships/tags" Target="../tags/tag344.xml"/><Relationship Id="rId33" Type="http://schemas.openxmlformats.org/officeDocument/2006/relationships/tags" Target="../tags/tag352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4.xml"/><Relationship Id="rId20" Type="http://schemas.openxmlformats.org/officeDocument/2006/relationships/tags" Target="../tags/tag339.xml"/><Relationship Id="rId29" Type="http://schemas.openxmlformats.org/officeDocument/2006/relationships/tags" Target="../tags/tag348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tags" Target="../tags/tag343.xml"/><Relationship Id="rId32" Type="http://schemas.openxmlformats.org/officeDocument/2006/relationships/tags" Target="../tags/tag351.xml"/><Relationship Id="rId37" Type="http://schemas.openxmlformats.org/officeDocument/2006/relationships/oleObject" Target="../embeddings/oleObject47.bin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tags" Target="../tags/tag342.xml"/><Relationship Id="rId28" Type="http://schemas.openxmlformats.org/officeDocument/2006/relationships/tags" Target="../tags/tag347.xml"/><Relationship Id="rId36" Type="http://schemas.openxmlformats.org/officeDocument/2006/relationships/tags" Target="../tags/tag355.xml"/><Relationship Id="rId10" Type="http://schemas.openxmlformats.org/officeDocument/2006/relationships/slideLayout" Target="../slideLayouts/slideLayout53.xml"/><Relationship Id="rId19" Type="http://schemas.openxmlformats.org/officeDocument/2006/relationships/tags" Target="../tags/tag338.xml"/><Relationship Id="rId31" Type="http://schemas.openxmlformats.org/officeDocument/2006/relationships/tags" Target="../tags/tag350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tags" Target="../tags/tag341.xml"/><Relationship Id="rId27" Type="http://schemas.openxmlformats.org/officeDocument/2006/relationships/tags" Target="../tags/tag346.xml"/><Relationship Id="rId30" Type="http://schemas.openxmlformats.org/officeDocument/2006/relationships/tags" Target="../tags/tag349.xml"/><Relationship Id="rId35" Type="http://schemas.openxmlformats.org/officeDocument/2006/relationships/tags" Target="../tags/tag3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tags" Target="../tags/tag453.xml"/><Relationship Id="rId26" Type="http://schemas.openxmlformats.org/officeDocument/2006/relationships/tags" Target="../tags/tag461.xml"/><Relationship Id="rId3" Type="http://schemas.openxmlformats.org/officeDocument/2006/relationships/slideLayout" Target="../slideLayouts/slideLayout61.xml"/><Relationship Id="rId21" Type="http://schemas.openxmlformats.org/officeDocument/2006/relationships/tags" Target="../tags/tag456.xml"/><Relationship Id="rId34" Type="http://schemas.openxmlformats.org/officeDocument/2006/relationships/tags" Target="../tags/tag469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tags" Target="../tags/tag452.xml"/><Relationship Id="rId25" Type="http://schemas.openxmlformats.org/officeDocument/2006/relationships/tags" Target="../tags/tag460.xml"/><Relationship Id="rId33" Type="http://schemas.openxmlformats.org/officeDocument/2006/relationships/tags" Target="../tags/tag468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60.xml"/><Relationship Id="rId16" Type="http://schemas.openxmlformats.org/officeDocument/2006/relationships/theme" Target="../theme/theme5.xml"/><Relationship Id="rId20" Type="http://schemas.openxmlformats.org/officeDocument/2006/relationships/tags" Target="../tags/tag455.xml"/><Relationship Id="rId29" Type="http://schemas.openxmlformats.org/officeDocument/2006/relationships/tags" Target="../tags/tag464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tags" Target="../tags/tag459.xml"/><Relationship Id="rId32" Type="http://schemas.openxmlformats.org/officeDocument/2006/relationships/tags" Target="../tags/tag467.xml"/><Relationship Id="rId37" Type="http://schemas.openxmlformats.org/officeDocument/2006/relationships/oleObject" Target="../embeddings/oleObject63.bin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tags" Target="../tags/tag458.xml"/><Relationship Id="rId28" Type="http://schemas.openxmlformats.org/officeDocument/2006/relationships/tags" Target="../tags/tag463.xml"/><Relationship Id="rId36" Type="http://schemas.openxmlformats.org/officeDocument/2006/relationships/tags" Target="../tags/tag471.xml"/><Relationship Id="rId10" Type="http://schemas.openxmlformats.org/officeDocument/2006/relationships/slideLayout" Target="../slideLayouts/slideLayout68.xml"/><Relationship Id="rId19" Type="http://schemas.openxmlformats.org/officeDocument/2006/relationships/tags" Target="../tags/tag454.xml"/><Relationship Id="rId31" Type="http://schemas.openxmlformats.org/officeDocument/2006/relationships/tags" Target="../tags/tag466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tags" Target="../tags/tag457.xml"/><Relationship Id="rId27" Type="http://schemas.openxmlformats.org/officeDocument/2006/relationships/tags" Target="../tags/tag462.xml"/><Relationship Id="rId30" Type="http://schemas.openxmlformats.org/officeDocument/2006/relationships/tags" Target="../tags/tag465.xml"/><Relationship Id="rId35" Type="http://schemas.openxmlformats.org/officeDocument/2006/relationships/tags" Target="../tags/tag4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ags" Target="../tags/tag570.xml"/><Relationship Id="rId26" Type="http://schemas.openxmlformats.org/officeDocument/2006/relationships/tags" Target="../tags/tag578.xml"/><Relationship Id="rId3" Type="http://schemas.openxmlformats.org/officeDocument/2006/relationships/slideLayout" Target="../slideLayouts/slideLayout76.xml"/><Relationship Id="rId21" Type="http://schemas.openxmlformats.org/officeDocument/2006/relationships/tags" Target="../tags/tag573.xml"/><Relationship Id="rId34" Type="http://schemas.openxmlformats.org/officeDocument/2006/relationships/tags" Target="../tags/tag58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tags" Target="../tags/tag569.xml"/><Relationship Id="rId25" Type="http://schemas.openxmlformats.org/officeDocument/2006/relationships/tags" Target="../tags/tag577.xml"/><Relationship Id="rId33" Type="http://schemas.openxmlformats.org/officeDocument/2006/relationships/tags" Target="../tags/tag585.xml"/><Relationship Id="rId38" Type="http://schemas.openxmlformats.org/officeDocument/2006/relationships/image" Target="../media/image2.emf"/><Relationship Id="rId2" Type="http://schemas.openxmlformats.org/officeDocument/2006/relationships/slideLayout" Target="../slideLayouts/slideLayout75.xml"/><Relationship Id="rId16" Type="http://schemas.openxmlformats.org/officeDocument/2006/relationships/tags" Target="../tags/tag568.xml"/><Relationship Id="rId20" Type="http://schemas.openxmlformats.org/officeDocument/2006/relationships/tags" Target="../tags/tag572.xml"/><Relationship Id="rId29" Type="http://schemas.openxmlformats.org/officeDocument/2006/relationships/tags" Target="../tags/tag581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tags" Target="../tags/tag576.xml"/><Relationship Id="rId32" Type="http://schemas.openxmlformats.org/officeDocument/2006/relationships/tags" Target="../tags/tag584.xml"/><Relationship Id="rId37" Type="http://schemas.openxmlformats.org/officeDocument/2006/relationships/oleObject" Target="../embeddings/oleObject79.bin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23" Type="http://schemas.openxmlformats.org/officeDocument/2006/relationships/tags" Target="../tags/tag575.xml"/><Relationship Id="rId28" Type="http://schemas.openxmlformats.org/officeDocument/2006/relationships/tags" Target="../tags/tag580.xml"/><Relationship Id="rId36" Type="http://schemas.openxmlformats.org/officeDocument/2006/relationships/tags" Target="../tags/tag588.xml"/><Relationship Id="rId10" Type="http://schemas.openxmlformats.org/officeDocument/2006/relationships/slideLayout" Target="../slideLayouts/slideLayout83.xml"/><Relationship Id="rId19" Type="http://schemas.openxmlformats.org/officeDocument/2006/relationships/tags" Target="../tags/tag571.xml"/><Relationship Id="rId31" Type="http://schemas.openxmlformats.org/officeDocument/2006/relationships/tags" Target="../tags/tag5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tags" Target="../tags/tag574.xml"/><Relationship Id="rId27" Type="http://schemas.openxmlformats.org/officeDocument/2006/relationships/tags" Target="../tags/tag579.xml"/><Relationship Id="rId30" Type="http://schemas.openxmlformats.org/officeDocument/2006/relationships/tags" Target="../tags/tag582.xml"/><Relationship Id="rId35" Type="http://schemas.openxmlformats.org/officeDocument/2006/relationships/tags" Target="../tags/tag5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tags" Target="../tags/tag679.xml"/><Relationship Id="rId26" Type="http://schemas.openxmlformats.org/officeDocument/2006/relationships/tags" Target="../tags/tag687.xml"/><Relationship Id="rId3" Type="http://schemas.openxmlformats.org/officeDocument/2006/relationships/slideLayout" Target="../slideLayouts/slideLayout90.xml"/><Relationship Id="rId21" Type="http://schemas.openxmlformats.org/officeDocument/2006/relationships/tags" Target="../tags/tag682.xml"/><Relationship Id="rId34" Type="http://schemas.openxmlformats.org/officeDocument/2006/relationships/tags" Target="../tags/tag695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ags" Target="../tags/tag678.xml"/><Relationship Id="rId25" Type="http://schemas.openxmlformats.org/officeDocument/2006/relationships/tags" Target="../tags/tag686.xml"/><Relationship Id="rId33" Type="http://schemas.openxmlformats.org/officeDocument/2006/relationships/tags" Target="../tags/tag694.xml"/><Relationship Id="rId38" Type="http://schemas.openxmlformats.org/officeDocument/2006/relationships/image" Target="../media/image2.emf"/><Relationship Id="rId2" Type="http://schemas.openxmlformats.org/officeDocument/2006/relationships/slideLayout" Target="../slideLayouts/slideLayout89.xml"/><Relationship Id="rId16" Type="http://schemas.openxmlformats.org/officeDocument/2006/relationships/tags" Target="../tags/tag677.xml"/><Relationship Id="rId20" Type="http://schemas.openxmlformats.org/officeDocument/2006/relationships/tags" Target="../tags/tag681.xml"/><Relationship Id="rId29" Type="http://schemas.openxmlformats.org/officeDocument/2006/relationships/tags" Target="../tags/tag690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24" Type="http://schemas.openxmlformats.org/officeDocument/2006/relationships/tags" Target="../tags/tag685.xml"/><Relationship Id="rId32" Type="http://schemas.openxmlformats.org/officeDocument/2006/relationships/tags" Target="../tags/tag693.xml"/><Relationship Id="rId37" Type="http://schemas.openxmlformats.org/officeDocument/2006/relationships/oleObject" Target="../embeddings/oleObject94.bin"/><Relationship Id="rId5" Type="http://schemas.openxmlformats.org/officeDocument/2006/relationships/slideLayout" Target="../slideLayouts/slideLayout92.xml"/><Relationship Id="rId15" Type="http://schemas.openxmlformats.org/officeDocument/2006/relationships/theme" Target="../theme/theme7.xml"/><Relationship Id="rId23" Type="http://schemas.openxmlformats.org/officeDocument/2006/relationships/tags" Target="../tags/tag684.xml"/><Relationship Id="rId28" Type="http://schemas.openxmlformats.org/officeDocument/2006/relationships/tags" Target="../tags/tag689.xml"/><Relationship Id="rId36" Type="http://schemas.openxmlformats.org/officeDocument/2006/relationships/tags" Target="../tags/tag697.xml"/><Relationship Id="rId10" Type="http://schemas.openxmlformats.org/officeDocument/2006/relationships/slideLayout" Target="../slideLayouts/slideLayout97.xml"/><Relationship Id="rId19" Type="http://schemas.openxmlformats.org/officeDocument/2006/relationships/tags" Target="../tags/tag680.xml"/><Relationship Id="rId31" Type="http://schemas.openxmlformats.org/officeDocument/2006/relationships/tags" Target="../tags/tag692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tags" Target="../tags/tag683.xml"/><Relationship Id="rId27" Type="http://schemas.openxmlformats.org/officeDocument/2006/relationships/tags" Target="../tags/tag688.xml"/><Relationship Id="rId30" Type="http://schemas.openxmlformats.org/officeDocument/2006/relationships/tags" Target="../tags/tag691.xml"/><Relationship Id="rId35" Type="http://schemas.openxmlformats.org/officeDocument/2006/relationships/tags" Target="../tags/tag6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tags" Target="../tags/tag787.xml"/><Relationship Id="rId26" Type="http://schemas.openxmlformats.org/officeDocument/2006/relationships/tags" Target="../tags/tag795.xml"/><Relationship Id="rId3" Type="http://schemas.openxmlformats.org/officeDocument/2006/relationships/slideLayout" Target="../slideLayouts/slideLayout104.xml"/><Relationship Id="rId21" Type="http://schemas.openxmlformats.org/officeDocument/2006/relationships/tags" Target="../tags/tag790.xml"/><Relationship Id="rId34" Type="http://schemas.openxmlformats.org/officeDocument/2006/relationships/tags" Target="../tags/tag803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tags" Target="../tags/tag786.xml"/><Relationship Id="rId25" Type="http://schemas.openxmlformats.org/officeDocument/2006/relationships/tags" Target="../tags/tag794.xml"/><Relationship Id="rId33" Type="http://schemas.openxmlformats.org/officeDocument/2006/relationships/tags" Target="../tags/tag802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103.xml"/><Relationship Id="rId16" Type="http://schemas.openxmlformats.org/officeDocument/2006/relationships/theme" Target="../theme/theme8.xml"/><Relationship Id="rId20" Type="http://schemas.openxmlformats.org/officeDocument/2006/relationships/tags" Target="../tags/tag789.xml"/><Relationship Id="rId29" Type="http://schemas.openxmlformats.org/officeDocument/2006/relationships/tags" Target="../tags/tag798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24" Type="http://schemas.openxmlformats.org/officeDocument/2006/relationships/tags" Target="../tags/tag793.xml"/><Relationship Id="rId32" Type="http://schemas.openxmlformats.org/officeDocument/2006/relationships/tags" Target="../tags/tag801.xml"/><Relationship Id="rId37" Type="http://schemas.openxmlformats.org/officeDocument/2006/relationships/oleObject" Target="../embeddings/oleObject109.bin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23" Type="http://schemas.openxmlformats.org/officeDocument/2006/relationships/tags" Target="../tags/tag792.xml"/><Relationship Id="rId28" Type="http://schemas.openxmlformats.org/officeDocument/2006/relationships/tags" Target="../tags/tag797.xml"/><Relationship Id="rId36" Type="http://schemas.openxmlformats.org/officeDocument/2006/relationships/tags" Target="../tags/tag805.xml"/><Relationship Id="rId10" Type="http://schemas.openxmlformats.org/officeDocument/2006/relationships/slideLayout" Target="../slideLayouts/slideLayout111.xml"/><Relationship Id="rId19" Type="http://schemas.openxmlformats.org/officeDocument/2006/relationships/tags" Target="../tags/tag788.xml"/><Relationship Id="rId31" Type="http://schemas.openxmlformats.org/officeDocument/2006/relationships/tags" Target="../tags/tag800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Relationship Id="rId22" Type="http://schemas.openxmlformats.org/officeDocument/2006/relationships/tags" Target="../tags/tag791.xml"/><Relationship Id="rId27" Type="http://schemas.openxmlformats.org/officeDocument/2006/relationships/tags" Target="../tags/tag796.xml"/><Relationship Id="rId30" Type="http://schemas.openxmlformats.org/officeDocument/2006/relationships/tags" Target="../tags/tag799.xml"/><Relationship Id="rId35" Type="http://schemas.openxmlformats.org/officeDocument/2006/relationships/tags" Target="../tags/tag8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1947955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413" imgH="416" progId="TCLayout.ActiveDocument.1">
                  <p:embed/>
                </p:oleObj>
              </mc:Choice>
              <mc:Fallback>
                <p:oleObj name="think-cell Slide" r:id="rId37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19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654" r:id="rId2"/>
    <p:sldLayoutId id="2147483807" r:id="rId3"/>
    <p:sldLayoutId id="2147483800" r:id="rId4"/>
    <p:sldLayoutId id="2147483659" r:id="rId5"/>
    <p:sldLayoutId id="2147483804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706" r:id="rId13"/>
    <p:sldLayoutId id="2147483718" r:id="rId14"/>
    <p:sldLayoutId id="2147484263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2556606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592" imgH="591" progId="TCLayout.ActiveDocument.1">
                  <p:embed/>
                </p:oleObj>
              </mc:Choice>
              <mc:Fallback>
                <p:oleObj name="think-cell Slide" r:id="rId3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19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70" r:id="rId5"/>
    <p:sldLayoutId id="2147483871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77" r:id="rId13"/>
    <p:sldLayoutId id="2147483878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27538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592" imgH="591" progId="TCLayout.ActiveDocument.1">
                  <p:embed/>
                </p:oleObj>
              </mc:Choice>
              <mc:Fallback>
                <p:oleObj name="think-cell Slide" r:id="rId3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19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481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1565715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413" imgH="416" progId="TCLayout.ActiveDocument.1">
                  <p:embed/>
                </p:oleObj>
              </mc:Choice>
              <mc:Fallback>
                <p:oleObj name="think-cell Slide" r:id="rId37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19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570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47" r:id="rId6"/>
    <p:sldLayoutId id="2147484348" r:id="rId7"/>
    <p:sldLayoutId id="2147484349" r:id="rId8"/>
    <p:sldLayoutId id="2147484350" r:id="rId9"/>
    <p:sldLayoutId id="2147484351" r:id="rId10"/>
    <p:sldLayoutId id="2147484352" r:id="rId11"/>
    <p:sldLayoutId id="2147484353" r:id="rId12"/>
    <p:sldLayoutId id="2147484354" r:id="rId13"/>
    <p:sldLayoutId id="2147484355" r:id="rId14"/>
    <p:sldLayoutId id="2147484356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4821616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413" imgH="416" progId="TCLayout.ActiveDocument.1">
                  <p:embed/>
                </p:oleObj>
              </mc:Choice>
              <mc:Fallback>
                <p:oleObj name="think-cell Slide" r:id="rId37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19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4514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4" r:id="rId1"/>
    <p:sldLayoutId id="2147484375" r:id="rId2"/>
    <p:sldLayoutId id="2147484376" r:id="rId3"/>
    <p:sldLayoutId id="2147484377" r:id="rId4"/>
    <p:sldLayoutId id="2147484378" r:id="rId5"/>
    <p:sldLayoutId id="2147484379" r:id="rId6"/>
    <p:sldLayoutId id="2147484380" r:id="rId7"/>
    <p:sldLayoutId id="2147484381" r:id="rId8"/>
    <p:sldLayoutId id="2147484382" r:id="rId9"/>
    <p:sldLayoutId id="2147484383" r:id="rId10"/>
    <p:sldLayoutId id="2147484384" r:id="rId11"/>
    <p:sldLayoutId id="2147484385" r:id="rId12"/>
    <p:sldLayoutId id="2147484386" r:id="rId13"/>
    <p:sldLayoutId id="2147484387" r:id="rId14"/>
    <p:sldLayoutId id="2147484388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4198595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592" imgH="591" progId="TCLayout.ActiveDocument.1">
                  <p:embed/>
                </p:oleObj>
              </mc:Choice>
              <mc:Fallback>
                <p:oleObj name="think-cell Slide" r:id="rId3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19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15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0" r:id="rId1"/>
    <p:sldLayoutId id="2147484391" r:id="rId2"/>
    <p:sldLayoutId id="2147484392" r:id="rId3"/>
    <p:sldLayoutId id="2147484393" r:id="rId4"/>
    <p:sldLayoutId id="2147484394" r:id="rId5"/>
    <p:sldLayoutId id="2147484395" r:id="rId6"/>
    <p:sldLayoutId id="2147484396" r:id="rId7"/>
    <p:sldLayoutId id="2147484397" r:id="rId8"/>
    <p:sldLayoutId id="2147484398" r:id="rId9"/>
    <p:sldLayoutId id="2147484399" r:id="rId10"/>
    <p:sldLayoutId id="2147484400" r:id="rId11"/>
    <p:sldLayoutId id="2147484401" r:id="rId12"/>
    <p:sldLayoutId id="2147484402" r:id="rId13"/>
    <p:sldLayoutId id="2147484403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4040409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592" imgH="591" progId="TCLayout.ActiveDocument.1">
                  <p:embed/>
                </p:oleObj>
              </mc:Choice>
              <mc:Fallback>
                <p:oleObj name="think-cell Slide" r:id="rId3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19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784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  <p:sldLayoutId id="2147484416" r:id="rId12"/>
    <p:sldLayoutId id="2147484417" r:id="rId13"/>
    <p:sldLayoutId id="2147484418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981482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413" imgH="416" progId="TCLayout.ActiveDocument.1">
                  <p:embed/>
                </p:oleObj>
              </mc:Choice>
              <mc:Fallback>
                <p:oleObj name="think-cell Slide" r:id="rId37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19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869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  <p:sldLayoutId id="2147484431" r:id="rId12"/>
    <p:sldLayoutId id="2147484432" r:id="rId13"/>
    <p:sldLayoutId id="2147484433" r:id="rId14"/>
    <p:sldLayoutId id="2147484434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09.xml"/><Relationship Id="rId13" Type="http://schemas.openxmlformats.org/officeDocument/2006/relationships/tags" Target="../tags/tag914.xml"/><Relationship Id="rId18" Type="http://schemas.openxmlformats.org/officeDocument/2006/relationships/image" Target="../media/image9.png"/><Relationship Id="rId3" Type="http://schemas.openxmlformats.org/officeDocument/2006/relationships/tags" Target="../tags/tag904.xml"/><Relationship Id="rId21" Type="http://schemas.openxmlformats.org/officeDocument/2006/relationships/image" Target="../media/image12.png"/><Relationship Id="rId7" Type="http://schemas.openxmlformats.org/officeDocument/2006/relationships/tags" Target="../tags/tag908.xml"/><Relationship Id="rId12" Type="http://schemas.openxmlformats.org/officeDocument/2006/relationships/tags" Target="../tags/tag913.xml"/><Relationship Id="rId17" Type="http://schemas.openxmlformats.org/officeDocument/2006/relationships/image" Target="../media/image2.emf"/><Relationship Id="rId2" Type="http://schemas.openxmlformats.org/officeDocument/2006/relationships/tags" Target="../tags/tag903.xml"/><Relationship Id="rId16" Type="http://schemas.openxmlformats.org/officeDocument/2006/relationships/oleObject" Target="../embeddings/oleObject125.bin"/><Relationship Id="rId20" Type="http://schemas.openxmlformats.org/officeDocument/2006/relationships/image" Target="../media/image11.svg"/><Relationship Id="rId1" Type="http://schemas.openxmlformats.org/officeDocument/2006/relationships/tags" Target="../tags/tag902.xml"/><Relationship Id="rId6" Type="http://schemas.openxmlformats.org/officeDocument/2006/relationships/tags" Target="../tags/tag907.xml"/><Relationship Id="rId11" Type="http://schemas.openxmlformats.org/officeDocument/2006/relationships/tags" Target="../tags/tag912.xml"/><Relationship Id="rId24" Type="http://schemas.openxmlformats.org/officeDocument/2006/relationships/image" Target="../media/image15.svg"/><Relationship Id="rId5" Type="http://schemas.openxmlformats.org/officeDocument/2006/relationships/tags" Target="../tags/tag906.xml"/><Relationship Id="rId15" Type="http://schemas.openxmlformats.org/officeDocument/2006/relationships/notesSlide" Target="../notesSlides/notesSlide1.xml"/><Relationship Id="rId23" Type="http://schemas.openxmlformats.org/officeDocument/2006/relationships/image" Target="../media/image14.png"/><Relationship Id="rId10" Type="http://schemas.openxmlformats.org/officeDocument/2006/relationships/tags" Target="../tags/tag911.xml"/><Relationship Id="rId19" Type="http://schemas.openxmlformats.org/officeDocument/2006/relationships/image" Target="../media/image10.png"/><Relationship Id="rId4" Type="http://schemas.openxmlformats.org/officeDocument/2006/relationships/tags" Target="../tags/tag905.xml"/><Relationship Id="rId9" Type="http://schemas.openxmlformats.org/officeDocument/2006/relationships/tags" Target="../tags/tag910.xml"/><Relationship Id="rId14" Type="http://schemas.openxmlformats.org/officeDocument/2006/relationships/slideLayout" Target="../slideLayouts/slideLayout2.xml"/><Relationship Id="rId22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3" Type="http://schemas.openxmlformats.org/officeDocument/2006/relationships/tags" Target="../tags/tag917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916.xml"/><Relationship Id="rId1" Type="http://schemas.openxmlformats.org/officeDocument/2006/relationships/tags" Target="../tags/tag915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7.svg"/><Relationship Id="rId5" Type="http://schemas.openxmlformats.org/officeDocument/2006/relationships/tags" Target="../tags/tag919.xml"/><Relationship Id="rId10" Type="http://schemas.openxmlformats.org/officeDocument/2006/relationships/image" Target="../media/image16.png"/><Relationship Id="rId4" Type="http://schemas.openxmlformats.org/officeDocument/2006/relationships/tags" Target="../tags/tag918.xml"/><Relationship Id="rId9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27.xml"/><Relationship Id="rId13" Type="http://schemas.openxmlformats.org/officeDocument/2006/relationships/tags" Target="../tags/tag932.xml"/><Relationship Id="rId18" Type="http://schemas.openxmlformats.org/officeDocument/2006/relationships/tags" Target="../tags/tag937.xml"/><Relationship Id="rId26" Type="http://schemas.openxmlformats.org/officeDocument/2006/relationships/tags" Target="../tags/tag945.xml"/><Relationship Id="rId39" Type="http://schemas.openxmlformats.org/officeDocument/2006/relationships/image" Target="../media/image24.png"/><Relationship Id="rId3" Type="http://schemas.openxmlformats.org/officeDocument/2006/relationships/tags" Target="../tags/tag922.xml"/><Relationship Id="rId21" Type="http://schemas.openxmlformats.org/officeDocument/2006/relationships/tags" Target="../tags/tag940.xml"/><Relationship Id="rId34" Type="http://schemas.openxmlformats.org/officeDocument/2006/relationships/image" Target="../media/image19.svg"/><Relationship Id="rId7" Type="http://schemas.openxmlformats.org/officeDocument/2006/relationships/tags" Target="../tags/tag926.xml"/><Relationship Id="rId12" Type="http://schemas.openxmlformats.org/officeDocument/2006/relationships/tags" Target="../tags/tag931.xml"/><Relationship Id="rId17" Type="http://schemas.openxmlformats.org/officeDocument/2006/relationships/tags" Target="../tags/tag936.xml"/><Relationship Id="rId25" Type="http://schemas.openxmlformats.org/officeDocument/2006/relationships/tags" Target="../tags/tag944.xml"/><Relationship Id="rId33" Type="http://schemas.openxmlformats.org/officeDocument/2006/relationships/image" Target="../media/image18.png"/><Relationship Id="rId38" Type="http://schemas.openxmlformats.org/officeDocument/2006/relationships/image" Target="../media/image23.svg"/><Relationship Id="rId2" Type="http://schemas.openxmlformats.org/officeDocument/2006/relationships/tags" Target="../tags/tag921.xml"/><Relationship Id="rId16" Type="http://schemas.openxmlformats.org/officeDocument/2006/relationships/tags" Target="../tags/tag935.xml"/><Relationship Id="rId20" Type="http://schemas.openxmlformats.org/officeDocument/2006/relationships/tags" Target="../tags/tag939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920.xml"/><Relationship Id="rId6" Type="http://schemas.openxmlformats.org/officeDocument/2006/relationships/tags" Target="../tags/tag925.xml"/><Relationship Id="rId11" Type="http://schemas.openxmlformats.org/officeDocument/2006/relationships/tags" Target="../tags/tag930.xml"/><Relationship Id="rId24" Type="http://schemas.openxmlformats.org/officeDocument/2006/relationships/tags" Target="../tags/tag943.xml"/><Relationship Id="rId32" Type="http://schemas.openxmlformats.org/officeDocument/2006/relationships/image" Target="../media/image2.emf"/><Relationship Id="rId37" Type="http://schemas.openxmlformats.org/officeDocument/2006/relationships/image" Target="../media/image22.png"/><Relationship Id="rId40" Type="http://schemas.openxmlformats.org/officeDocument/2006/relationships/image" Target="../media/image25.svg"/><Relationship Id="rId5" Type="http://schemas.openxmlformats.org/officeDocument/2006/relationships/tags" Target="../tags/tag924.xml"/><Relationship Id="rId15" Type="http://schemas.openxmlformats.org/officeDocument/2006/relationships/tags" Target="../tags/tag934.xml"/><Relationship Id="rId23" Type="http://schemas.openxmlformats.org/officeDocument/2006/relationships/tags" Target="../tags/tag942.xml"/><Relationship Id="rId28" Type="http://schemas.openxmlformats.org/officeDocument/2006/relationships/tags" Target="../tags/tag947.xml"/><Relationship Id="rId36" Type="http://schemas.openxmlformats.org/officeDocument/2006/relationships/image" Target="../media/image21.svg"/><Relationship Id="rId10" Type="http://schemas.openxmlformats.org/officeDocument/2006/relationships/tags" Target="../tags/tag929.xml"/><Relationship Id="rId19" Type="http://schemas.openxmlformats.org/officeDocument/2006/relationships/tags" Target="../tags/tag938.xml"/><Relationship Id="rId31" Type="http://schemas.openxmlformats.org/officeDocument/2006/relationships/oleObject" Target="../embeddings/oleObject127.bin"/><Relationship Id="rId4" Type="http://schemas.openxmlformats.org/officeDocument/2006/relationships/tags" Target="../tags/tag923.xml"/><Relationship Id="rId9" Type="http://schemas.openxmlformats.org/officeDocument/2006/relationships/tags" Target="../tags/tag928.xml"/><Relationship Id="rId14" Type="http://schemas.openxmlformats.org/officeDocument/2006/relationships/tags" Target="../tags/tag933.xml"/><Relationship Id="rId22" Type="http://schemas.openxmlformats.org/officeDocument/2006/relationships/tags" Target="../tags/tag941.xml"/><Relationship Id="rId27" Type="http://schemas.openxmlformats.org/officeDocument/2006/relationships/tags" Target="../tags/tag946.xml"/><Relationship Id="rId30" Type="http://schemas.openxmlformats.org/officeDocument/2006/relationships/notesSlide" Target="../notesSlides/notesSlide3.xml"/><Relationship Id="rId35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55.xml"/><Relationship Id="rId13" Type="http://schemas.openxmlformats.org/officeDocument/2006/relationships/tags" Target="../tags/tag960.xml"/><Relationship Id="rId18" Type="http://schemas.openxmlformats.org/officeDocument/2006/relationships/tags" Target="../tags/tag965.xml"/><Relationship Id="rId26" Type="http://schemas.openxmlformats.org/officeDocument/2006/relationships/notesSlide" Target="../notesSlides/notesSlide4.xml"/><Relationship Id="rId3" Type="http://schemas.openxmlformats.org/officeDocument/2006/relationships/tags" Target="../tags/tag950.xml"/><Relationship Id="rId21" Type="http://schemas.openxmlformats.org/officeDocument/2006/relationships/tags" Target="../tags/tag968.xml"/><Relationship Id="rId34" Type="http://schemas.openxmlformats.org/officeDocument/2006/relationships/image" Target="../media/image31.svg"/><Relationship Id="rId7" Type="http://schemas.openxmlformats.org/officeDocument/2006/relationships/tags" Target="../tags/tag954.xml"/><Relationship Id="rId12" Type="http://schemas.openxmlformats.org/officeDocument/2006/relationships/tags" Target="../tags/tag959.xml"/><Relationship Id="rId17" Type="http://schemas.openxmlformats.org/officeDocument/2006/relationships/tags" Target="../tags/tag964.xml"/><Relationship Id="rId25" Type="http://schemas.openxmlformats.org/officeDocument/2006/relationships/slideLayout" Target="../slideLayouts/slideLayout2.xml"/><Relationship Id="rId33" Type="http://schemas.openxmlformats.org/officeDocument/2006/relationships/image" Target="../media/image30.png"/><Relationship Id="rId2" Type="http://schemas.openxmlformats.org/officeDocument/2006/relationships/tags" Target="../tags/tag949.xml"/><Relationship Id="rId16" Type="http://schemas.openxmlformats.org/officeDocument/2006/relationships/tags" Target="../tags/tag963.xml"/><Relationship Id="rId20" Type="http://schemas.openxmlformats.org/officeDocument/2006/relationships/tags" Target="../tags/tag967.xml"/><Relationship Id="rId29" Type="http://schemas.openxmlformats.org/officeDocument/2006/relationships/image" Target="../media/image26.png"/><Relationship Id="rId1" Type="http://schemas.openxmlformats.org/officeDocument/2006/relationships/tags" Target="../tags/tag948.xml"/><Relationship Id="rId6" Type="http://schemas.openxmlformats.org/officeDocument/2006/relationships/tags" Target="../tags/tag953.xml"/><Relationship Id="rId11" Type="http://schemas.openxmlformats.org/officeDocument/2006/relationships/tags" Target="../tags/tag958.xml"/><Relationship Id="rId24" Type="http://schemas.openxmlformats.org/officeDocument/2006/relationships/tags" Target="../tags/tag971.xml"/><Relationship Id="rId32" Type="http://schemas.openxmlformats.org/officeDocument/2006/relationships/image" Target="../media/image29.svg"/><Relationship Id="rId5" Type="http://schemas.openxmlformats.org/officeDocument/2006/relationships/tags" Target="../tags/tag952.xml"/><Relationship Id="rId15" Type="http://schemas.openxmlformats.org/officeDocument/2006/relationships/tags" Target="../tags/tag962.xml"/><Relationship Id="rId23" Type="http://schemas.openxmlformats.org/officeDocument/2006/relationships/tags" Target="../tags/tag970.xml"/><Relationship Id="rId28" Type="http://schemas.openxmlformats.org/officeDocument/2006/relationships/image" Target="../media/image2.emf"/><Relationship Id="rId36" Type="http://schemas.openxmlformats.org/officeDocument/2006/relationships/image" Target="../media/image33.svg"/><Relationship Id="rId10" Type="http://schemas.openxmlformats.org/officeDocument/2006/relationships/tags" Target="../tags/tag957.xml"/><Relationship Id="rId19" Type="http://schemas.openxmlformats.org/officeDocument/2006/relationships/tags" Target="../tags/tag966.xml"/><Relationship Id="rId31" Type="http://schemas.openxmlformats.org/officeDocument/2006/relationships/image" Target="../media/image28.png"/><Relationship Id="rId4" Type="http://schemas.openxmlformats.org/officeDocument/2006/relationships/tags" Target="../tags/tag951.xml"/><Relationship Id="rId9" Type="http://schemas.openxmlformats.org/officeDocument/2006/relationships/tags" Target="../tags/tag956.xml"/><Relationship Id="rId14" Type="http://schemas.openxmlformats.org/officeDocument/2006/relationships/tags" Target="../tags/tag961.xml"/><Relationship Id="rId22" Type="http://schemas.openxmlformats.org/officeDocument/2006/relationships/tags" Target="../tags/tag969.xml"/><Relationship Id="rId27" Type="http://schemas.openxmlformats.org/officeDocument/2006/relationships/oleObject" Target="../embeddings/oleObject128.bin"/><Relationship Id="rId30" Type="http://schemas.openxmlformats.org/officeDocument/2006/relationships/image" Target="../media/image27.svg"/><Relationship Id="rId35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C19C374-EDB5-40F1-A7CE-F6335F71E7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70818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395" imgH="394" progId="TCLayout.ActiveDocument.1">
                  <p:embed/>
                </p:oleObj>
              </mc:Choice>
              <mc:Fallback>
                <p:oleObj name="think-cell Slide" r:id="rId16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C19C374-EDB5-40F1-A7CE-F6335F71E7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 hidden="1">
            <a:extLst>
              <a:ext uri="{FF2B5EF4-FFF2-40B4-BE49-F238E27FC236}">
                <a16:creationId xmlns:a16="http://schemas.microsoft.com/office/drawing/2014/main" id="{58B5F9DD-93E8-4426-A826-6865AA232E1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2500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8863796A-706A-4655-8E0A-0A52B372E672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gray">
          <a:xfrm>
            <a:off x="554734" y="433118"/>
            <a:ext cx="9966960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/>
          <a:p>
            <a:r>
              <a:rPr lang="en-US" dirty="0"/>
              <a:t>The Digital Divide in North Carolina</a:t>
            </a:r>
            <a:r>
              <a:rPr lang="en-US" sz="1600" baseline="60000" dirty="0"/>
              <a:t>1</a:t>
            </a:r>
            <a:endParaRPr lang="en-US" baseline="60000" dirty="0"/>
          </a:p>
        </p:txBody>
      </p:sp>
      <p:sp>
        <p:nvSpPr>
          <p:cNvPr id="66" name="3. Subtitle">
            <a:extLst>
              <a:ext uri="{FF2B5EF4-FFF2-40B4-BE49-F238E27FC236}">
                <a16:creationId xmlns:a16="http://schemas.microsoft.com/office/drawing/2014/main" id="{C28B4491-CB21-4120-AC38-8130D4E71240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gray">
          <a:xfrm>
            <a:off x="7575825" y="2510228"/>
            <a:ext cx="406066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-2254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0400" indent="-1889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460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25538" indent="-2111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1600" b="1" dirty="0"/>
              <a:t>Percent of Households Without a </a:t>
            </a:r>
            <a:br>
              <a:rPr lang="en-US" sz="1600" b="1" dirty="0"/>
            </a:br>
            <a:r>
              <a:rPr lang="en-US" sz="1600" b="1" dirty="0"/>
              <a:t>High-Speed Internet Subscription (2019)</a:t>
            </a:r>
            <a:r>
              <a:rPr lang="en-US" sz="1600" b="1" baseline="30000" dirty="0"/>
              <a:t>7</a:t>
            </a:r>
            <a:endParaRPr lang="en-US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3BB5AF-4B1F-400F-9AA3-416A1AB5585A}"/>
              </a:ext>
            </a:extLst>
          </p:cNvPr>
          <p:cNvSpPr txBox="1"/>
          <p:nvPr/>
        </p:nvSpPr>
        <p:spPr bwMode="gray">
          <a:xfrm>
            <a:off x="554733" y="1250143"/>
            <a:ext cx="11081761" cy="8309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buClr>
                <a:srgbClr val="000000"/>
              </a:buClr>
              <a:buNone/>
            </a:pPr>
            <a:r>
              <a:rPr lang="en-US" sz="1800" b="1" dirty="0"/>
              <a:t>Approximately 1.1 million North Carolina households lack access to high-speed internet in their homes</a:t>
            </a:r>
            <a:r>
              <a:rPr lang="en-US" sz="1800" b="1" baseline="30000" dirty="0"/>
              <a:t>2</a:t>
            </a:r>
            <a:r>
              <a:rPr lang="en-US" sz="1800" b="1" dirty="0"/>
              <a:t> and cannot afford it. Many residents also lack the skills to effectively use it. We can </a:t>
            </a:r>
            <a:r>
              <a:rPr lang="en-US" sz="1800" b="1" dirty="0">
                <a:solidFill>
                  <a:srgbClr val="397AAC"/>
                </a:solidFill>
              </a:rPr>
              <a:t>achieve digital equity in North Carolina</a:t>
            </a:r>
            <a:r>
              <a:rPr lang="en-US" sz="1800" b="1" dirty="0"/>
              <a:t> by addressing the following factors: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E52860-CF99-436C-A922-310F0BC5DAB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 bwMode="gray">
          <a:xfrm>
            <a:off x="7469206" y="3250530"/>
            <a:ext cx="4060663" cy="1535292"/>
          </a:xfrm>
          <a:prstGeom prst="rect">
            <a:avLst/>
          </a:prstGeom>
        </p:spPr>
      </p:pic>
      <p:sp>
        <p:nvSpPr>
          <p:cNvPr id="34" name="4. Footnote">
            <a:extLst>
              <a:ext uri="{FF2B5EF4-FFF2-40B4-BE49-F238E27FC236}">
                <a16:creationId xmlns:a16="http://schemas.microsoft.com/office/drawing/2014/main" id="{AFC7C5A4-6238-4C79-AF7B-389AD21DD6F6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553960" y="5928285"/>
            <a:ext cx="11082528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marL="228600" indent="-228600">
              <a:buFontTx/>
              <a:buAutoNum type="arabicPeriod"/>
            </a:pPr>
            <a:endParaRPr lang="en-US" dirty="0"/>
          </a:p>
          <a:p>
            <a:pPr marL="0" indent="0"/>
            <a:r>
              <a:rPr lang="en-US" dirty="0"/>
              <a:t>1. Data on this slide is based on a 2021 study by McKinsey &amp; Company. | 2. U.S. Census Bureau, 2019 American Community Survey (ACS) Microdata | 3. FCC Form 477, FCC 2019 block demographic estimates | 4. U.S. Census Bureau, 2019 American Community Survey (ACS) Microdata | 5. U.S. Census Bureau, 2019 American Community Survey (ACS) Microdata; 2021 Census Pulse Survey | 6. National Center for Education Statistics | 7. U.S. Census Bureau, 2019 American Community Survey (ASC) Microdata, for respondents who don't have an internet subscription or that only have cellular data or only have dial-up, satellite or other.</a:t>
            </a:r>
          </a:p>
          <a:p>
            <a:pPr marL="0" lvl="0" indent="0"/>
            <a:endParaRPr lang="en-US" dirty="0"/>
          </a:p>
          <a:p>
            <a:pPr marL="0" lvl="0" indent="0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C69E20E-7062-4113-B832-211AFEF1A270}"/>
              </a:ext>
            </a:extLst>
          </p:cNvPr>
          <p:cNvGrpSpPr/>
          <p:nvPr/>
        </p:nvGrpSpPr>
        <p:grpSpPr>
          <a:xfrm>
            <a:off x="7753808" y="4816079"/>
            <a:ext cx="1467317" cy="601226"/>
            <a:chOff x="8499643" y="1277272"/>
            <a:chExt cx="1467317" cy="601226"/>
          </a:xfrm>
        </p:grpSpPr>
        <p:sp>
          <p:nvSpPr>
            <p:cNvPr id="35" name="3. Subtitle">
              <a:extLst>
                <a:ext uri="{FF2B5EF4-FFF2-40B4-BE49-F238E27FC236}">
                  <a16:creationId xmlns:a16="http://schemas.microsoft.com/office/drawing/2014/main" id="{5A0800DA-3D36-42A4-B0DC-D098D346D5B7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 bwMode="gray">
            <a:xfrm>
              <a:off x="8499643" y="1277272"/>
              <a:ext cx="1101557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800" b="0" kern="1200" dirty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457200" indent="-2254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60400" indent="-1889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460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25538" indent="-2111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en-US" sz="1200" dirty="0"/>
                <a:t>% of  households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7D389AC-B5BE-4BF4-B52C-9A5545BBAF1E}"/>
                </a:ext>
              </a:extLst>
            </p:cNvPr>
            <p:cNvGrpSpPr/>
            <p:nvPr/>
          </p:nvGrpSpPr>
          <p:grpSpPr>
            <a:xfrm>
              <a:off x="8514080" y="1498600"/>
              <a:ext cx="1452880" cy="172720"/>
              <a:chOff x="8514080" y="1498600"/>
              <a:chExt cx="1452880" cy="17272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9BA2164-2B69-49EA-9448-F6589C75CCF1}"/>
                  </a:ext>
                </a:extLst>
              </p:cNvPr>
              <p:cNvSpPr/>
              <p:nvPr/>
            </p:nvSpPr>
            <p:spPr>
              <a:xfrm>
                <a:off x="8514080" y="1498600"/>
                <a:ext cx="274320" cy="172720"/>
              </a:xfrm>
              <a:prstGeom prst="rect">
                <a:avLst/>
              </a:prstGeom>
              <a:solidFill>
                <a:srgbClr val="3E97B4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E943A22-8B9F-4F47-9102-EA11468BAEA8}"/>
                  </a:ext>
                </a:extLst>
              </p:cNvPr>
              <p:cNvSpPr/>
              <p:nvPr/>
            </p:nvSpPr>
            <p:spPr>
              <a:xfrm>
                <a:off x="8808720" y="1498600"/>
                <a:ext cx="274320" cy="172720"/>
              </a:xfrm>
              <a:prstGeom prst="rect">
                <a:avLst/>
              </a:prstGeom>
              <a:solidFill>
                <a:srgbClr val="85B6C6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1E3789A-1E1A-4284-A374-37A2A7D5EB18}"/>
                  </a:ext>
                </a:extLst>
              </p:cNvPr>
              <p:cNvSpPr/>
              <p:nvPr/>
            </p:nvSpPr>
            <p:spPr>
              <a:xfrm>
                <a:off x="9103360" y="1498600"/>
                <a:ext cx="274320" cy="172720"/>
              </a:xfrm>
              <a:prstGeom prst="rect">
                <a:avLst/>
              </a:prstGeom>
              <a:solidFill>
                <a:srgbClr val="E9E9E9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DC01A93-59DF-4F27-8A0B-547AFF361AF7}"/>
                  </a:ext>
                </a:extLst>
              </p:cNvPr>
              <p:cNvSpPr/>
              <p:nvPr/>
            </p:nvSpPr>
            <p:spPr>
              <a:xfrm>
                <a:off x="9398000" y="1498600"/>
                <a:ext cx="274320" cy="172720"/>
              </a:xfrm>
              <a:prstGeom prst="rect">
                <a:avLst/>
              </a:prstGeom>
              <a:solidFill>
                <a:srgbClr val="DF9AA4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0723E7C-406F-457C-9DE4-2D9F724D73C7}"/>
                  </a:ext>
                </a:extLst>
              </p:cNvPr>
              <p:cNvSpPr/>
              <p:nvPr/>
            </p:nvSpPr>
            <p:spPr>
              <a:xfrm>
                <a:off x="9692640" y="1498600"/>
                <a:ext cx="274320" cy="172720"/>
              </a:xfrm>
              <a:prstGeom prst="rect">
                <a:avLst/>
              </a:prstGeom>
              <a:solidFill>
                <a:srgbClr val="E6576D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3. Subtitle">
              <a:extLst>
                <a:ext uri="{FF2B5EF4-FFF2-40B4-BE49-F238E27FC236}">
                  <a16:creationId xmlns:a16="http://schemas.microsoft.com/office/drawing/2014/main" id="{E55C76A3-9F92-4F99-816D-E2725E71C44E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 bwMode="gray">
            <a:xfrm>
              <a:off x="8499643" y="1693832"/>
              <a:ext cx="334477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800" b="0" kern="1200" dirty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457200" indent="-2254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60400" indent="-1889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460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25538" indent="-2111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en-US" sz="1200" dirty="0"/>
                <a:t>0%</a:t>
              </a:r>
            </a:p>
          </p:txBody>
        </p:sp>
        <p:sp>
          <p:nvSpPr>
            <p:cNvPr id="46" name="3. Subtitle">
              <a:extLst>
                <a:ext uri="{FF2B5EF4-FFF2-40B4-BE49-F238E27FC236}">
                  <a16:creationId xmlns:a16="http://schemas.microsoft.com/office/drawing/2014/main" id="{FB1409DE-8C15-41E2-800E-A2B6ACE86375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 bwMode="gray">
            <a:xfrm>
              <a:off x="9652000" y="1693832"/>
              <a:ext cx="314960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800" b="0" kern="1200" dirty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457200" indent="-2254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60400" indent="-1889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460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25538" indent="-2111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en-US" sz="1200" dirty="0"/>
                <a:t>50%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8CD4B95-06BF-4E08-B016-67484DEDFCA1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gray">
          <a:xfrm>
            <a:off x="1352177" y="2375876"/>
            <a:ext cx="5405876" cy="93102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b="1" dirty="0">
                <a:solidFill>
                  <a:srgbClr val="397AAC"/>
                </a:solidFill>
              </a:rPr>
              <a:t>Infrastructure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  <a:defRPr/>
            </a:pPr>
            <a:r>
              <a:rPr lang="en-US" sz="1400" b="1" dirty="0">
                <a:solidFill>
                  <a:srgbClr val="000000"/>
                </a:solidFill>
              </a:rPr>
              <a:t>At least 266,000 North Carolina households</a:t>
            </a:r>
            <a:r>
              <a:rPr lang="en-US" sz="1400" dirty="0">
                <a:solidFill>
                  <a:srgbClr val="000000"/>
                </a:solidFill>
              </a:rPr>
              <a:t>,</a:t>
            </a:r>
            <a:r>
              <a:rPr lang="en-US" sz="1400" b="1" dirty="0">
                <a:solidFill>
                  <a:srgbClr val="00000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likely much higher, currently do not have access to high-speed internet of 100/10+ due to lack of infrastructure.</a:t>
            </a:r>
            <a:r>
              <a:rPr lang="en-US" sz="1400" baseline="30000" dirty="0">
                <a:solidFill>
                  <a:srgbClr val="000000"/>
                </a:solidFill>
              </a:rPr>
              <a:t>3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BCE3E64-76FE-4661-8B0B-2F3B00AF536D}"/>
              </a:ext>
            </a:extLst>
          </p:cNvPr>
          <p:cNvSpPr>
            <a:spLocks noChangeAspect="1"/>
          </p:cNvSpPr>
          <p:nvPr/>
        </p:nvSpPr>
        <p:spPr bwMode="gray">
          <a:xfrm>
            <a:off x="554734" y="2375876"/>
            <a:ext cx="601082" cy="601082"/>
          </a:xfrm>
          <a:prstGeom prst="ellipse">
            <a:avLst/>
          </a:prstGeom>
          <a:noFill/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A1A439-7852-41A0-ACAB-2FC00556E863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gray">
          <a:xfrm>
            <a:off x="1352177" y="3503744"/>
            <a:ext cx="5405876" cy="71558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b="1" dirty="0">
                <a:solidFill>
                  <a:srgbClr val="397AAC"/>
                </a:solidFill>
              </a:rPr>
              <a:t>Affordability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  <a:defRPr/>
            </a:pPr>
            <a:r>
              <a:rPr lang="en-US" sz="1400" b="1" dirty="0"/>
              <a:t>Approximately 1.3 million households </a:t>
            </a:r>
            <a:r>
              <a:rPr lang="en-US" sz="1400" dirty="0"/>
              <a:t>would have to pay more than 2% of their annual income to afford a broadband cost of $60/month.</a:t>
            </a:r>
            <a:r>
              <a:rPr lang="en-US" sz="1400" baseline="30000" dirty="0"/>
              <a:t>4</a:t>
            </a:r>
            <a:r>
              <a:rPr lang="en-US" sz="1400" dirty="0"/>
              <a:t> </a:t>
            </a:r>
          </a:p>
        </p:txBody>
      </p:sp>
      <p:pic>
        <p:nvPicPr>
          <p:cNvPr id="30" name="CustomIcon">
            <a:extLst>
              <a:ext uri="{FF2B5EF4-FFF2-40B4-BE49-F238E27FC236}">
                <a16:creationId xmlns:a16="http://schemas.microsoft.com/office/drawing/2014/main" id="{1FB05CC3-0776-41CC-8A07-1E4A22839316}"/>
              </a:ext>
            </a:extLst>
          </p:cNvPr>
          <p:cNvPicPr>
            <a:picLocks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 bwMode="gray">
          <a:xfrm>
            <a:off x="662127" y="3591950"/>
            <a:ext cx="398682" cy="410763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6FE16CB1-22D3-449A-8C53-8F831329DFAE}"/>
              </a:ext>
            </a:extLst>
          </p:cNvPr>
          <p:cNvSpPr>
            <a:spLocks noChangeAspect="1"/>
          </p:cNvSpPr>
          <p:nvPr/>
        </p:nvSpPr>
        <p:spPr bwMode="gray">
          <a:xfrm>
            <a:off x="554734" y="3503744"/>
            <a:ext cx="601082" cy="601082"/>
          </a:xfrm>
          <a:prstGeom prst="ellipse">
            <a:avLst/>
          </a:prstGeom>
          <a:noFill/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5104D0-6B9F-4F2B-B709-DD4B14002BE8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1352177" y="4515117"/>
            <a:ext cx="5405876" cy="114646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b="1" dirty="0">
                <a:solidFill>
                  <a:srgbClr val="397AAC"/>
                </a:solidFill>
              </a:rPr>
              <a:t>Digital Literacy and Enablement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  <a:defRPr/>
            </a:pPr>
            <a:r>
              <a:rPr lang="en-US" sz="1400" dirty="0">
                <a:solidFill>
                  <a:srgbClr val="000000"/>
                </a:solidFill>
              </a:rPr>
              <a:t>An estimated </a:t>
            </a:r>
            <a:r>
              <a:rPr lang="en-US" sz="1400" b="1" dirty="0">
                <a:solidFill>
                  <a:srgbClr val="000000"/>
                </a:solidFill>
              </a:rPr>
              <a:t>430,000 households </a:t>
            </a:r>
            <a:r>
              <a:rPr lang="en-US" sz="1400" dirty="0">
                <a:solidFill>
                  <a:srgbClr val="000000"/>
                </a:solidFill>
              </a:rPr>
              <a:t>are without a home laptop or desktop computer. Of those, </a:t>
            </a:r>
            <a:r>
              <a:rPr lang="en-US" sz="1400" b="1" dirty="0">
                <a:solidFill>
                  <a:srgbClr val="000000"/>
                </a:solidFill>
              </a:rPr>
              <a:t>approximately 180,000 </a:t>
            </a:r>
            <a:r>
              <a:rPr lang="en-US" sz="1400" dirty="0">
                <a:solidFill>
                  <a:srgbClr val="000000"/>
                </a:solidFill>
              </a:rPr>
              <a:t>do not have a smartphone.</a:t>
            </a:r>
            <a:r>
              <a:rPr lang="en-US" sz="1400" baseline="30000" dirty="0">
                <a:solidFill>
                  <a:srgbClr val="000000"/>
                </a:solidFill>
              </a:rPr>
              <a:t>5 </a:t>
            </a:r>
            <a:r>
              <a:rPr lang="en-US" sz="1400" dirty="0">
                <a:solidFill>
                  <a:srgbClr val="000000"/>
                </a:solidFill>
              </a:rPr>
              <a:t>As many as </a:t>
            </a:r>
            <a:r>
              <a:rPr lang="en-US" sz="1400" b="1" dirty="0">
                <a:solidFill>
                  <a:srgbClr val="000000"/>
                </a:solidFill>
              </a:rPr>
              <a:t>1.2 million adults</a:t>
            </a:r>
            <a:r>
              <a:rPr lang="en-US" sz="1400" dirty="0">
                <a:solidFill>
                  <a:srgbClr val="000000"/>
                </a:solidFill>
              </a:rPr>
              <a:t> may lack the digital literacy required to begin taking advantage of digital services.</a:t>
            </a:r>
            <a:r>
              <a:rPr lang="en-US" sz="1400" baseline="30000" dirty="0">
                <a:solidFill>
                  <a:srgbClr val="000000"/>
                </a:solidFill>
              </a:rPr>
              <a:t>6</a:t>
            </a:r>
            <a:r>
              <a:rPr lang="en-US" sz="1400" dirty="0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7540DD70-4126-43B9-8D5F-07DCB6B12303}"/>
              </a:ext>
            </a:extLst>
          </p:cNvPr>
          <p:cNvPicPr>
            <a:picLocks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 bwMode="gray">
          <a:xfrm>
            <a:off x="662127" y="4603070"/>
            <a:ext cx="398682" cy="410763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84577488-41B8-4E0B-8E48-B224A040C4B1}"/>
              </a:ext>
            </a:extLst>
          </p:cNvPr>
          <p:cNvSpPr>
            <a:spLocks noChangeAspect="1"/>
          </p:cNvSpPr>
          <p:nvPr/>
        </p:nvSpPr>
        <p:spPr bwMode="gray">
          <a:xfrm>
            <a:off x="554734" y="4515117"/>
            <a:ext cx="601082" cy="601082"/>
          </a:xfrm>
          <a:prstGeom prst="ellipse">
            <a:avLst/>
          </a:prstGeom>
          <a:noFill/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GB" sz="1600" dirty="0" err="1">
              <a:solidFill>
                <a:schemeClr val="tx1"/>
              </a:solidFill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3CC3897A-BD4C-41AF-9B2D-7712BD192E04}"/>
              </a:ext>
            </a:extLst>
          </p:cNvPr>
          <p:cNvPicPr>
            <a:picLocks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82950" y="2460443"/>
            <a:ext cx="398682" cy="406696"/>
          </a:xfrm>
          <a:prstGeom prst="rect">
            <a:avLst/>
          </a:prstGeom>
        </p:spPr>
      </p:pic>
      <p:cxnSp>
        <p:nvCxnSpPr>
          <p:cNvPr id="11" name="LineBasicVerticalDefault 22">
            <a:extLst>
              <a:ext uri="{FF2B5EF4-FFF2-40B4-BE49-F238E27FC236}">
                <a16:creationId xmlns:a16="http://schemas.microsoft.com/office/drawing/2014/main" id="{DA6CEC09-9D57-4261-BD0C-8614CF40E2B9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7184056" y="2375876"/>
            <a:ext cx="0" cy="3469357"/>
          </a:xfrm>
          <a:prstGeom prst="straightConnector1">
            <a:avLst/>
          </a:prstGeom>
          <a:ln w="12700" cap="flat">
            <a:solidFill>
              <a:schemeClr val="bg1">
                <a:lumMod val="6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44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2" hidden="1">
            <a:extLst>
              <a:ext uri="{FF2B5EF4-FFF2-40B4-BE49-F238E27FC236}">
                <a16:creationId xmlns:a16="http://schemas.microsoft.com/office/drawing/2014/main" id="{4F9309A0-ACCB-417A-993C-9887104A3A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48205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95" imgH="394" progId="TCLayout.ActiveDocument.1">
                  <p:embed/>
                </p:oleObj>
              </mc:Choice>
              <mc:Fallback>
                <p:oleObj name="think-cell Slide" r:id="rId8" imgW="395" imgH="394" progId="TCLayout.ActiveDocument.1">
                  <p:embed/>
                  <p:pic>
                    <p:nvPicPr>
                      <p:cNvPr id="9" name="Object 2" hidden="1">
                        <a:extLst>
                          <a:ext uri="{FF2B5EF4-FFF2-40B4-BE49-F238E27FC236}">
                            <a16:creationId xmlns:a16="http://schemas.microsoft.com/office/drawing/2014/main" id="{4F9309A0-ACCB-417A-993C-9887104A3A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 hidden="1">
            <a:extLst>
              <a:ext uri="{FF2B5EF4-FFF2-40B4-BE49-F238E27FC236}">
                <a16:creationId xmlns:a16="http://schemas.microsoft.com/office/drawing/2014/main" id="{8EA5733B-7DE4-4548-BAF2-9020BAB045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endParaRPr kumimoji="0" lang="en-US" sz="2500" b="1" u="none" strike="noStrike" kern="1200" cap="none" spc="0" normalizeH="0" noProof="0" dirty="0" err="1">
              <a:ln>
                <a:noFill/>
              </a:ln>
              <a:solidFill>
                <a:srgbClr val="0C4169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2. Slide Title">
            <a:extLst>
              <a:ext uri="{FF2B5EF4-FFF2-40B4-BE49-F238E27FC236}">
                <a16:creationId xmlns:a16="http://schemas.microsoft.com/office/drawing/2014/main" id="{E1A24091-CB66-423A-8B23-3B6002D50DBA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33118"/>
            <a:ext cx="9966960" cy="384721"/>
          </a:xfrm>
        </p:spPr>
        <p:txBody>
          <a:bodyPr/>
          <a:lstStyle/>
          <a:p>
            <a:r>
              <a:rPr lang="en-US" dirty="0"/>
              <a:t>Closing the Digital Divide in North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453A73-AEEF-4CDC-821A-967A4FAAFE9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761672" y="1975104"/>
            <a:ext cx="7058983" cy="369331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30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By 2025, North Carolina will become a top-5 state for high-speed internet adoption rates while equitably eliminating North Carolina’s digital divide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:</a:t>
            </a:r>
          </a:p>
          <a:p>
            <a:pPr>
              <a:spcBef>
                <a:spcPts val="2100"/>
              </a:spcBef>
              <a:buClr>
                <a:srgbClr val="FFFFFF"/>
              </a:buClr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Making home internet subscriptions affordable to all households, especially those with children</a:t>
            </a:r>
          </a:p>
          <a:p>
            <a:pPr>
              <a:spcBef>
                <a:spcPts val="2100"/>
              </a:spcBef>
              <a:buClr>
                <a:srgbClr val="FFFFFF"/>
              </a:buClr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Making targeted investments to close gaps in adoption that impact Native American, Black and Latinx households</a:t>
            </a:r>
          </a:p>
          <a:p>
            <a:pPr>
              <a:spcBef>
                <a:spcPts val="2100"/>
              </a:spcBef>
              <a:buClr>
                <a:srgbClr val="FFFFFF"/>
              </a:buClr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Catalyzing access to devices, digital training and tools that will connect residents to the digital economy</a:t>
            </a:r>
          </a:p>
        </p:txBody>
      </p:sp>
      <p:pic>
        <p:nvPicPr>
          <p:cNvPr id="15" name="CustomIcon">
            <a:extLst>
              <a:ext uri="{FF2B5EF4-FFF2-40B4-BE49-F238E27FC236}">
                <a16:creationId xmlns:a16="http://schemas.microsoft.com/office/drawing/2014/main" id="{B6FB72D7-3A94-42C6-A185-CAFEF7429A9D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11096" y="1975104"/>
            <a:ext cx="590366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5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>
            <a:extLst>
              <a:ext uri="{FF2B5EF4-FFF2-40B4-BE49-F238E27FC236}">
                <a16:creationId xmlns:a16="http://schemas.microsoft.com/office/drawing/2014/main" id="{9745B86D-36CF-4BE6-BD20-A023BE12C2D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160744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395" imgH="394" progId="TCLayout.ActiveDocument.1">
                  <p:embed/>
                </p:oleObj>
              </mc:Choice>
              <mc:Fallback>
                <p:oleObj name="think-cell Slide" r:id="rId31" imgW="395" imgH="394" progId="TCLayout.ActiveDocument.1">
                  <p:embed/>
                  <p:pic>
                    <p:nvPicPr>
                      <p:cNvPr id="5" name="Object 6" hidden="1">
                        <a:extLst>
                          <a:ext uri="{FF2B5EF4-FFF2-40B4-BE49-F238E27FC236}">
                            <a16:creationId xmlns:a16="http://schemas.microsoft.com/office/drawing/2014/main" id="{9745B86D-36CF-4BE6-BD20-A023BE12C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 hidden="1">
            <a:extLst>
              <a:ext uri="{FF2B5EF4-FFF2-40B4-BE49-F238E27FC236}">
                <a16:creationId xmlns:a16="http://schemas.microsoft.com/office/drawing/2014/main" id="{BC86DDEF-D645-4E6A-BCD9-BDB0A1715F7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endParaRPr kumimoji="0" lang="en-US" sz="2500" b="1" u="none" strike="noStrike" kern="1200" cap="none" spc="0" normalizeH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2. Slide Title">
            <a:extLst>
              <a:ext uri="{FF2B5EF4-FFF2-40B4-BE49-F238E27FC236}">
                <a16:creationId xmlns:a16="http://schemas.microsoft.com/office/drawing/2014/main" id="{4CA81D2E-7F8F-4F93-B447-34CEF37A5B7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gray">
          <a:xfrm>
            <a:off x="554736" y="433118"/>
            <a:ext cx="9966960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/>
          <a:p>
            <a:r>
              <a:rPr lang="en-US" dirty="0"/>
              <a:t>Measuring Success</a:t>
            </a:r>
          </a:p>
        </p:txBody>
      </p:sp>
      <p:cxnSp>
        <p:nvCxnSpPr>
          <p:cNvPr id="59" name="LineBasicImpact 72">
            <a:extLst>
              <a:ext uri="{FF2B5EF4-FFF2-40B4-BE49-F238E27FC236}">
                <a16:creationId xmlns:a16="http://schemas.microsoft.com/office/drawing/2014/main" id="{ED2D95DF-071F-4EE5-9760-4F705CA8284B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1912978" y="1664280"/>
            <a:ext cx="7910733" cy="0"/>
          </a:xfrm>
          <a:prstGeom prst="straightConnector1">
            <a:avLst/>
          </a:prstGeom>
          <a:ln w="1270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EB0CF203-736A-46D7-B2BB-BB31C7D54DD0}"/>
              </a:ext>
            </a:extLst>
          </p:cNvPr>
          <p:cNvSpPr txBox="1"/>
          <p:nvPr/>
        </p:nvSpPr>
        <p:spPr>
          <a:xfrm>
            <a:off x="7103545" y="1374330"/>
            <a:ext cx="121447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N.C. Today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A8D7CB7-0BB2-4C4A-8C89-245C6FF08CBD}"/>
              </a:ext>
            </a:extLst>
          </p:cNvPr>
          <p:cNvSpPr txBox="1">
            <a:spLocks/>
          </p:cNvSpPr>
          <p:nvPr/>
        </p:nvSpPr>
        <p:spPr>
          <a:xfrm>
            <a:off x="1912979" y="1374330"/>
            <a:ext cx="486600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Key Success Metrics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39F7D8C-18AC-4AC2-B321-4C8B9302DE36}"/>
              </a:ext>
            </a:extLst>
          </p:cNvPr>
          <p:cNvSpPr txBox="1"/>
          <p:nvPr/>
        </p:nvSpPr>
        <p:spPr>
          <a:xfrm>
            <a:off x="8642576" y="1374330"/>
            <a:ext cx="121447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N.C. 2025</a:t>
            </a:r>
          </a:p>
        </p:txBody>
      </p:sp>
      <p:grpSp>
        <p:nvGrpSpPr>
          <p:cNvPr id="22" name="CustomIcon">
            <a:extLst>
              <a:ext uri="{FF2B5EF4-FFF2-40B4-BE49-F238E27FC236}">
                <a16:creationId xmlns:a16="http://schemas.microsoft.com/office/drawing/2014/main" id="{45BBA627-496F-4971-9F07-F6D263A37AE9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>
          <a:xfrm>
            <a:off x="1912978" y="2731714"/>
            <a:ext cx="721450" cy="721450"/>
            <a:chOff x="-200025" y="-207010"/>
            <a:chExt cx="1019810" cy="10198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603B636-96CB-404D-ADC9-849581178A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0025" y="-207010"/>
              <a:ext cx="1019810" cy="1019810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8A54809-1C84-4246-9A9F-4AD4FDD89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sp>
        <p:nvSpPr>
          <p:cNvPr id="176" name="TrackerNumWhite 11">
            <a:extLst>
              <a:ext uri="{FF2B5EF4-FFF2-40B4-BE49-F238E27FC236}">
                <a16:creationId xmlns:a16="http://schemas.microsoft.com/office/drawing/2014/main" id="{B96F9745-20D4-464F-A785-6E07E60BA91D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7136882" y="2917038"/>
            <a:ext cx="1147797" cy="350802"/>
          </a:xfrm>
          <a:prstGeom prst="ellipse">
            <a:avLst/>
          </a:pr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73% </a:t>
            </a:r>
          </a:p>
        </p:txBody>
      </p:sp>
      <p:sp>
        <p:nvSpPr>
          <p:cNvPr id="180" name="TrackerNumWhite 11">
            <a:extLst>
              <a:ext uri="{FF2B5EF4-FFF2-40B4-BE49-F238E27FC236}">
                <a16:creationId xmlns:a16="http://schemas.microsoft.com/office/drawing/2014/main" id="{54230252-1049-4D4F-AE56-149C2E2319B4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8675913" y="2917038"/>
            <a:ext cx="1147797" cy="350802"/>
          </a:xfrm>
          <a:prstGeom prst="ellipse">
            <a:avLst/>
          </a:prstGeom>
          <a:solidFill>
            <a:schemeClr val="accent3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80% 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4810A1C-C8BA-4FE8-9FC5-3C6FB2C64CF0}"/>
              </a:ext>
            </a:extLst>
          </p:cNvPr>
          <p:cNvSpPr txBox="1">
            <a:spLocks/>
          </p:cNvSpPr>
          <p:nvPr/>
        </p:nvSpPr>
        <p:spPr>
          <a:xfrm>
            <a:off x="3032981" y="2815440"/>
            <a:ext cx="3746002" cy="5539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Households with broadband internet subscriptions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9D8FDF5-7F12-4D0B-A353-006A63F16E9B}"/>
              </a:ext>
            </a:extLst>
          </p:cNvPr>
          <p:cNvGrpSpPr/>
          <p:nvPr/>
        </p:nvGrpSpPr>
        <p:grpSpPr>
          <a:xfrm>
            <a:off x="1912978" y="3678463"/>
            <a:ext cx="7910733" cy="793747"/>
            <a:chOff x="1912978" y="5571354"/>
            <a:chExt cx="7910733" cy="793747"/>
          </a:xfrm>
        </p:grpSpPr>
        <p:grpSp>
          <p:nvGrpSpPr>
            <p:cNvPr id="26" name="CustomIcon">
              <a:extLst>
                <a:ext uri="{FF2B5EF4-FFF2-40B4-BE49-F238E27FC236}">
                  <a16:creationId xmlns:a16="http://schemas.microsoft.com/office/drawing/2014/main" id="{D7E9B9AE-C7FC-4EC3-A893-FA1EB4787C33}"/>
                </a:ext>
              </a:extLst>
            </p:cNvPr>
            <p:cNvGrpSpPr>
              <a:grpSpLocks/>
            </p:cNvGrpSpPr>
            <p:nvPr>
              <p:custDataLst>
                <p:tags r:id="rId25"/>
              </p:custDataLst>
            </p:nvPr>
          </p:nvGrpSpPr>
          <p:grpSpPr>
            <a:xfrm>
              <a:off x="1912978" y="5643651"/>
              <a:ext cx="721450" cy="721450"/>
              <a:chOff x="-200025" y="-207010"/>
              <a:chExt cx="1019810" cy="1019810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6CD7972-3A44-4DA3-9BF0-B1F764A015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200025" y="-207010"/>
                <a:ext cx="1019810" cy="1019810"/>
              </a:xfrm>
              <a:prstGeom prst="ellipse">
                <a:avLst/>
              </a:prstGeom>
              <a:solidFill>
                <a:schemeClr val="accent1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5DAB8186-FFA3-44B7-ADA0-7605FCAF2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>
                <a:extLst>
                  <a:ext uri="{96DAC541-7B7A-43D3-8B79-37D633B846F1}">
                    <asvg:svgBlip xmlns:asvg="http://schemas.microsoft.com/office/drawing/2016/SVG/main" r:embed="rId36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609600" cy="609600"/>
              </a:xfrm>
              <a:prstGeom prst="rect">
                <a:avLst/>
              </a:prstGeom>
            </p:spPr>
          </p:pic>
        </p:grpSp>
        <p:cxnSp>
          <p:nvCxnSpPr>
            <p:cNvPr id="42" name="LineContentSeparatorStrong 113">
              <a:extLst>
                <a:ext uri="{FF2B5EF4-FFF2-40B4-BE49-F238E27FC236}">
                  <a16:creationId xmlns:a16="http://schemas.microsoft.com/office/drawing/2014/main" id="{A0D1C0AD-D367-445E-8550-6494E65A13D5}"/>
                </a:ext>
              </a:extLst>
            </p:cNvPr>
            <p:cNvCxnSpPr>
              <a:cxnSpLocks/>
            </p:cNvCxnSpPr>
            <p:nvPr>
              <p:custDataLst>
                <p:tags r:id="rId26"/>
              </p:custDataLst>
            </p:nvPr>
          </p:nvCxnSpPr>
          <p:spPr>
            <a:xfrm>
              <a:off x="1912978" y="5571354"/>
              <a:ext cx="7910733" cy="0"/>
            </a:xfrm>
            <a:prstGeom prst="straightConnector1">
              <a:avLst/>
            </a:prstGeom>
            <a:ln w="6350" cap="flat">
              <a:solidFill>
                <a:srgbClr val="7F7F7F"/>
              </a:solidFill>
              <a:prstDash val="solid"/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TrackerNumWhite 11">
              <a:extLst>
                <a:ext uri="{FF2B5EF4-FFF2-40B4-BE49-F238E27FC236}">
                  <a16:creationId xmlns:a16="http://schemas.microsoft.com/office/drawing/2014/main" id="{3B9127C5-52F0-4C7D-AFE8-0DDDC9F498B4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>
            <a:xfrm>
              <a:off x="7136882" y="5828975"/>
              <a:ext cx="1147797" cy="350802"/>
            </a:xfrm>
            <a:prstGeom prst="ellipse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81% </a:t>
              </a:r>
            </a:p>
          </p:txBody>
        </p:sp>
        <p:sp>
          <p:nvSpPr>
            <p:cNvPr id="186" name="TrackerNumWhite 11">
              <a:extLst>
                <a:ext uri="{FF2B5EF4-FFF2-40B4-BE49-F238E27FC236}">
                  <a16:creationId xmlns:a16="http://schemas.microsoft.com/office/drawing/2014/main" id="{24332586-B0BC-4C8D-986A-BFC5BFEE04E4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>
            <a:xfrm>
              <a:off x="8675913" y="5828975"/>
              <a:ext cx="1147797" cy="350802"/>
            </a:xfrm>
            <a:prstGeom prst="ellipse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100%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D797CEDC-AAE3-4124-ADA1-5B29152E9285}"/>
                </a:ext>
              </a:extLst>
            </p:cNvPr>
            <p:cNvSpPr txBox="1">
              <a:spLocks/>
            </p:cNvSpPr>
            <p:nvPr/>
          </p:nvSpPr>
          <p:spPr>
            <a:xfrm>
              <a:off x="3032981" y="5727377"/>
              <a:ext cx="3746002" cy="553998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"/>
                <a:defRPr sz="160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Households with children with broadband internet subscriptions 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FA51C7-96F0-4112-91AE-770D92A757BB}"/>
              </a:ext>
            </a:extLst>
          </p:cNvPr>
          <p:cNvGrpSpPr/>
          <p:nvPr/>
        </p:nvGrpSpPr>
        <p:grpSpPr>
          <a:xfrm>
            <a:off x="1912978" y="4589980"/>
            <a:ext cx="8058832" cy="1852567"/>
            <a:chOff x="1912978" y="3537348"/>
            <a:chExt cx="8058832" cy="185256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A2B7CC-65DD-482F-AD3A-724CC987D1D9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4043384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kumimoji="0" lang="en-US" sz="14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Native American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5DE6E80-9556-43F4-A6C7-7933FD0FDB14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4406302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kumimoji="0" lang="en-US" sz="14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Black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102C2D-A057-41DD-BF36-65AB3DF38D54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4754695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kumimoji="0" lang="en-US" sz="14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Latinx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6974ED9-D90F-45D5-B73E-83737087A311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5138414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White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FD68211-CC13-40D5-B9F3-176A9D24820F}"/>
                </a:ext>
              </a:extLst>
            </p:cNvPr>
            <p:cNvGrpSpPr/>
            <p:nvPr/>
          </p:nvGrpSpPr>
          <p:grpSpPr>
            <a:xfrm>
              <a:off x="1912978" y="3537348"/>
              <a:ext cx="7910733" cy="1852567"/>
              <a:chOff x="1912978" y="3537348"/>
              <a:chExt cx="7910733" cy="1852567"/>
            </a:xfrm>
          </p:grpSpPr>
          <p:cxnSp>
            <p:nvCxnSpPr>
              <p:cNvPr id="46" name="LineContentSeparatorStrong 113">
                <a:extLst>
                  <a:ext uri="{FF2B5EF4-FFF2-40B4-BE49-F238E27FC236}">
                    <a16:creationId xmlns:a16="http://schemas.microsoft.com/office/drawing/2014/main" id="{0F2072FC-22DC-4FFC-A38E-1D22C094D665}"/>
                  </a:ext>
                </a:extLst>
              </p:cNvPr>
              <p:cNvCxnSpPr>
                <a:cxnSpLocks/>
              </p:cNvCxnSpPr>
              <p:nvPr>
                <p:custDataLst>
                  <p:tags r:id="rId12"/>
                </p:custDataLst>
              </p:nvPr>
            </p:nvCxnSpPr>
            <p:spPr>
              <a:xfrm>
                <a:off x="1912978" y="3537348"/>
                <a:ext cx="7910733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8459CFB9-A40E-4199-8A8E-EE7E26F283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2981" y="3653903"/>
                <a:ext cx="3746002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lvl="0" indent="-228600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SzPct val="100000"/>
                  <a:buFont typeface="Wingdings" panose="05000000000000000000" pitchFamily="2" charset="2"/>
                  <a:buChar char=""/>
                  <a:defRPr sz="1600">
                    <a:cs typeface="Arial" panose="020B0604020202020204" pitchFamily="34" charset="0"/>
                  </a:defRPr>
                </a:lvl1pPr>
                <a:lvl2pPr lvl="1" indent="-2254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10000"/>
                  <a:buFont typeface="Arial" panose="020B0604020202020204" pitchFamily="34" charset="0"/>
                  <a:buChar char="‒"/>
                  <a:defRPr sz="1600">
                    <a:cs typeface="Arial" panose="020B0604020202020204" pitchFamily="34" charset="0"/>
                  </a:defRPr>
                </a:lvl2pPr>
                <a:lvl3pPr marL="660400" lvl="2" indent="-18891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10000"/>
                  <a:buFont typeface="Arial" panose="020B0604020202020204" pitchFamily="34" charset="0"/>
                  <a:buChar char="•"/>
                  <a:defRPr sz="1600">
                    <a:cs typeface="Arial" panose="020B0604020202020204" pitchFamily="34" charset="0"/>
                  </a:defRPr>
                </a:lvl3pPr>
                <a:lvl4pPr marL="914400" lvl="3" indent="-24606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00000"/>
                  <a:buFont typeface="Arial" panose="020B0604020202020204" pitchFamily="34" charset="0"/>
                  <a:buChar char="‒"/>
                  <a:defRPr sz="1600">
                    <a:cs typeface="Arial" panose="020B0604020202020204" pitchFamily="34" charset="0"/>
                  </a:defRPr>
                </a:lvl4pPr>
                <a:lvl5pPr marL="1125538" lvl="4" indent="-211138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00000"/>
                  <a:buFont typeface="Arial" panose="020B0604020202020204" pitchFamily="34" charset="0"/>
                  <a:buChar char="•"/>
                  <a:defRPr sz="1600">
                    <a:cs typeface="Arial" panose="020B0604020202020204" pitchFamily="34" charset="0"/>
                  </a:defRPr>
                </a:lvl5pPr>
                <a:lvl6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6pPr>
                <a:lvl7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7pPr>
                <a:lvl8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8pPr>
                <a:lvl9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rgbClr val="0000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sz="1800" b="0" i="0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Adoption rates across racial subgroups</a:t>
                </a:r>
              </a:p>
            </p:txBody>
          </p:sp>
          <p:grpSp>
            <p:nvGrpSpPr>
              <p:cNvPr id="31" name="CustomIcon">
                <a:extLst>
                  <a:ext uri="{FF2B5EF4-FFF2-40B4-BE49-F238E27FC236}">
                    <a16:creationId xmlns:a16="http://schemas.microsoft.com/office/drawing/2014/main" id="{2B34ED7C-A837-4FE9-A681-4FA46B08ADDB}"/>
                  </a:ext>
                </a:extLst>
              </p:cNvPr>
              <p:cNvGrpSpPr>
                <a:grpSpLocks/>
              </p:cNvGrpSpPr>
              <p:nvPr>
                <p:custDataLst>
                  <p:tags r:id="rId13"/>
                </p:custDataLst>
              </p:nvPr>
            </p:nvGrpSpPr>
            <p:grpSpPr>
              <a:xfrm>
                <a:off x="1912978" y="3653903"/>
                <a:ext cx="721450" cy="721450"/>
                <a:chOff x="-200025" y="-207010"/>
                <a:chExt cx="1019810" cy="1019810"/>
              </a:xfrm>
            </p:grpSpPr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8753C1CC-7E4F-4423-9D3B-6AB25E59E3F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200025" y="-207010"/>
                  <a:ext cx="1019810" cy="1019810"/>
                </a:xfrm>
                <a:prstGeom prst="ellipse">
                  <a:avLst/>
                </a:prstGeom>
                <a:solidFill>
                  <a:schemeClr val="accent1"/>
                </a:solidFill>
                <a:ln w="6350" cap="sq">
                  <a:noFill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300"/>
                    </a:spcBef>
                    <a:spcAft>
                      <a:spcPts val="3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30" name="Graphic 29">
                  <a:extLst>
                    <a:ext uri="{FF2B5EF4-FFF2-40B4-BE49-F238E27FC236}">
                      <a16:creationId xmlns:a16="http://schemas.microsoft.com/office/drawing/2014/main" id="{7A8849D1-0D26-4CC2-9A33-3E926D27D7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7">
                  <a:extLst>
                    <a:ext uri="{96DAC541-7B7A-43D3-8B79-37D633B846F1}">
                      <asvg:svgBlip xmlns:asvg="http://schemas.microsoft.com/office/drawing/2016/SVG/main" r:embed="rId3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609600" cy="609600"/>
                </a:xfrm>
                <a:prstGeom prst="rect">
                  <a:avLst/>
                </a:prstGeom>
              </p:spPr>
            </p:pic>
          </p:grpSp>
          <p:sp>
            <p:nvSpPr>
              <p:cNvPr id="36" name="TrackerNumWhite 11">
                <a:extLst>
                  <a:ext uri="{FF2B5EF4-FFF2-40B4-BE49-F238E27FC236}">
                    <a16:creationId xmlns:a16="http://schemas.microsoft.com/office/drawing/2014/main" id="{D2C953E2-7F4F-4E38-97F3-D53BC1D063FB}"/>
                  </a:ext>
                </a:extLst>
              </p:cNvPr>
              <p:cNvSpPr>
                <a:spLocks/>
              </p:cNvSpPr>
              <p:nvPr>
                <p:custDataLst>
                  <p:tags r:id="rId14"/>
                </p:custDataLst>
              </p:nvPr>
            </p:nvSpPr>
            <p:spPr>
              <a:xfrm>
                <a:off x="7364763" y="4053548"/>
                <a:ext cx="692035" cy="241337"/>
              </a:xfrm>
              <a:prstGeom prst="ellipse">
                <a:avLst/>
              </a:prstGeom>
              <a:solidFill>
                <a:schemeClr val="accent2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57% </a:t>
                </a:r>
              </a:p>
            </p:txBody>
          </p:sp>
          <p:sp>
            <p:nvSpPr>
              <p:cNvPr id="37" name="TrackerNumWhite 11">
                <a:extLst>
                  <a:ext uri="{FF2B5EF4-FFF2-40B4-BE49-F238E27FC236}">
                    <a16:creationId xmlns:a16="http://schemas.microsoft.com/office/drawing/2014/main" id="{CE87076F-38DE-45DA-858A-54B4440B90DA}"/>
                  </a:ext>
                </a:extLst>
              </p:cNvPr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>
              <a:xfrm>
                <a:off x="8903794" y="4053548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TrackerNumWhite 11">
                <a:extLst>
                  <a:ext uri="{FF2B5EF4-FFF2-40B4-BE49-F238E27FC236}">
                    <a16:creationId xmlns:a16="http://schemas.microsoft.com/office/drawing/2014/main" id="{DC131E97-C6D1-42D3-B101-B814627DC6F5}"/>
                  </a:ext>
                </a:extLst>
              </p:cNvPr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>
              <a:xfrm>
                <a:off x="7364763" y="4398438"/>
                <a:ext cx="692035" cy="241337"/>
              </a:xfrm>
              <a:prstGeom prst="ellipse">
                <a:avLst/>
              </a:prstGeom>
              <a:solidFill>
                <a:schemeClr val="accent2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64% </a:t>
                </a:r>
              </a:p>
            </p:txBody>
          </p:sp>
          <p:sp>
            <p:nvSpPr>
              <p:cNvPr id="45" name="TrackerNumWhite 11">
                <a:extLst>
                  <a:ext uri="{FF2B5EF4-FFF2-40B4-BE49-F238E27FC236}">
                    <a16:creationId xmlns:a16="http://schemas.microsoft.com/office/drawing/2014/main" id="{385A5783-416B-4D68-8DBF-675F7865A152}"/>
                  </a:ext>
                </a:extLst>
              </p:cNvPr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>
              <a:xfrm>
                <a:off x="8903794" y="4393356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47" name="LineBasicStrong 11">
                <a:extLst>
                  <a:ext uri="{FF2B5EF4-FFF2-40B4-BE49-F238E27FC236}">
                    <a16:creationId xmlns:a16="http://schemas.microsoft.com/office/drawing/2014/main" id="{F4714B45-C3FB-4175-A05D-48675E9D88D4}"/>
                  </a:ext>
                </a:extLst>
              </p:cNvPr>
              <p:cNvCxnSpPr>
                <a:cxnSpLocks/>
              </p:cNvCxnSpPr>
              <p:nvPr>
                <p:custDataLst>
                  <p:tags r:id="rId18"/>
                </p:custDataLst>
              </p:nvPr>
            </p:nvCxnSpPr>
            <p:spPr>
              <a:xfrm>
                <a:off x="3004926" y="4343423"/>
                <a:ext cx="6790730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TrackerNumWhite 11">
                <a:extLst>
                  <a:ext uri="{FF2B5EF4-FFF2-40B4-BE49-F238E27FC236}">
                    <a16:creationId xmlns:a16="http://schemas.microsoft.com/office/drawing/2014/main" id="{6F401C4A-3B87-4118-A7FF-26C400112AC5}"/>
                  </a:ext>
                </a:extLst>
              </p:cNvPr>
              <p:cNvSpPr>
                <a:spLocks/>
              </p:cNvSpPr>
              <p:nvPr>
                <p:custDataLst>
                  <p:tags r:id="rId19"/>
                </p:custDataLst>
              </p:nvPr>
            </p:nvSpPr>
            <p:spPr>
              <a:xfrm>
                <a:off x="7364763" y="4764859"/>
                <a:ext cx="692035" cy="241337"/>
              </a:xfrm>
              <a:prstGeom prst="ellipse">
                <a:avLst/>
              </a:prstGeom>
              <a:solidFill>
                <a:schemeClr val="accent2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68% </a:t>
                </a:r>
              </a:p>
            </p:txBody>
          </p:sp>
          <p:sp>
            <p:nvSpPr>
              <p:cNvPr id="50" name="TrackerNumWhite 11">
                <a:extLst>
                  <a:ext uri="{FF2B5EF4-FFF2-40B4-BE49-F238E27FC236}">
                    <a16:creationId xmlns:a16="http://schemas.microsoft.com/office/drawing/2014/main" id="{A92A2B2D-8E19-48AE-8801-2FF6F849AEFF}"/>
                  </a:ext>
                </a:extLst>
              </p:cNvPr>
              <p:cNvSpPr>
                <a:spLocks/>
              </p:cNvSpPr>
              <p:nvPr>
                <p:custDataLst>
                  <p:tags r:id="rId20"/>
                </p:custDataLst>
              </p:nvPr>
            </p:nvSpPr>
            <p:spPr>
              <a:xfrm>
                <a:off x="8903794" y="4764859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51" name="LineBasicStrong 11">
                <a:extLst>
                  <a:ext uri="{FF2B5EF4-FFF2-40B4-BE49-F238E27FC236}">
                    <a16:creationId xmlns:a16="http://schemas.microsoft.com/office/drawing/2014/main" id="{94B3F7E2-A74C-40BD-8662-F054E86CC6EE}"/>
                  </a:ext>
                </a:extLst>
              </p:cNvPr>
              <p:cNvCxnSpPr>
                <a:cxnSpLocks/>
              </p:cNvCxnSpPr>
              <p:nvPr>
                <p:custDataLst>
                  <p:tags r:id="rId21"/>
                </p:custDataLst>
              </p:nvPr>
            </p:nvCxnSpPr>
            <p:spPr>
              <a:xfrm>
                <a:off x="3004926" y="4694604"/>
                <a:ext cx="6790730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rackerNumWhite 11">
                <a:extLst>
                  <a:ext uri="{FF2B5EF4-FFF2-40B4-BE49-F238E27FC236}">
                    <a16:creationId xmlns:a16="http://schemas.microsoft.com/office/drawing/2014/main" id="{90973D23-ACB3-4F46-A6DF-F9DDF2A7478A}"/>
                  </a:ext>
                </a:extLst>
              </p:cNvPr>
              <p:cNvSpPr>
                <a:spLocks/>
              </p:cNvSpPr>
              <p:nvPr>
                <p:custDataLst>
                  <p:tags r:id="rId22"/>
                </p:custDataLst>
              </p:nvPr>
            </p:nvSpPr>
            <p:spPr>
              <a:xfrm>
                <a:off x="7364763" y="5148578"/>
                <a:ext cx="692035" cy="241337"/>
              </a:xfrm>
              <a:prstGeom prst="ellipse">
                <a:avLst/>
              </a:prstGeom>
              <a:solidFill>
                <a:schemeClr val="accent2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76% </a:t>
                </a:r>
              </a:p>
            </p:txBody>
          </p:sp>
          <p:sp>
            <p:nvSpPr>
              <p:cNvPr id="54" name="TrackerNumWhite 11">
                <a:extLst>
                  <a:ext uri="{FF2B5EF4-FFF2-40B4-BE49-F238E27FC236}">
                    <a16:creationId xmlns:a16="http://schemas.microsoft.com/office/drawing/2014/main" id="{43FEF99E-BE82-4FE3-808A-91CE7FE3F983}"/>
                  </a:ext>
                </a:extLst>
              </p:cNvPr>
              <p:cNvSpPr>
                <a:spLocks/>
              </p:cNvSpPr>
              <p:nvPr>
                <p:custDataLst>
                  <p:tags r:id="rId23"/>
                </p:custDataLst>
              </p:nvPr>
            </p:nvSpPr>
            <p:spPr>
              <a:xfrm>
                <a:off x="8903794" y="5148578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55" name="LineBasicStrong 11">
                <a:extLst>
                  <a:ext uri="{FF2B5EF4-FFF2-40B4-BE49-F238E27FC236}">
                    <a16:creationId xmlns:a16="http://schemas.microsoft.com/office/drawing/2014/main" id="{622148B0-A6BB-40BB-8DDE-572B055B6BC5}"/>
                  </a:ext>
                </a:extLst>
              </p:cNvPr>
              <p:cNvCxnSpPr>
                <a:cxnSpLocks/>
              </p:cNvCxnSpPr>
              <p:nvPr>
                <p:custDataLst>
                  <p:tags r:id="rId24"/>
                </p:custDataLst>
              </p:nvPr>
            </p:nvCxnSpPr>
            <p:spPr>
              <a:xfrm>
                <a:off x="3013447" y="5055463"/>
                <a:ext cx="6790730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9F9AFF5-1FBE-4A30-B828-451431FDB06A}"/>
              </a:ext>
            </a:extLst>
          </p:cNvPr>
          <p:cNvGrpSpPr/>
          <p:nvPr/>
        </p:nvGrpSpPr>
        <p:grpSpPr>
          <a:xfrm>
            <a:off x="1909507" y="1834759"/>
            <a:ext cx="7910733" cy="798014"/>
            <a:chOff x="3528418" y="6064890"/>
            <a:chExt cx="7910733" cy="79801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73054F54-A297-41EE-AB8B-057923A77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28418" y="6064890"/>
              <a:ext cx="721450" cy="721450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sng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0" name="LineContentSeparatorStrong 113">
              <a:extLst>
                <a:ext uri="{FF2B5EF4-FFF2-40B4-BE49-F238E27FC236}">
                  <a16:creationId xmlns:a16="http://schemas.microsoft.com/office/drawing/2014/main" id="{39D6EBF0-4106-4005-B535-62D8FCDCD982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3528418" y="6862904"/>
              <a:ext cx="7910733" cy="0"/>
            </a:xfrm>
            <a:prstGeom prst="straightConnector1">
              <a:avLst/>
            </a:prstGeom>
            <a:ln w="6350" cap="flat">
              <a:solidFill>
                <a:srgbClr val="7F7F7F"/>
              </a:solidFill>
              <a:prstDash val="solid"/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rackerNumWhite 11">
              <a:extLst>
                <a:ext uri="{FF2B5EF4-FFF2-40B4-BE49-F238E27FC236}">
                  <a16:creationId xmlns:a16="http://schemas.microsoft.com/office/drawing/2014/main" id="{37D46DCC-2651-46A8-9CCE-C1440B33BE36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8752322" y="6250214"/>
              <a:ext cx="1147797" cy="350802"/>
            </a:xfrm>
            <a:prstGeom prst="ellipse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95.5% </a:t>
              </a:r>
            </a:p>
          </p:txBody>
        </p:sp>
        <p:sp>
          <p:nvSpPr>
            <p:cNvPr id="62" name="TrackerNumWhite 11">
              <a:extLst>
                <a:ext uri="{FF2B5EF4-FFF2-40B4-BE49-F238E27FC236}">
                  <a16:creationId xmlns:a16="http://schemas.microsoft.com/office/drawing/2014/main" id="{83DFF02A-24E1-4311-B587-36BD8638F201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10291353" y="6250214"/>
              <a:ext cx="1147797" cy="350802"/>
            </a:xfrm>
            <a:prstGeom prst="ellipse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98%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F6DACD3-B507-4678-A50F-18423F04D34F}"/>
                </a:ext>
              </a:extLst>
            </p:cNvPr>
            <p:cNvSpPr txBox="1">
              <a:spLocks/>
            </p:cNvSpPr>
            <p:nvPr/>
          </p:nvSpPr>
          <p:spPr>
            <a:xfrm>
              <a:off x="4648421" y="6148616"/>
              <a:ext cx="3746002" cy="553998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"/>
                <a:defRPr sz="160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Households with broadband internet access</a:t>
              </a:r>
            </a:p>
          </p:txBody>
        </p:sp>
      </p:grpSp>
      <p:pic>
        <p:nvPicPr>
          <p:cNvPr id="65" name="CustomIcon">
            <a:extLst>
              <a:ext uri="{FF2B5EF4-FFF2-40B4-BE49-F238E27FC236}">
                <a16:creationId xmlns:a16="http://schemas.microsoft.com/office/drawing/2014/main" id="{A2B11686-EEF7-4EA5-99E8-1D9E573D9B7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 bwMode="gray">
          <a:xfrm>
            <a:off x="2054483" y="1952528"/>
            <a:ext cx="425852" cy="42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9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>
            <a:extLst>
              <a:ext uri="{FF2B5EF4-FFF2-40B4-BE49-F238E27FC236}">
                <a16:creationId xmlns:a16="http://schemas.microsoft.com/office/drawing/2014/main" id="{9745B86D-36CF-4BE6-BD20-A023BE12C2D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395" imgH="394" progId="TCLayout.ActiveDocument.1">
                  <p:embed/>
                </p:oleObj>
              </mc:Choice>
              <mc:Fallback>
                <p:oleObj name="think-cell Slide" r:id="rId27" imgW="395" imgH="394" progId="TCLayout.ActiveDocument.1">
                  <p:embed/>
                  <p:pic>
                    <p:nvPicPr>
                      <p:cNvPr id="5" name="Object 6" hidden="1">
                        <a:extLst>
                          <a:ext uri="{FF2B5EF4-FFF2-40B4-BE49-F238E27FC236}">
                            <a16:creationId xmlns:a16="http://schemas.microsoft.com/office/drawing/2014/main" id="{9745B86D-36CF-4BE6-BD20-A023BE12C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 hidden="1">
            <a:extLst>
              <a:ext uri="{FF2B5EF4-FFF2-40B4-BE49-F238E27FC236}">
                <a16:creationId xmlns:a16="http://schemas.microsoft.com/office/drawing/2014/main" id="{BC86DDEF-D645-4E6A-BCD9-BDB0A1715F7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" name="2. Slide Title">
            <a:extLst>
              <a:ext uri="{FF2B5EF4-FFF2-40B4-BE49-F238E27FC236}">
                <a16:creationId xmlns:a16="http://schemas.microsoft.com/office/drawing/2014/main" id="{4CA81D2E-7F8F-4F93-B447-34CEF37A5B7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gray">
          <a:xfrm>
            <a:off x="554736" y="433118"/>
            <a:ext cx="9966960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/>
          <a:p>
            <a:r>
              <a:rPr lang="en-US" dirty="0"/>
              <a:t>Approach &amp; Initiative Investment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315EEC2-8E7A-4817-BD05-25BF86428194}"/>
              </a:ext>
            </a:extLst>
          </p:cNvPr>
          <p:cNvSpPr txBox="1">
            <a:spLocks/>
          </p:cNvSpPr>
          <p:nvPr/>
        </p:nvSpPr>
        <p:spPr>
          <a:xfrm>
            <a:off x="554736" y="1398141"/>
            <a:ext cx="229273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kumimoji="0" lang="en-US" sz="14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04D4E2A-590D-4A71-85C2-3EC6B0550B8F}"/>
              </a:ext>
            </a:extLst>
          </p:cNvPr>
          <p:cNvSpPr txBox="1">
            <a:spLocks/>
          </p:cNvSpPr>
          <p:nvPr/>
        </p:nvSpPr>
        <p:spPr>
          <a:xfrm>
            <a:off x="4056738" y="2183111"/>
            <a:ext cx="7057288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availability of internet service at speeds of at least 100/20 Mbps for </a:t>
            </a:r>
            <a:b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than 98% of North Carolina households.</a:t>
            </a:r>
            <a:endParaRPr kumimoji="0" lang="en-US" sz="1400" b="0" i="0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3" name="TrackerNumWhite 11">
            <a:extLst>
              <a:ext uri="{FF2B5EF4-FFF2-40B4-BE49-F238E27FC236}">
                <a16:creationId xmlns:a16="http://schemas.microsoft.com/office/drawing/2014/main" id="{431B1D07-EDB5-43E1-AA29-C84DAF0B368B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3016352" y="2238859"/>
            <a:ext cx="692035" cy="241337"/>
          </a:xfrm>
          <a:prstGeom prst="ellipse">
            <a:avLst/>
          </a:prstGeom>
          <a:solidFill>
            <a:schemeClr val="accent3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$600M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C744EA9-F463-41CE-B7E3-0490F015CD4A}"/>
              </a:ext>
            </a:extLst>
          </p:cNvPr>
          <p:cNvSpPr>
            <a:spLocks/>
          </p:cNvSpPr>
          <p:nvPr/>
        </p:nvSpPr>
        <p:spPr>
          <a:xfrm>
            <a:off x="4062990" y="5264948"/>
            <a:ext cx="69668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Device Support and Break-Fix Services	</a:t>
            </a:r>
            <a:endParaRPr kumimoji="0" lang="en-US" sz="1400" b="0" i="0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TrackerNumWhite 11">
            <a:extLst>
              <a:ext uri="{FF2B5EF4-FFF2-40B4-BE49-F238E27FC236}">
                <a16:creationId xmlns:a16="http://schemas.microsoft.com/office/drawing/2014/main" id="{37C9BD14-AF8A-4208-AD68-82FA2D0816ED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3001113" y="5252002"/>
            <a:ext cx="692035" cy="241337"/>
          </a:xfrm>
          <a:prstGeom prst="ellipse">
            <a:avLst/>
          </a:pr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$70M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9FDD3B-9297-473C-9BE2-3EC11BBB5850}"/>
              </a:ext>
            </a:extLst>
          </p:cNvPr>
          <p:cNvSpPr txBox="1">
            <a:spLocks/>
          </p:cNvSpPr>
          <p:nvPr/>
        </p:nvSpPr>
        <p:spPr>
          <a:xfrm>
            <a:off x="4056738" y="3131225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Competitive Bidding</a:t>
            </a:r>
            <a:endParaRPr kumimoji="0" lang="en-US" sz="1400" b="0" i="0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TrackerNumWhite 11">
            <a:extLst>
              <a:ext uri="{FF2B5EF4-FFF2-40B4-BE49-F238E27FC236}">
                <a16:creationId xmlns:a16="http://schemas.microsoft.com/office/drawing/2014/main" id="{5AE85945-7964-461F-8079-0A09A2642AC4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3016353" y="3118279"/>
            <a:ext cx="692035" cy="241337"/>
          </a:xfrm>
          <a:prstGeom prst="ellipse">
            <a:avLst/>
          </a:pr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$150M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020452-7FA2-497D-BF49-A8CEF0B844A7}"/>
              </a:ext>
            </a:extLst>
          </p:cNvPr>
          <p:cNvSpPr txBox="1">
            <a:spLocks/>
          </p:cNvSpPr>
          <p:nvPr/>
        </p:nvSpPr>
        <p:spPr>
          <a:xfrm>
            <a:off x="4056738" y="2749878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GREAT Grant 2.0	</a:t>
            </a:r>
            <a:endParaRPr kumimoji="0" lang="en-US" sz="1400" b="0" i="0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TrackerNumWhite 11">
            <a:extLst>
              <a:ext uri="{FF2B5EF4-FFF2-40B4-BE49-F238E27FC236}">
                <a16:creationId xmlns:a16="http://schemas.microsoft.com/office/drawing/2014/main" id="{2DB1EA1C-B1E3-4188-A2C9-681DF64D9D44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3016353" y="2736932"/>
            <a:ext cx="692035" cy="241337"/>
          </a:xfrm>
          <a:prstGeom prst="ellipse">
            <a:avLst/>
          </a:pr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$350M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233814-9446-49CF-92FD-EDF1ED18BEF4}"/>
              </a:ext>
            </a:extLst>
          </p:cNvPr>
          <p:cNvSpPr txBox="1">
            <a:spLocks/>
          </p:cNvSpPr>
          <p:nvPr/>
        </p:nvSpPr>
        <p:spPr>
          <a:xfrm>
            <a:off x="4056738" y="3512572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Stop Gap Solutions	</a:t>
            </a:r>
            <a:endParaRPr kumimoji="0" lang="en-US" sz="1400" b="0" i="0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rackerNumWhite 11">
            <a:extLst>
              <a:ext uri="{FF2B5EF4-FFF2-40B4-BE49-F238E27FC236}">
                <a16:creationId xmlns:a16="http://schemas.microsoft.com/office/drawing/2014/main" id="{31BA2F64-7452-4B2F-B95C-F58FE0CAD5E9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>
          <a:xfrm>
            <a:off x="3016353" y="3514866"/>
            <a:ext cx="692035" cy="241337"/>
          </a:xfrm>
          <a:prstGeom prst="ellipse">
            <a:avLst/>
          </a:pr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$100M</a:t>
            </a:r>
          </a:p>
        </p:txBody>
      </p:sp>
      <p:grpSp>
        <p:nvGrpSpPr>
          <p:cNvPr id="32" name="CustomIcon">
            <a:extLst>
              <a:ext uri="{FF2B5EF4-FFF2-40B4-BE49-F238E27FC236}">
                <a16:creationId xmlns:a16="http://schemas.microsoft.com/office/drawing/2014/main" id="{C4857E3D-F34D-4D60-BB39-AF995371C7EC}"/>
              </a:ext>
            </a:extLst>
          </p:cNvPr>
          <p:cNvGrpSpPr>
            <a:grpSpLocks/>
          </p:cNvGrpSpPr>
          <p:nvPr>
            <p:custDataLst>
              <p:tags r:id="rId9"/>
            </p:custDataLst>
          </p:nvPr>
        </p:nvGrpSpPr>
        <p:grpSpPr>
          <a:xfrm>
            <a:off x="562355" y="2170165"/>
            <a:ext cx="439432" cy="439432"/>
            <a:chOff x="-200025" y="-207010"/>
            <a:chExt cx="1019810" cy="101981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1BD2A51-C798-4F0F-80A2-A4C4CA47F2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0025" y="-207010"/>
              <a:ext cx="1019810" cy="1019810"/>
            </a:xfrm>
            <a:prstGeom prst="ellipse">
              <a:avLst/>
            </a:prstGeom>
            <a:solidFill>
              <a:schemeClr val="accent1"/>
            </a:solidFill>
            <a:ln w="6350" cap="sq">
              <a:pattFill prst="solidDmnd">
                <a:fgClr>
                  <a:srgbClr val="0C4169"/>
                </a:fgClr>
                <a:bgClr>
                  <a:srgbClr val="0C4169"/>
                </a:bgClr>
              </a:patt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8F19580E-7C42-4BE3-816B-7732B3912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7FA03A7-872D-4998-8118-C5884467F80A}"/>
              </a:ext>
            </a:extLst>
          </p:cNvPr>
          <p:cNvSpPr txBox="1">
            <a:spLocks/>
          </p:cNvSpPr>
          <p:nvPr/>
        </p:nvSpPr>
        <p:spPr>
          <a:xfrm>
            <a:off x="1077974" y="2170165"/>
            <a:ext cx="1777112" cy="2462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b="1" i="0" strike="noStrike" kern="1200" cap="none" spc="0" normalizeH="0" baseline="0" noProof="0" dirty="0">
                <a:ln>
                  <a:noFill/>
                </a:ln>
                <a:solidFill>
                  <a:srgbClr val="397AAC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Infrastructure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DED9169-CEAA-46AF-B8B0-13167E0515A7}"/>
              </a:ext>
            </a:extLst>
          </p:cNvPr>
          <p:cNvSpPr>
            <a:spLocks/>
          </p:cNvSpPr>
          <p:nvPr/>
        </p:nvSpPr>
        <p:spPr>
          <a:xfrm>
            <a:off x="4056738" y="3970220"/>
            <a:ext cx="69668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Lower cost barriers for North Carolinians.</a:t>
            </a:r>
            <a:endParaRPr kumimoji="0" lang="en-US" sz="11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1" name="TrackerNumWhite 11">
            <a:extLst>
              <a:ext uri="{FF2B5EF4-FFF2-40B4-BE49-F238E27FC236}">
                <a16:creationId xmlns:a16="http://schemas.microsoft.com/office/drawing/2014/main" id="{F4C64D24-7CCE-4241-914B-85FC0774F22F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>
          <a:xfrm>
            <a:off x="3016351" y="3970220"/>
            <a:ext cx="692035" cy="241337"/>
          </a:xfrm>
          <a:prstGeom prst="ellipse">
            <a:avLst/>
          </a:prstGeom>
          <a:solidFill>
            <a:schemeClr val="accent3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$420M</a:t>
            </a:r>
          </a:p>
        </p:txBody>
      </p:sp>
      <p:grpSp>
        <p:nvGrpSpPr>
          <p:cNvPr id="37" name="CustomIcon">
            <a:extLst>
              <a:ext uri="{FF2B5EF4-FFF2-40B4-BE49-F238E27FC236}">
                <a16:creationId xmlns:a16="http://schemas.microsoft.com/office/drawing/2014/main" id="{059BA222-8937-49D6-9B4C-818BD6F27134}"/>
              </a:ext>
            </a:extLst>
          </p:cNvPr>
          <p:cNvGrpSpPr>
            <a:grpSpLocks/>
          </p:cNvGrpSpPr>
          <p:nvPr>
            <p:custDataLst>
              <p:tags r:id="rId11"/>
            </p:custDataLst>
          </p:nvPr>
        </p:nvGrpSpPr>
        <p:grpSpPr>
          <a:xfrm>
            <a:off x="562355" y="3970220"/>
            <a:ext cx="439432" cy="439432"/>
            <a:chOff x="-200025" y="-207010"/>
            <a:chExt cx="1019810" cy="1019810"/>
          </a:xfrm>
          <a:solidFill>
            <a:schemeClr val="accent1"/>
          </a:solidFill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17D24E6-6D15-4296-99DF-A83A4F6C84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0025" y="-207010"/>
              <a:ext cx="1019810" cy="1019810"/>
            </a:xfrm>
            <a:prstGeom prst="ellipse">
              <a:avLst/>
            </a:prstGeom>
            <a:grpFill/>
            <a:ln w="6350" cap="sq">
              <a:pattFill prst="solidDmnd">
                <a:fgClr>
                  <a:srgbClr val="0C4169"/>
                </a:fgClr>
                <a:bgClr>
                  <a:srgbClr val="0C4169"/>
                </a:bgClr>
              </a:patt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B07B512C-49F3-4A53-8636-0C39E8D21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EED0BC0-6C3D-42D1-9898-26EC37DC7592}"/>
              </a:ext>
            </a:extLst>
          </p:cNvPr>
          <p:cNvSpPr txBox="1">
            <a:spLocks/>
          </p:cNvSpPr>
          <p:nvPr/>
        </p:nvSpPr>
        <p:spPr>
          <a:xfrm>
            <a:off x="1077974" y="3970220"/>
            <a:ext cx="1777112" cy="2462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b="1" i="0" strike="noStrike" kern="1200" cap="none" spc="0" normalizeH="0" baseline="0" noProof="0" dirty="0">
                <a:ln>
                  <a:noFill/>
                </a:ln>
                <a:solidFill>
                  <a:srgbClr val="397AAC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Affordability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9CF75EB-E86D-4887-87A5-DFD6957EABDC}"/>
              </a:ext>
            </a:extLst>
          </p:cNvPr>
          <p:cNvSpPr>
            <a:spLocks/>
          </p:cNvSpPr>
          <p:nvPr/>
        </p:nvSpPr>
        <p:spPr>
          <a:xfrm>
            <a:off x="4062990" y="4672560"/>
            <a:ext cx="69668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awareness and enable North Carolinians to realize the benefits of high-speed </a:t>
            </a:r>
            <a:b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through digital literacy and upskilling aimed at accessing the digital economy.</a:t>
            </a:r>
            <a:endParaRPr kumimoji="0" lang="en-US" sz="11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5" name="TrackerNumWhite 11">
            <a:extLst>
              <a:ext uri="{FF2B5EF4-FFF2-40B4-BE49-F238E27FC236}">
                <a16:creationId xmlns:a16="http://schemas.microsoft.com/office/drawing/2014/main" id="{0748D877-8957-4BAE-8D67-4BE92576AD0F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>
          <a:xfrm>
            <a:off x="3016350" y="4767335"/>
            <a:ext cx="692035" cy="241337"/>
          </a:xfrm>
          <a:prstGeom prst="ellipse">
            <a:avLst/>
          </a:prstGeom>
          <a:solidFill>
            <a:schemeClr val="accent3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$165M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092AB-DB34-45D1-9C44-32EA4DBA2186}"/>
              </a:ext>
            </a:extLst>
          </p:cNvPr>
          <p:cNvSpPr txBox="1">
            <a:spLocks/>
          </p:cNvSpPr>
          <p:nvPr/>
        </p:nvSpPr>
        <p:spPr>
          <a:xfrm>
            <a:off x="1077974" y="4672560"/>
            <a:ext cx="1777112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b="1" i="0" strike="noStrike" kern="1200" cap="none" spc="0" normalizeH="0" baseline="0" noProof="0" dirty="0">
                <a:ln>
                  <a:noFill/>
                </a:ln>
                <a:solidFill>
                  <a:srgbClr val="397AAC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Digital Literacy</a:t>
            </a:r>
            <a:br>
              <a:rPr kumimoji="0" lang="en-US" b="1" i="0" strike="noStrike" kern="1200" cap="none" spc="0" normalizeH="0" baseline="0" noProof="0" dirty="0">
                <a:ln>
                  <a:noFill/>
                </a:ln>
                <a:solidFill>
                  <a:srgbClr val="397AAC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en-US" b="1" i="0" strike="noStrike" kern="1200" cap="none" spc="0" normalizeH="0" baseline="0" noProof="0" dirty="0">
                <a:ln>
                  <a:noFill/>
                </a:ln>
                <a:solidFill>
                  <a:srgbClr val="397AAC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and Enablement</a:t>
            </a:r>
            <a:endParaRPr kumimoji="0" lang="en-US" b="0" i="0" strike="noStrike" kern="1200" cap="none" spc="0" normalizeH="0" baseline="30000" noProof="0" dirty="0">
              <a:ln>
                <a:noFill/>
              </a:ln>
              <a:solidFill>
                <a:srgbClr val="397AAC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2" name="CustomIcon">
            <a:extLst>
              <a:ext uri="{FF2B5EF4-FFF2-40B4-BE49-F238E27FC236}">
                <a16:creationId xmlns:a16="http://schemas.microsoft.com/office/drawing/2014/main" id="{508BFD96-2749-4FE1-BA80-37BBAD96A0F0}"/>
              </a:ext>
            </a:extLst>
          </p:cNvPr>
          <p:cNvGrpSpPr>
            <a:grpSpLocks/>
          </p:cNvGrpSpPr>
          <p:nvPr>
            <p:custDataLst>
              <p:tags r:id="rId13"/>
            </p:custDataLst>
          </p:nvPr>
        </p:nvGrpSpPr>
        <p:grpSpPr>
          <a:xfrm>
            <a:off x="562355" y="4672560"/>
            <a:ext cx="439432" cy="439432"/>
            <a:chOff x="-200025" y="-207010"/>
            <a:chExt cx="1019810" cy="1019810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C24E3CDD-2518-4339-A50A-474793623B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0025" y="-207010"/>
              <a:ext cx="1019810" cy="1019810"/>
            </a:xfrm>
            <a:prstGeom prst="ellipse">
              <a:avLst/>
            </a:prstGeom>
            <a:solidFill>
              <a:schemeClr val="accent1"/>
            </a:solidFill>
            <a:ln w="6350" cap="sq">
              <a:pattFill prst="solidDmnd">
                <a:fgClr>
                  <a:srgbClr val="0C4169"/>
                </a:fgClr>
                <a:bgClr>
                  <a:srgbClr val="0C4169"/>
                </a:bgClr>
              </a:patt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1" name="Graphic 110">
              <a:extLst>
                <a:ext uri="{FF2B5EF4-FFF2-40B4-BE49-F238E27FC236}">
                  <a16:creationId xmlns:a16="http://schemas.microsoft.com/office/drawing/2014/main" id="{BF6B10D7-1A5C-4666-B436-547919BDA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cxnSp>
        <p:nvCxnSpPr>
          <p:cNvPr id="87" name="LineBasicStrong 11">
            <a:extLst>
              <a:ext uri="{FF2B5EF4-FFF2-40B4-BE49-F238E27FC236}">
                <a16:creationId xmlns:a16="http://schemas.microsoft.com/office/drawing/2014/main" id="{1B5546FB-BEE0-420E-801E-7F98DAF38EF3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>
            <a:off x="561592" y="4587315"/>
            <a:ext cx="11082528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neBasicStrong 11">
            <a:extLst>
              <a:ext uri="{FF2B5EF4-FFF2-40B4-BE49-F238E27FC236}">
                <a16:creationId xmlns:a16="http://schemas.microsoft.com/office/drawing/2014/main" id="{1913E988-C377-443A-9B90-50DB0A066BF1}"/>
              </a:ext>
            </a:extLst>
          </p:cNvPr>
          <p:cNvCxnSpPr>
            <a:cxnSpLocks/>
          </p:cNvCxnSpPr>
          <p:nvPr>
            <p:custDataLst>
              <p:tags r:id="rId15"/>
            </p:custDataLst>
          </p:nvPr>
        </p:nvCxnSpPr>
        <p:spPr>
          <a:xfrm>
            <a:off x="3001112" y="5181997"/>
            <a:ext cx="8643008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LineBasicStrong 11">
            <a:extLst>
              <a:ext uri="{FF2B5EF4-FFF2-40B4-BE49-F238E27FC236}">
                <a16:creationId xmlns:a16="http://schemas.microsoft.com/office/drawing/2014/main" id="{B3C2B2E3-C59F-4B5F-8551-E1E2C493919D}"/>
              </a:ext>
            </a:extLst>
          </p:cNvPr>
          <p:cNvCxnSpPr>
            <a:cxnSpLocks/>
          </p:cNvCxnSpPr>
          <p:nvPr>
            <p:custDataLst>
              <p:tags r:id="rId16"/>
            </p:custDataLst>
          </p:nvPr>
        </p:nvCxnSpPr>
        <p:spPr>
          <a:xfrm>
            <a:off x="561592" y="3862115"/>
            <a:ext cx="11082528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LineBasicStrong 11">
            <a:extLst>
              <a:ext uri="{FF2B5EF4-FFF2-40B4-BE49-F238E27FC236}">
                <a16:creationId xmlns:a16="http://schemas.microsoft.com/office/drawing/2014/main" id="{66E8F5C8-6274-4665-ADBF-3694F183B85B}"/>
              </a:ext>
            </a:extLst>
          </p:cNvPr>
          <p:cNvCxnSpPr>
            <a:cxnSpLocks/>
          </p:cNvCxnSpPr>
          <p:nvPr>
            <p:custDataLst>
              <p:tags r:id="rId17"/>
            </p:custDataLst>
          </p:nvPr>
        </p:nvCxnSpPr>
        <p:spPr>
          <a:xfrm>
            <a:off x="3016350" y="2666927"/>
            <a:ext cx="8627769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LineBasicStrong 11">
            <a:extLst>
              <a:ext uri="{FF2B5EF4-FFF2-40B4-BE49-F238E27FC236}">
                <a16:creationId xmlns:a16="http://schemas.microsoft.com/office/drawing/2014/main" id="{B4F53FAD-2A58-41E6-A40F-C8C4BF016D35}"/>
              </a:ext>
            </a:extLst>
          </p:cNvPr>
          <p:cNvCxnSpPr>
            <a:cxnSpLocks/>
          </p:cNvCxnSpPr>
          <p:nvPr>
            <p:custDataLst>
              <p:tags r:id="rId18"/>
            </p:custDataLst>
          </p:nvPr>
        </p:nvCxnSpPr>
        <p:spPr>
          <a:xfrm>
            <a:off x="3016350" y="3048274"/>
            <a:ext cx="8627769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LineBasicStrong 11">
            <a:extLst>
              <a:ext uri="{FF2B5EF4-FFF2-40B4-BE49-F238E27FC236}">
                <a16:creationId xmlns:a16="http://schemas.microsoft.com/office/drawing/2014/main" id="{1572A33D-AA3C-462D-9565-098140E96180}"/>
              </a:ext>
            </a:extLst>
          </p:cNvPr>
          <p:cNvCxnSpPr>
            <a:cxnSpLocks/>
          </p:cNvCxnSpPr>
          <p:nvPr>
            <p:custDataLst>
              <p:tags r:id="rId19"/>
            </p:custDataLst>
          </p:nvPr>
        </p:nvCxnSpPr>
        <p:spPr>
          <a:xfrm>
            <a:off x="3016350" y="3429621"/>
            <a:ext cx="8627769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LineBasicStrong 11">
            <a:extLst>
              <a:ext uri="{FF2B5EF4-FFF2-40B4-BE49-F238E27FC236}">
                <a16:creationId xmlns:a16="http://schemas.microsoft.com/office/drawing/2014/main" id="{64D8A187-E51C-4008-9CFB-A6E5CF5A20F4}"/>
              </a:ext>
            </a:extLst>
          </p:cNvPr>
          <p:cNvCxnSpPr>
            <a:cxnSpLocks/>
          </p:cNvCxnSpPr>
          <p:nvPr>
            <p:custDataLst>
              <p:tags r:id="rId20"/>
            </p:custDataLst>
          </p:nvPr>
        </p:nvCxnSpPr>
        <p:spPr>
          <a:xfrm>
            <a:off x="3001112" y="5563344"/>
            <a:ext cx="8643007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970452A6-D389-4FE8-86EF-0906A8A6AE3E}"/>
              </a:ext>
            </a:extLst>
          </p:cNvPr>
          <p:cNvSpPr>
            <a:spLocks/>
          </p:cNvSpPr>
          <p:nvPr/>
        </p:nvSpPr>
        <p:spPr>
          <a:xfrm>
            <a:off x="4056738" y="5632821"/>
            <a:ext cx="69668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Awareness and Digital Literacy</a:t>
            </a:r>
            <a:endParaRPr kumimoji="0" lang="en-US" sz="1400" b="0" i="0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rackerNumWhite 11">
            <a:extLst>
              <a:ext uri="{FF2B5EF4-FFF2-40B4-BE49-F238E27FC236}">
                <a16:creationId xmlns:a16="http://schemas.microsoft.com/office/drawing/2014/main" id="{20B9EC25-80C4-45AA-8E82-75457DB025AF}"/>
              </a:ext>
            </a:extLst>
          </p:cNvPr>
          <p:cNvSpPr>
            <a:spLocks/>
          </p:cNvSpPr>
          <p:nvPr>
            <p:custDataLst>
              <p:tags r:id="rId21"/>
            </p:custDataLst>
          </p:nvPr>
        </p:nvSpPr>
        <p:spPr>
          <a:xfrm>
            <a:off x="2994861" y="5619875"/>
            <a:ext cx="692035" cy="241337"/>
          </a:xfrm>
          <a:prstGeom prst="ellipse">
            <a:avLst/>
          </a:prstGeom>
          <a:solidFill>
            <a:schemeClr val="accent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$95M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18D16B7-DD2E-43AE-81E4-5FA8E556A42F}"/>
              </a:ext>
            </a:extLst>
          </p:cNvPr>
          <p:cNvSpPr>
            <a:spLocks/>
          </p:cNvSpPr>
          <p:nvPr/>
        </p:nvSpPr>
        <p:spPr>
          <a:xfrm>
            <a:off x="4078230" y="6112418"/>
            <a:ext cx="69668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Operational support.</a:t>
            </a:r>
            <a:endParaRPr kumimoji="0" lang="en-US" sz="11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9" name="TrackerNumWhite 11">
            <a:extLst>
              <a:ext uri="{FF2B5EF4-FFF2-40B4-BE49-F238E27FC236}">
                <a16:creationId xmlns:a16="http://schemas.microsoft.com/office/drawing/2014/main" id="{A654E9A2-8B7E-46AD-A051-06C82127ECE4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>
          <a:xfrm>
            <a:off x="3016351" y="6153596"/>
            <a:ext cx="692035" cy="241337"/>
          </a:xfrm>
          <a:prstGeom prst="ellipse">
            <a:avLst/>
          </a:prstGeom>
          <a:solidFill>
            <a:schemeClr val="accent3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$15M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335A89D9-7392-484B-81CD-87D25022D192}"/>
              </a:ext>
            </a:extLst>
          </p:cNvPr>
          <p:cNvSpPr>
            <a:spLocks noChangeAspect="1"/>
          </p:cNvSpPr>
          <p:nvPr/>
        </p:nvSpPr>
        <p:spPr>
          <a:xfrm>
            <a:off x="577595" y="6113561"/>
            <a:ext cx="439432" cy="439432"/>
          </a:xfrm>
          <a:prstGeom prst="ellipse">
            <a:avLst/>
          </a:prstGeom>
          <a:solidFill>
            <a:schemeClr val="accent1"/>
          </a:solidFill>
          <a:ln w="6350" cap="sq">
            <a:pattFill prst="solidDmnd">
              <a:fgClr>
                <a:srgbClr val="0C4169"/>
              </a:fgClr>
              <a:bgClr>
                <a:srgbClr val="0C4169"/>
              </a:bgClr>
            </a:patt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08BE2A4-A584-46C2-A778-5E199DBCEE2B}"/>
              </a:ext>
            </a:extLst>
          </p:cNvPr>
          <p:cNvSpPr txBox="1">
            <a:spLocks/>
          </p:cNvSpPr>
          <p:nvPr/>
        </p:nvSpPr>
        <p:spPr>
          <a:xfrm>
            <a:off x="1093214" y="6112418"/>
            <a:ext cx="1777112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b="1" i="0" strike="noStrike" kern="1200" cap="none" spc="0" normalizeH="0" baseline="0" noProof="0" dirty="0">
                <a:ln>
                  <a:noFill/>
                </a:ln>
                <a:solidFill>
                  <a:srgbClr val="397AAC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Administrative	</a:t>
            </a:r>
          </a:p>
        </p:txBody>
      </p:sp>
      <p:cxnSp>
        <p:nvCxnSpPr>
          <p:cNvPr id="96" name="LineBasicStrong 11">
            <a:extLst>
              <a:ext uri="{FF2B5EF4-FFF2-40B4-BE49-F238E27FC236}">
                <a16:creationId xmlns:a16="http://schemas.microsoft.com/office/drawing/2014/main" id="{B271F046-B672-4922-B7B6-2EF51AC95763}"/>
              </a:ext>
            </a:extLst>
          </p:cNvPr>
          <p:cNvCxnSpPr>
            <a:cxnSpLocks/>
          </p:cNvCxnSpPr>
          <p:nvPr>
            <p:custDataLst>
              <p:tags r:id="rId23"/>
            </p:custDataLst>
          </p:nvPr>
        </p:nvCxnSpPr>
        <p:spPr>
          <a:xfrm>
            <a:off x="561592" y="6011933"/>
            <a:ext cx="11082528" cy="0"/>
          </a:xfrm>
          <a:prstGeom prst="straightConnector1">
            <a:avLst/>
          </a:prstGeom>
          <a:ln w="6350" cap="flat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CustomIcon">
            <a:extLst>
              <a:ext uri="{FF2B5EF4-FFF2-40B4-BE49-F238E27FC236}">
                <a16:creationId xmlns:a16="http://schemas.microsoft.com/office/drawing/2014/main" id="{ADCAE3BC-9C2B-4B7F-9857-51515E6F2E57}"/>
              </a:ext>
            </a:extLst>
          </p:cNvPr>
          <p:cNvPicPr>
            <a:picLocks/>
          </p:cNvPicPr>
          <p:nvPr>
            <p:custDataLst>
              <p:tags r:id="rId24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85481" y="6220775"/>
            <a:ext cx="241078" cy="241076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BC288BB2-91E6-402E-98BE-C9355CDAF5AF}"/>
              </a:ext>
            </a:extLst>
          </p:cNvPr>
          <p:cNvSpPr txBox="1"/>
          <p:nvPr/>
        </p:nvSpPr>
        <p:spPr>
          <a:xfrm>
            <a:off x="553972" y="1112775"/>
            <a:ext cx="11028428" cy="968278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Governor Cooper proposes closing the digital divide with a $1.2 billion state investment, using funds from the American Rescue Plan, in the following areas to </a:t>
            </a:r>
            <a:r>
              <a:rPr lang="en-US" b="1" dirty="0">
                <a:solidFill>
                  <a:srgbClr val="397AA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achieve digital equity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397AAC"/>
                </a:solidFill>
              </a:rPr>
              <a:t>in North Carolina.</a:t>
            </a:r>
            <a:r>
              <a:rPr lang="en-US" sz="1800" b="1" dirty="0"/>
              <a:t> 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We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also leverage significant private sector investment.</a:t>
            </a:r>
          </a:p>
        </p:txBody>
      </p:sp>
    </p:spTree>
    <p:extLst>
      <p:ext uri="{BB962C8B-B14F-4D97-AF65-F5344CB8AC3E}">
        <p14:creationId xmlns:p14="http://schemas.microsoft.com/office/powerpoint/2010/main" val="22500768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CTFIXED" val="Yes"/>
  <p:tag name="TEMPLATELASTEDITED" val="2021-02-19 09:31 AM"/>
  <p:tag name="DSS_ID" val="c3886b5b-4a58-41f6-81e8-56d9c8d68974"/>
  <p:tag name="ICONFILLBACKGROUND" val="Color [A=255, R=255, G=255, B=255]"/>
  <p:tag name="ICONFILLBACKGROUNDTHEME" val="Background 1"/>
  <p:tag name="ICONENCLOSURE" val="False"/>
  <p:tag name="THINKCELLPRESENTATIONDONOTDELETE" val="&lt;?xml version=&quot;1.0&quot; encoding=&quot;UTF-16&quot; standalone=&quot;yes&quot;?&gt;&lt;root reqver=&quot;25060&quot;&gt;&lt;version val=&quot;2846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ICONLINEFILL" val="Color [A=255, R=12, G=65, B=105]"/>
  <p:tag name="ICONLINEFILLTHEME" val="Background 1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WiRa38xrUNepz4cSJx4g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VerticalDefault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gJFQmQnarPmQYBqoLwhKg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1"/>
  <p:tag name="2LEVEL" val="10.5"/>
  <p:tag name="3LEVEL" val="5.25"/>
  <p:tag name="4LEVEL" val="2.62"/>
  <p:tag name="5LEVEL" val="1.31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eIIQ1lZJGzHb_NxvMMh6A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Impact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ContentSeparatorStrong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ContentSeparatorStrong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ContentSeparatorStrong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eIIQ1lZJGzHb_NxvMMh6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10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3.xml><?xml version="1.0" encoding="utf-8"?>
<a:theme xmlns:a="http://schemas.openxmlformats.org/drawingml/2006/main" name="7_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4.xml><?xml version="1.0" encoding="utf-8"?>
<a:theme xmlns:a="http://schemas.openxmlformats.org/drawingml/2006/main" name="14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5.xml><?xml version="1.0" encoding="utf-8"?>
<a:theme xmlns:a="http://schemas.openxmlformats.org/drawingml/2006/main" name="16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6.xml><?xml version="1.0" encoding="utf-8"?>
<a:theme xmlns:a="http://schemas.openxmlformats.org/drawingml/2006/main" name="1_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7.xml><?xml version="1.0" encoding="utf-8"?>
<a:theme xmlns:a="http://schemas.openxmlformats.org/drawingml/2006/main" name="2_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8.xml><?xml version="1.0" encoding="utf-8"?>
<a:theme xmlns:a="http://schemas.openxmlformats.org/drawingml/2006/main" name="15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9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deck - DO NOT EDIT!</Template>
  <TotalTime>9468</TotalTime>
  <Words>625</Words>
  <Application>Microsoft Office PowerPoint</Application>
  <PresentationFormat>Widescreen</PresentationFormat>
  <Paragraphs>77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7" baseType="lpstr">
      <vt:lpstr>Arial</vt:lpstr>
      <vt:lpstr>Calibri</vt:lpstr>
      <vt:lpstr>Segoe UI</vt:lpstr>
      <vt:lpstr>Wingdings</vt:lpstr>
      <vt:lpstr>White</vt:lpstr>
      <vt:lpstr>Contrast</vt:lpstr>
      <vt:lpstr>7_Contrast</vt:lpstr>
      <vt:lpstr>14_White</vt:lpstr>
      <vt:lpstr>16_White</vt:lpstr>
      <vt:lpstr>1_Contrast</vt:lpstr>
      <vt:lpstr>2_Contrast</vt:lpstr>
      <vt:lpstr>15_White</vt:lpstr>
      <vt:lpstr>think-cell Slide</vt:lpstr>
      <vt:lpstr>The Digital Divide in North Carolina1</vt:lpstr>
      <vt:lpstr>Closing the Digital Divide in North Carolina</vt:lpstr>
      <vt:lpstr>Measuring Success</vt:lpstr>
      <vt:lpstr>Approach &amp; Initiative Investment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(Calibri 44 pt, bold top-aligned)</dc:title>
  <dc:subject/>
  <dc:creator>N.C. Department of Information Technology</dc:creator>
  <cp:keywords/>
  <dc:description/>
  <cp:lastModifiedBy>Kelly Gardner</cp:lastModifiedBy>
  <cp:revision>720</cp:revision>
  <cp:lastPrinted>2018-10-30T20:37:12Z</cp:lastPrinted>
  <dcterms:created xsi:type="dcterms:W3CDTF">2021-02-19T15:13:39Z</dcterms:created>
  <dcterms:modified xsi:type="dcterms:W3CDTF">2021-06-29T22:38:23Z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2021-02-19 09:31 AM</vt:lpwstr>
  </property>
  <property fmtid="{D5CDD505-2E9C-101B-9397-08002B2CF9AE}" pid="8" name="TemplateCreated">
    <vt:lpwstr>2019-02-27 01:18 PM</vt:lpwstr>
  </property>
</Properties>
</file>